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ink/inkAction1.xml" ContentType="application/vnd.ms-office.inkAction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ink/inkAction2.xml" ContentType="application/vnd.ms-office.inkAction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ink/inkAction3.xml" ContentType="application/vnd.ms-office.inkAction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ink/inkAction4.xml" ContentType="application/vnd.ms-office.inkAction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tags/tag25.xml" ContentType="application/vnd.openxmlformats-officedocument.presentationml.tags+xml"/>
  <Override PartName="/ppt/ink/ink1.xml" ContentType="application/inkml+xml"/>
  <Override PartName="/ppt/ink/inkAction5.xml" ContentType="application/vnd.ms-office.inkAction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ink/inkAction6.xml" ContentType="application/vnd.ms-office.inkAction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ink/inkAction7.xml" ContentType="application/vnd.ms-office.inkAction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ink/inkAction8.xml" ContentType="application/vnd.ms-office.inkAction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ink/inkAction9.xml" ContentType="application/vnd.ms-office.inkAction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ink/inkAction10.xml" ContentType="application/vnd.ms-office.inkAction+xml"/>
  <Override PartName="/ppt/tags/tag39.xml" ContentType="application/vnd.openxmlformats-officedocument.presentationml.tags+xml"/>
  <Override PartName="/ppt/ink/inkAction11.xml" ContentType="application/vnd.ms-office.inkAction+xml"/>
  <Override PartName="/ppt/tags/tag40.xml" ContentType="application/vnd.openxmlformats-officedocument.presentationml.tags+xml"/>
  <Override PartName="/ppt/ink/inkAction12.xml" ContentType="application/vnd.ms-office.inkAction+xml"/>
  <Override PartName="/ppt/tags/tag41.xml" ContentType="application/vnd.openxmlformats-officedocument.presentationml.tags+xml"/>
  <Override PartName="/ppt/ink/inkAction13.xml" ContentType="application/vnd.ms-office.inkAction+xml"/>
  <Override PartName="/ppt/tags/tag42.xml" ContentType="application/vnd.openxmlformats-officedocument.presentationml.tags+xml"/>
  <Override PartName="/ppt/ink/inkAction14.xml" ContentType="application/vnd.ms-office.inkAction+xml"/>
  <Override PartName="/ppt/tags/tag43.xml" ContentType="application/vnd.openxmlformats-officedocument.presentationml.tags+xml"/>
  <Override PartName="/ppt/notesSlides/notesSlide9.xml" ContentType="application/vnd.openxmlformats-officedocument.presentationml.notesSlide+xml"/>
  <Override PartName="/ppt/tags/tag44.xml" ContentType="application/vnd.openxmlformats-officedocument.presentationml.tags+xml"/>
  <Override PartName="/ppt/notesSlides/notesSlide10.xml" ContentType="application/vnd.openxmlformats-officedocument.presentationml.notesSlide+xml"/>
  <Override PartName="/ppt/tags/tag45.xml" ContentType="application/vnd.openxmlformats-officedocument.presentationml.tags+xml"/>
  <Override PartName="/ppt/notesSlides/notesSlide11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ink/inkAction15.xml" ContentType="application/vnd.ms-office.inkAction+xml"/>
  <Override PartName="/ppt/tags/tag48.xml" ContentType="application/vnd.openxmlformats-officedocument.presentationml.tags+xml"/>
  <Override PartName="/ppt/ink/inkAction16.xml" ContentType="application/vnd.ms-office.inkAction+xml"/>
  <Override PartName="/ppt/tags/tag49.xml" ContentType="application/vnd.openxmlformats-officedocument.presentationml.tags+xml"/>
  <Override PartName="/ppt/ink/inkAction17.xml" ContentType="application/vnd.ms-office.inkAction+xml"/>
  <Override PartName="/ppt/ink/inkAction18.xml" ContentType="application/vnd.ms-office.inkAction+xml"/>
  <Override PartName="/ppt/tags/tag50.xml" ContentType="application/vnd.openxmlformats-officedocument.presentationml.tags+xml"/>
  <Override PartName="/ppt/ink/inkAction19.xml" ContentType="application/vnd.ms-office.inkAction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2.xml" ContentType="application/vnd.openxmlformats-officedocument.presentationml.notesSlide+xml"/>
  <Override PartName="/ppt/ink/inkAction20.xml" ContentType="application/vnd.ms-office.inkAction+xml"/>
  <Override PartName="/ppt/tags/tag53.xml" ContentType="application/vnd.openxmlformats-officedocument.presentationml.tags+xml"/>
  <Override PartName="/ppt/notesSlides/notesSlide13.xml" ContentType="application/vnd.openxmlformats-officedocument.presentationml.notesSlide+xml"/>
  <Override PartName="/ppt/ink/inkAction21.xml" ContentType="application/vnd.ms-office.inkAction+xml"/>
  <Override PartName="/ppt/tags/tag54.xml" ContentType="application/vnd.openxmlformats-officedocument.presentationml.tags+xml"/>
  <Override PartName="/ppt/notesSlides/notesSlide14.xml" ContentType="application/vnd.openxmlformats-officedocument.presentationml.notesSlide+xml"/>
  <Override PartName="/ppt/ink/inkAction22.xml" ContentType="application/vnd.ms-office.inkAction+xml"/>
  <Override PartName="/ppt/notesSlides/notesSlide15.xml" ContentType="application/vnd.openxmlformats-officedocument.presentationml.notesSlide+xml"/>
  <Override PartName="/ppt/tags/tag55.xml" ContentType="application/vnd.openxmlformats-officedocument.presentationml.tags+xml"/>
  <Override PartName="/ppt/notesSlides/notesSlide16.xml" ContentType="application/vnd.openxmlformats-officedocument.presentationml.notesSlide+xml"/>
  <Override PartName="/ppt/ink/inkAction23.xml" ContentType="application/vnd.ms-office.inkAction+xml"/>
  <Override PartName="/ppt/tags/tag56.xml" ContentType="application/vnd.openxmlformats-officedocument.presentationml.tags+xml"/>
  <Override PartName="/ppt/notesSlides/notesSlide17.xml" ContentType="application/vnd.openxmlformats-officedocument.presentationml.notesSlide+xml"/>
  <Override PartName="/ppt/tags/tag57.xml" ContentType="application/vnd.openxmlformats-officedocument.presentationml.tags+xml"/>
  <Override PartName="/ppt/notesSlides/notesSlide18.xml" ContentType="application/vnd.openxmlformats-officedocument.presentationml.notesSlide+xml"/>
  <Override PartName="/ppt/ink/inkAction24.xml" ContentType="application/vnd.ms-office.inkAction+xml"/>
  <Override PartName="/ppt/tags/tag58.xml" ContentType="application/vnd.openxmlformats-officedocument.presentationml.tags+xml"/>
  <Override PartName="/ppt/notesSlides/notesSlide19.xml" ContentType="application/vnd.openxmlformats-officedocument.presentationml.notesSlide+xml"/>
  <Override PartName="/ppt/ink/inkAction25.xml" ContentType="application/vnd.ms-office.inkAction+xml"/>
  <Override PartName="/ppt/notesSlides/notesSlide20.xml" ContentType="application/vnd.openxmlformats-officedocument.presentationml.notesSlide+xml"/>
  <Override PartName="/ppt/tags/tag59.xml" ContentType="application/vnd.openxmlformats-officedocument.presentationml.tags+xml"/>
  <Override PartName="/ppt/notesSlides/notesSlide21.xml" ContentType="application/vnd.openxmlformats-officedocument.presentationml.notesSlide+xml"/>
  <Override PartName="/ppt/ink/inkAction26.xml" ContentType="application/vnd.ms-office.inkAction+xml"/>
  <Override PartName="/ppt/tags/tag60.xml" ContentType="application/vnd.openxmlformats-officedocument.presentationml.tags+xml"/>
  <Override PartName="/ppt/notesSlides/notesSlide22.xml" ContentType="application/vnd.openxmlformats-officedocument.presentationml.notesSlide+xml"/>
  <Override PartName="/ppt/tags/tag61.xml" ContentType="application/vnd.openxmlformats-officedocument.presentationml.tags+xml"/>
  <Override PartName="/ppt/notesSlides/notesSlide23.xml" ContentType="application/vnd.openxmlformats-officedocument.presentationml.notesSlide+xml"/>
  <Override PartName="/ppt/tags/tag62.xml" ContentType="application/vnd.openxmlformats-officedocument.presentationml.tags+xml"/>
  <Override PartName="/ppt/notesSlides/notesSlide24.xml" ContentType="application/vnd.openxmlformats-officedocument.presentationml.notesSlide+xml"/>
  <Override PartName="/ppt/ink/inkAction27.xml" ContentType="application/vnd.ms-office.inkAction+xml"/>
  <Override PartName="/ppt/tags/tag63.xml" ContentType="application/vnd.openxmlformats-officedocument.presentationml.tags+xml"/>
  <Override PartName="/ppt/notesSlides/notesSlide25.xml" ContentType="application/vnd.openxmlformats-officedocument.presentationml.notesSlide+xml"/>
  <Override PartName="/ppt/ink/inkAction28.xml" ContentType="application/vnd.ms-office.inkAction+xml"/>
  <Override PartName="/ppt/notesSlides/notesSlide26.xml" ContentType="application/vnd.openxmlformats-officedocument.presentationml.notesSlide+xml"/>
  <Override PartName="/ppt/ink/inkAction29.xml" ContentType="application/vnd.ms-office.inkAction+xml"/>
  <Override PartName="/ppt/tags/tag64.xml" ContentType="application/vnd.openxmlformats-officedocument.presentationml.tags+xml"/>
  <Override PartName="/ppt/notesSlides/notesSlide27.xml" ContentType="application/vnd.openxmlformats-officedocument.presentationml.notesSlide+xml"/>
  <Override PartName="/ppt/tags/tag65.xml" ContentType="application/vnd.openxmlformats-officedocument.presentationml.tags+xml"/>
  <Override PartName="/ppt/ink/inkAction30.xml" ContentType="application/vnd.ms-office.inkAction+xml"/>
  <Override PartName="/ppt/tags/tag66.xml" ContentType="application/vnd.openxmlformats-officedocument.presentationml.tags+xml"/>
  <Override PartName="/ppt/notesSlides/notesSlide28.xml" ContentType="application/vnd.openxmlformats-officedocument.presentationml.notesSlide+xml"/>
  <Override PartName="/ppt/ink/inkAction31.xml" ContentType="application/vnd.ms-office.inkAction+xml"/>
  <Override PartName="/ppt/tags/tag67.xml" ContentType="application/vnd.openxmlformats-officedocument.presentationml.tags+xml"/>
  <Override PartName="/ppt/notesSlides/notesSlide29.xml" ContentType="application/vnd.openxmlformats-officedocument.presentationml.notesSlide+xml"/>
  <Override PartName="/ppt/tags/tag68.xml" ContentType="application/vnd.openxmlformats-officedocument.presentationml.tags+xml"/>
  <Override PartName="/ppt/notesSlides/notesSlide30.xml" ContentType="application/vnd.openxmlformats-officedocument.presentationml.notesSlide+xml"/>
  <Override PartName="/ppt/tags/tag69.xml" ContentType="application/vnd.openxmlformats-officedocument.presentationml.tags+xml"/>
  <Override PartName="/ppt/notesSlides/notesSlide31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ink/inkAction32.xml" ContentType="application/vnd.ms-office.inkAction+xml"/>
  <Override PartName="/ppt/tags/tag73.xml" ContentType="application/vnd.openxmlformats-officedocument.presentationml.tags+xml"/>
  <Override PartName="/ppt/ink/inkAction33.xml" ContentType="application/vnd.ms-office.inkAction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32.xml" ContentType="application/vnd.openxmlformats-officedocument.presentationml.notesSlide+xml"/>
  <Override PartName="/ppt/ink/inkAction34.xml" ContentType="application/vnd.ms-office.inkAction+xml"/>
  <Override PartName="/ppt/tags/tag76.xml" ContentType="application/vnd.openxmlformats-officedocument.presentationml.tags+xml"/>
  <Override PartName="/ppt/notesSlides/notesSlide33.xml" ContentType="application/vnd.openxmlformats-officedocument.presentationml.notesSlide+xml"/>
  <Override PartName="/ppt/ink/inkAction35.xml" ContentType="application/vnd.ms-office.inkAction+xml"/>
  <Override PartName="/ppt/tags/tag77.xml" ContentType="application/vnd.openxmlformats-officedocument.presentationml.tags+xml"/>
  <Override PartName="/ppt/notesSlides/notesSlide34.xml" ContentType="application/vnd.openxmlformats-officedocument.presentationml.notesSlide+xml"/>
  <Override PartName="/ppt/ink/inkAction36.xml" ContentType="application/vnd.ms-office.inkAction+xml"/>
  <Override PartName="/ppt/tags/tag78.xml" ContentType="application/vnd.openxmlformats-officedocument.presentationml.tags+xml"/>
  <Override PartName="/ppt/ink/inkAction37.xml" ContentType="application/vnd.ms-office.inkAction+xml"/>
  <Override PartName="/ppt/tags/tag79.xml" ContentType="application/vnd.openxmlformats-officedocument.presentationml.tags+xml"/>
  <Override PartName="/ppt/ink/inkAction38.xml" ContentType="application/vnd.ms-office.inkAction+xml"/>
  <Override PartName="/ppt/tags/tag80.xml" ContentType="application/vnd.openxmlformats-officedocument.presentationml.tags+xml"/>
  <Override PartName="/ppt/ink/inkAction39.xml" ContentType="application/vnd.ms-office.inkAction+xml"/>
  <Override PartName="/ppt/tags/tag81.xml" ContentType="application/vnd.openxmlformats-officedocument.presentationml.tags+xml"/>
  <Override PartName="/ppt/ink/inkAction40.xml" ContentType="application/vnd.ms-office.inkAction+xml"/>
  <Override PartName="/ppt/tags/tag82.xml" ContentType="application/vnd.openxmlformats-officedocument.presentationml.tags+xml"/>
  <Override PartName="/ppt/ink/inkAction41.xml" ContentType="application/vnd.ms-office.inkAction+xml"/>
  <Override PartName="/ppt/tags/tag83.xml" ContentType="application/vnd.openxmlformats-officedocument.presentationml.tags+xml"/>
  <Override PartName="/ppt/ink/inkAction42.xml" ContentType="application/vnd.ms-office.inkAction+xml"/>
  <Override PartName="/ppt/tags/tag84.xml" ContentType="application/vnd.openxmlformats-officedocument.presentationml.tags+xml"/>
  <Override PartName="/ppt/ink/inkAction43.xml" ContentType="application/vnd.ms-office.inkAction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ink/inkAction44.xml" ContentType="application/vnd.ms-office.inkAction+xml"/>
  <Override PartName="/ppt/tags/tag87.xml" ContentType="application/vnd.openxmlformats-officedocument.presentationml.tags+xml"/>
  <Override PartName="/ppt/ink/inkAction45.xml" ContentType="application/vnd.ms-office.inkAction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ink/inkAction46.xml" ContentType="application/vnd.ms-office.inkAction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ink/inkAction47.xml" ContentType="application/vnd.ms-office.inkAction+xml"/>
  <Override PartName="/ppt/tags/tag95.xml" ContentType="application/vnd.openxmlformats-officedocument.presentationml.tags+xml"/>
  <Override PartName="/ppt/notesSlides/notesSlide35.xml" ContentType="application/vnd.openxmlformats-officedocument.presentationml.notesSlide+xml"/>
  <Override PartName="/ppt/tags/tag96.xml" ContentType="application/vnd.openxmlformats-officedocument.presentationml.tags+xml"/>
  <Override PartName="/ppt/notesSlides/notesSlide36.xml" ContentType="application/vnd.openxmlformats-officedocument.presentationml.notesSlide+xml"/>
  <Override PartName="/ppt/tags/tag97.xml" ContentType="application/vnd.openxmlformats-officedocument.presentationml.tags+xml"/>
  <Override PartName="/ppt/ink/inkAction48.xml" ContentType="application/vnd.ms-office.inkAction+xml"/>
  <Override PartName="/ppt/notesSlides/notesSlide37.xml" ContentType="application/vnd.openxmlformats-officedocument.presentationml.notesSlide+xml"/>
  <Override PartName="/ppt/tags/tag98.xml" ContentType="application/vnd.openxmlformats-officedocument.presentationml.tags+xml"/>
  <Override PartName="/ppt/notesSlides/notesSlide38.xml" ContentType="application/vnd.openxmlformats-officedocument.presentationml.notesSlide+xml"/>
  <Override PartName="/ppt/tags/tag99.xml" ContentType="application/vnd.openxmlformats-officedocument.presentationml.tags+xml"/>
  <Override PartName="/ppt/notesSlides/notesSlide39.xml" ContentType="application/vnd.openxmlformats-officedocument.presentationml.notesSlide+xml"/>
  <Override PartName="/ppt/ink/inkAction49.xml" ContentType="application/vnd.ms-office.inkAction+xml"/>
  <Override PartName="/ppt/tags/tag100.xml" ContentType="application/vnd.openxmlformats-officedocument.presentationml.tags+xml"/>
  <Override PartName="/ppt/ink/inkAction50.xml" ContentType="application/vnd.ms-office.inkAction+xml"/>
  <Override PartName="/ppt/tags/tag101.xml" ContentType="application/vnd.openxmlformats-officedocument.presentationml.tags+xml"/>
  <Override PartName="/ppt/ink/inkAction51.xml" ContentType="application/vnd.ms-office.inkAction+xml"/>
  <Override PartName="/ppt/tags/tag102.xml" ContentType="application/vnd.openxmlformats-officedocument.presentationml.tags+xml"/>
  <Override PartName="/ppt/ink/inkAction52.xml" ContentType="application/vnd.ms-office.inkAction+xml"/>
  <Override PartName="/ppt/tags/tag103.xml" ContentType="application/vnd.openxmlformats-officedocument.presentationml.tags+xml"/>
  <Override PartName="/ppt/ink/inkAction53.xml" ContentType="application/vnd.ms-office.inkAction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ink/inkAction54.xml" ContentType="application/vnd.ms-office.inkAction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40.xml" ContentType="application/vnd.openxmlformats-officedocument.presentationml.notesSlide+xml"/>
  <Override PartName="/ppt/ink/inkAction55.xml" ContentType="application/vnd.ms-office.inkAction+xml"/>
  <Override PartName="/ppt/tags/tag112.xml" ContentType="application/vnd.openxmlformats-officedocument.presentationml.tags+xml"/>
  <Override PartName="/ppt/notesSlides/notesSlide41.xml" ContentType="application/vnd.openxmlformats-officedocument.presentationml.notesSlide+xml"/>
  <Override PartName="/ppt/ink/inkAction56.xml" ContentType="application/vnd.ms-office.inkAction+xml"/>
  <Override PartName="/ppt/tags/tag113.xml" ContentType="application/vnd.openxmlformats-officedocument.presentationml.tags+xml"/>
  <Override PartName="/ppt/notesSlides/notesSlide42.xml" ContentType="application/vnd.openxmlformats-officedocument.presentationml.notesSlide+xml"/>
  <Override PartName="/ppt/ink/inkAction57.xml" ContentType="application/vnd.ms-office.inkAction+xml"/>
  <Override PartName="/ppt/tags/tag114.xml" ContentType="application/vnd.openxmlformats-officedocument.presentationml.tags+xml"/>
  <Override PartName="/ppt/notesSlides/notesSlide43.xml" ContentType="application/vnd.openxmlformats-officedocument.presentationml.notesSlide+xml"/>
  <Override PartName="/ppt/ink/inkAction58.xml" ContentType="application/vnd.ms-office.inkAction+xml"/>
  <Override PartName="/ppt/tags/tag115.xml" ContentType="application/vnd.openxmlformats-officedocument.presentationml.tags+xml"/>
  <Override PartName="/ppt/notesSlides/notesSlide44.xml" ContentType="application/vnd.openxmlformats-officedocument.presentationml.notesSlide+xml"/>
  <Override PartName="/ppt/ink/inkAction59.xml" ContentType="application/vnd.ms-office.inkAction+xml"/>
  <Override PartName="/ppt/tags/tag116.xml" ContentType="application/vnd.openxmlformats-officedocument.presentationml.tags+xml"/>
  <Override PartName="/ppt/notesSlides/notesSlide45.xml" ContentType="application/vnd.openxmlformats-officedocument.presentationml.notesSlide+xml"/>
  <Override PartName="/ppt/ink/inkAction60.xml" ContentType="application/vnd.ms-office.inkAction+xml"/>
  <Override PartName="/ppt/tags/tag117.xml" ContentType="application/vnd.openxmlformats-officedocument.presentationml.tags+xml"/>
  <Override PartName="/ppt/notesSlides/notesSlide46.xml" ContentType="application/vnd.openxmlformats-officedocument.presentationml.notesSlide+xml"/>
  <Override PartName="/ppt/tags/tag118.xml" ContentType="application/vnd.openxmlformats-officedocument.presentationml.tags+xml"/>
  <Override PartName="/ppt/notesSlides/notesSlide47.xml" ContentType="application/vnd.openxmlformats-officedocument.presentationml.notesSlide+xml"/>
  <Override PartName="/ppt/tags/tag119.xml" ContentType="application/vnd.openxmlformats-officedocument.presentationml.tags+xml"/>
  <Override PartName="/ppt/ink/inkAction61.xml" ContentType="application/vnd.ms-office.inkAction+xml"/>
  <Override PartName="/ppt/tags/tag120.xml" ContentType="application/vnd.openxmlformats-officedocument.presentationml.tags+xml"/>
  <Override PartName="/ppt/ink/inkAction62.xml" ContentType="application/vnd.ms-office.inkAction+xml"/>
  <Override PartName="/ppt/ink/inkAction63.xml" ContentType="application/vnd.ms-office.inkAction+xml"/>
  <Override PartName="/ppt/tags/tag121.xml" ContentType="application/vnd.openxmlformats-officedocument.presentationml.tags+xml"/>
  <Override PartName="/ppt/ink/inkAction64.xml" ContentType="application/vnd.ms-office.inkAction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ink/inkAction65.xml" ContentType="application/vnd.ms-office.inkAction+xml"/>
  <Override PartName="/ppt/tags/tag125.xml" ContentType="application/vnd.openxmlformats-officedocument.presentationml.tags+xml"/>
  <Override PartName="/ppt/ink/inkAction66.xml" ContentType="application/vnd.ms-office.inkAction+xml"/>
  <Override PartName="/ppt/tags/tag126.xml" ContentType="application/vnd.openxmlformats-officedocument.presentationml.tags+xml"/>
  <Override PartName="/ppt/notesSlides/notesSlide48.xml" ContentType="application/vnd.openxmlformats-officedocument.presentationml.notesSlide+xml"/>
  <Override PartName="/ppt/tags/tag127.xml" ContentType="application/vnd.openxmlformats-officedocument.presentationml.tags+xml"/>
  <Override PartName="/ppt/ink/inkAction67.xml" ContentType="application/vnd.ms-office.inkAction+xml"/>
  <Override PartName="/ppt/tags/tag128.xml" ContentType="application/vnd.openxmlformats-officedocument.presentationml.tags+xml"/>
  <Override PartName="/ppt/ink/inkAction68.xml" ContentType="application/vnd.ms-office.inkAction+xml"/>
  <Override PartName="/ppt/tags/tag129.xml" ContentType="application/vnd.openxmlformats-officedocument.presentationml.tags+xml"/>
  <Override PartName="/ppt/ink/inkAction69.xml" ContentType="application/vnd.ms-office.inkAction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ink/inkAction70.xml" ContentType="application/vnd.ms-office.inkAction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49.xml" ContentType="application/vnd.openxmlformats-officedocument.presentationml.notesSlide+xml"/>
  <Override PartName="/ppt/ink/inkAction71.xml" ContentType="application/vnd.ms-office.inkAction+xml"/>
  <Override PartName="/ppt/tags/tag134.xml" ContentType="application/vnd.openxmlformats-officedocument.presentationml.tags+xml"/>
  <Override PartName="/ppt/ink/inkAction72.xml" ContentType="application/vnd.ms-office.inkAction+xml"/>
  <Override PartName="/ppt/tags/tag135.xml" ContentType="application/vnd.openxmlformats-officedocument.presentationml.tags+xml"/>
  <Override PartName="/ppt/ink/inkAction73.xml" ContentType="application/vnd.ms-office.inkAction+xml"/>
  <Override PartName="/ppt/tags/tag136.xml" ContentType="application/vnd.openxmlformats-officedocument.presentationml.tags+xml"/>
  <Override PartName="/ppt/ink/inkAction74.xml" ContentType="application/vnd.ms-office.inkAction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ink/ink2.xml" ContentType="application/inkml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50.xml" ContentType="application/vnd.openxmlformats-officedocument.presentationml.notesSlide+xml"/>
  <Override PartName="/ppt/tags/tag148.xml" ContentType="application/vnd.openxmlformats-officedocument.presentationml.tags+xml"/>
  <Override PartName="/ppt/notesSlides/notesSlide51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ink/inkAction75.xml" ContentType="application/vnd.ms-office.inkAction+xml"/>
  <Override PartName="/ppt/tags/tag151.xml" ContentType="application/vnd.openxmlformats-officedocument.presentationml.tags+xml"/>
  <Override PartName="/ppt/notesSlides/notesSlide52.xml" ContentType="application/vnd.openxmlformats-officedocument.presentationml.notesSlide+xml"/>
  <Override PartName="/ppt/tags/tag152.xml" ContentType="application/vnd.openxmlformats-officedocument.presentationml.tags+xml"/>
  <Override PartName="/ppt/ink/inkAction76.xml" ContentType="application/vnd.ms-office.inkAction+xml"/>
  <Override PartName="/ppt/tags/tag153.xml" ContentType="application/vnd.openxmlformats-officedocument.presentationml.tags+xml"/>
  <Override PartName="/ppt/notesSlides/notesSlide53.xml" ContentType="application/vnd.openxmlformats-officedocument.presentationml.notesSlide+xml"/>
  <Override PartName="/ppt/tags/tag154.xml" ContentType="application/vnd.openxmlformats-officedocument.presentationml.tags+xml"/>
  <Override PartName="/ppt/notesSlides/notesSlide54.xml" ContentType="application/vnd.openxmlformats-officedocument.presentationml.notesSlide+xml"/>
  <Override PartName="/ppt/tags/tag155.xml" ContentType="application/vnd.openxmlformats-officedocument.presentationml.tags+xml"/>
  <Override PartName="/ppt/ink/inkAction77.xml" ContentType="application/vnd.ms-office.inkAction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55.xml" ContentType="application/vnd.openxmlformats-officedocument.presentationml.notesSlide+xml"/>
  <Override PartName="/ppt/tags/tag158.xml" ContentType="application/vnd.openxmlformats-officedocument.presentationml.tags+xml"/>
  <Override PartName="/ppt/notesSlides/notesSlide56.xml" ContentType="application/vnd.openxmlformats-officedocument.presentationml.notesSlide+xml"/>
  <Override PartName="/ppt/tags/tag159.xml" ContentType="application/vnd.openxmlformats-officedocument.presentationml.tags+xml"/>
  <Override PartName="/ppt/notesSlides/notesSlide57.xml" ContentType="application/vnd.openxmlformats-officedocument.presentationml.notesSlide+xml"/>
  <Override PartName="/ppt/tags/tag160.xml" ContentType="application/vnd.openxmlformats-officedocument.presentationml.tags+xml"/>
  <Override PartName="/ppt/notesSlides/notesSlide58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ink/ink3.xml" ContentType="application/inkml+xml"/>
  <Override PartName="/ppt/tags/tag16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9"/>
  </p:notesMasterIdLst>
  <p:sldIdLst>
    <p:sldId id="4375" r:id="rId2"/>
    <p:sldId id="257" r:id="rId3"/>
    <p:sldId id="4118" r:id="rId4"/>
    <p:sldId id="4107" r:id="rId5"/>
    <p:sldId id="4120" r:id="rId6"/>
    <p:sldId id="4122" r:id="rId7"/>
    <p:sldId id="4108" r:id="rId8"/>
    <p:sldId id="4109" r:id="rId9"/>
    <p:sldId id="4110" r:id="rId10"/>
    <p:sldId id="3926" r:id="rId11"/>
    <p:sldId id="4123" r:id="rId12"/>
    <p:sldId id="4124" r:id="rId13"/>
    <p:sldId id="4198" r:id="rId14"/>
    <p:sldId id="3661" r:id="rId15"/>
    <p:sldId id="4199" r:id="rId16"/>
    <p:sldId id="4200" r:id="rId17"/>
    <p:sldId id="4201" r:id="rId18"/>
    <p:sldId id="4202" r:id="rId19"/>
    <p:sldId id="4203" r:id="rId20"/>
    <p:sldId id="4204" r:id="rId21"/>
    <p:sldId id="4126" r:id="rId22"/>
    <p:sldId id="3668" r:id="rId23"/>
    <p:sldId id="4114" r:id="rId24"/>
    <p:sldId id="4115" r:id="rId25"/>
    <p:sldId id="4205" r:id="rId26"/>
    <p:sldId id="4207" r:id="rId27"/>
    <p:sldId id="3793" r:id="rId28"/>
    <p:sldId id="3825" r:id="rId29"/>
    <p:sldId id="4296" r:id="rId30"/>
    <p:sldId id="4004" r:id="rId31"/>
    <p:sldId id="4128" r:id="rId32"/>
    <p:sldId id="3984" r:id="rId33"/>
    <p:sldId id="4127" r:id="rId34"/>
    <p:sldId id="3985" r:id="rId35"/>
    <p:sldId id="4129" r:id="rId36"/>
    <p:sldId id="4132" r:id="rId37"/>
    <p:sldId id="4097" r:id="rId38"/>
    <p:sldId id="4099" r:id="rId39"/>
    <p:sldId id="4098" r:id="rId40"/>
    <p:sldId id="4216" r:id="rId41"/>
    <p:sldId id="4225" r:id="rId42"/>
    <p:sldId id="4224" r:id="rId43"/>
    <p:sldId id="4226" r:id="rId44"/>
    <p:sldId id="4220" r:id="rId45"/>
    <p:sldId id="4227" r:id="rId46"/>
    <p:sldId id="4222" r:id="rId47"/>
    <p:sldId id="4228" r:id="rId48"/>
    <p:sldId id="4229" r:id="rId49"/>
    <p:sldId id="4233" r:id="rId50"/>
    <p:sldId id="4234" r:id="rId51"/>
    <p:sldId id="4297" r:id="rId52"/>
    <p:sldId id="4298" r:id="rId53"/>
    <p:sldId id="4300" r:id="rId54"/>
    <p:sldId id="4299" r:id="rId55"/>
    <p:sldId id="4302" r:id="rId56"/>
    <p:sldId id="4295" r:id="rId57"/>
    <p:sldId id="4135" r:id="rId58"/>
    <p:sldId id="4139" r:id="rId59"/>
    <p:sldId id="4140" r:id="rId60"/>
    <p:sldId id="4158" r:id="rId61"/>
    <p:sldId id="4238" r:id="rId62"/>
    <p:sldId id="4141" r:id="rId63"/>
    <p:sldId id="4143" r:id="rId64"/>
    <p:sldId id="4144" r:id="rId65"/>
    <p:sldId id="4159" r:id="rId66"/>
    <p:sldId id="4239" r:id="rId67"/>
    <p:sldId id="4240" r:id="rId68"/>
    <p:sldId id="4146" r:id="rId69"/>
    <p:sldId id="4147" r:id="rId70"/>
    <p:sldId id="4145" r:id="rId71"/>
    <p:sldId id="4241" r:id="rId72"/>
    <p:sldId id="4104" r:id="rId73"/>
    <p:sldId id="4243" r:id="rId74"/>
    <p:sldId id="4244" r:id="rId75"/>
    <p:sldId id="4246" r:id="rId76"/>
    <p:sldId id="4245" r:id="rId77"/>
    <p:sldId id="4242" r:id="rId78"/>
    <p:sldId id="4249" r:id="rId79"/>
    <p:sldId id="4250" r:id="rId80"/>
    <p:sldId id="4251" r:id="rId81"/>
    <p:sldId id="4252" r:id="rId82"/>
    <p:sldId id="4142" r:id="rId83"/>
    <p:sldId id="4255" r:id="rId84"/>
    <p:sldId id="4256" r:id="rId85"/>
    <p:sldId id="4303" r:id="rId86"/>
    <p:sldId id="4304" r:id="rId87"/>
    <p:sldId id="4314" r:id="rId88"/>
    <p:sldId id="4305" r:id="rId89"/>
    <p:sldId id="4312" r:id="rId90"/>
    <p:sldId id="4313" r:id="rId91"/>
    <p:sldId id="4311" r:id="rId92"/>
    <p:sldId id="4315" r:id="rId93"/>
    <p:sldId id="4306" r:id="rId94"/>
    <p:sldId id="4307" r:id="rId95"/>
    <p:sldId id="4308" r:id="rId96"/>
    <p:sldId id="4309" r:id="rId97"/>
    <p:sldId id="4310" r:id="rId98"/>
    <p:sldId id="4257" r:id="rId99"/>
    <p:sldId id="4258" r:id="rId100"/>
    <p:sldId id="4253" r:id="rId101"/>
    <p:sldId id="4259" r:id="rId102"/>
    <p:sldId id="4260" r:id="rId103"/>
    <p:sldId id="4325" r:id="rId104"/>
    <p:sldId id="4326" r:id="rId105"/>
    <p:sldId id="4327" r:id="rId106"/>
    <p:sldId id="4266" r:id="rId107"/>
    <p:sldId id="4268" r:id="rId108"/>
    <p:sldId id="4149" r:id="rId109"/>
    <p:sldId id="4150" r:id="rId110"/>
    <p:sldId id="4267" r:id="rId111"/>
    <p:sldId id="4152" r:id="rId112"/>
    <p:sldId id="4153" r:id="rId113"/>
    <p:sldId id="4369" r:id="rId114"/>
    <p:sldId id="4370" r:id="rId115"/>
    <p:sldId id="4156" r:id="rId116"/>
    <p:sldId id="3980" r:id="rId117"/>
    <p:sldId id="3981" r:id="rId118"/>
    <p:sldId id="4005" r:id="rId119"/>
    <p:sldId id="3946" r:id="rId120"/>
    <p:sldId id="3950" r:id="rId121"/>
    <p:sldId id="4188" r:id="rId122"/>
    <p:sldId id="4190" r:id="rId123"/>
    <p:sldId id="4192" r:id="rId124"/>
    <p:sldId id="4191" r:id="rId125"/>
    <p:sldId id="4189" r:id="rId126"/>
    <p:sldId id="4270" r:id="rId127"/>
    <p:sldId id="4193" r:id="rId128"/>
    <p:sldId id="4194" r:id="rId129"/>
    <p:sldId id="4161" r:id="rId130"/>
    <p:sldId id="4328" r:id="rId131"/>
    <p:sldId id="4330" r:id="rId132"/>
    <p:sldId id="4331" r:id="rId133"/>
    <p:sldId id="4166" r:id="rId134"/>
    <p:sldId id="4336" r:id="rId135"/>
    <p:sldId id="4333" r:id="rId136"/>
    <p:sldId id="4334" r:id="rId137"/>
    <p:sldId id="4335" r:id="rId138"/>
    <p:sldId id="4291" r:id="rId139"/>
    <p:sldId id="4276" r:id="rId140"/>
    <p:sldId id="4273" r:id="rId141"/>
    <p:sldId id="4277" r:id="rId142"/>
    <p:sldId id="4316" r:id="rId143"/>
    <p:sldId id="4317" r:id="rId144"/>
    <p:sldId id="4318" r:id="rId145"/>
    <p:sldId id="4279" r:id="rId146"/>
    <p:sldId id="4319" r:id="rId147"/>
    <p:sldId id="4320" r:id="rId148"/>
    <p:sldId id="4176" r:id="rId149"/>
    <p:sldId id="4177" r:id="rId150"/>
    <p:sldId id="4178" r:id="rId151"/>
    <p:sldId id="4280" r:id="rId152"/>
    <p:sldId id="283" r:id="rId153"/>
    <p:sldId id="285" r:id="rId154"/>
    <p:sldId id="4285" r:id="rId155"/>
    <p:sldId id="4289" r:id="rId156"/>
    <p:sldId id="4288" r:id="rId157"/>
    <p:sldId id="4287" r:id="rId158"/>
    <p:sldId id="4371" r:id="rId159"/>
    <p:sldId id="4372" r:id="rId160"/>
    <p:sldId id="4290" r:id="rId161"/>
    <p:sldId id="4180" r:id="rId162"/>
    <p:sldId id="4196" r:id="rId163"/>
    <p:sldId id="4338" r:id="rId164"/>
    <p:sldId id="4339" r:id="rId165"/>
    <p:sldId id="4340" r:id="rId166"/>
    <p:sldId id="4341" r:id="rId167"/>
    <p:sldId id="4342" r:id="rId168"/>
    <p:sldId id="4343" r:id="rId169"/>
    <p:sldId id="4364" r:id="rId170"/>
    <p:sldId id="4365" r:id="rId171"/>
    <p:sldId id="4374" r:id="rId172"/>
    <p:sldId id="4366" r:id="rId173"/>
    <p:sldId id="4367" r:id="rId174"/>
    <p:sldId id="4352" r:id="rId175"/>
    <p:sldId id="4350" r:id="rId176"/>
    <p:sldId id="4356" r:id="rId177"/>
    <p:sldId id="4358" r:id="rId1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434"/>
    <a:srgbClr val="FF3399"/>
    <a:srgbClr val="C85100"/>
    <a:srgbClr val="FF6600"/>
    <a:srgbClr val="FFC5C5"/>
    <a:srgbClr val="ECF3FA"/>
    <a:srgbClr val="FFE5E5"/>
    <a:srgbClr val="421C5E"/>
    <a:srgbClr val="D25500"/>
    <a:srgbClr val="FF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7" autoAdjust="0"/>
    <p:restoredTop sz="87965" autoAdjust="0"/>
  </p:normalViewPr>
  <p:slideViewPr>
    <p:cSldViewPr snapToGrid="0" showGuides="1">
      <p:cViewPr>
        <p:scale>
          <a:sx n="33" d="100"/>
          <a:sy n="33" d="100"/>
        </p:scale>
        <p:origin x="2515" y="116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heme" Target="theme/theme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4-04-08T04:29:26.4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5662 8085 0,'0'0'8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81395" units="1/cm"/>
          <inkml:channelProperty channel="T" name="resolution" value="1" units="1/dev"/>
        </inkml:channelProperties>
      </inkml:inkSource>
      <inkml:timestamp xml:id="ts0" timeString="2024-06-16T02:13:35.19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22451 4485 0,'0'59'176,"0"-30"-175,0 0 41,0 0-41,0 0 29,0 0-29,29 0 30,-29 30-29,0-30 62,29-29 151,0 0-169,29 0-44,-28 0 58,28 0-58,-29 0 41,29 0-43,-29 0 50,0 0-1,117 0-46,-117 0-2,117 0 38,-117 0-37,0 0 28,0 0 51,233-29-81,-174 29 2,-59 0 28,29 0-28,58 0 90,-28 0-89,145 0 58,-29 0-54,-175 0-5,58 0 66,-29 0-66,30 0 28,-30 0-29,-29 0 14,29 0 87,146 0-44,-58 0-55,-117 0 42,29 0-22,0 0-22,1 0 14,-1 0 1,29 0-7,-58 0 24,175 0-31,0 0 61,-88 0-18,-86 0-42,57 0 58,29 0-58,-57 0 41,-30 0 5,29 0-45,88 0 70,57 0-73,-57 0 30,-88 0-30,-29 0 45,-29-30 225,0 1-269,0 0-2,0-29 30,0 0-29,30 58 30,-30-29-30,0-1 34</inkml:trace>
  <inkml:trace contextRef="#ctx0" brushRef="#br0" timeOffset="4133">23820 4864 0,'0'29'208,"0"59"-206,0-1 28,0-29-30,29-29 15,-29 0-13,29 1 29,-29 57-31,29-58 32,29 29-30,-58-29-1,29 1 27,0 28-27,-29-29 63,30 29-62,-1-29 60,29 0-60,-58 1 27,87 57 50,-58-29-77,59 0 43,-88-28-43,29 28 76,29-58-77,-29 0 36,-87 0 153,29 0-188,-59-58 25,59 58-26,-87-59 30,116 30-31,-29 29 45,0-29-43,0 0 60,58 58 177,29-29-238,-58 29 30,58-29-30,-29 0 30,0 0-29,0 0 44,1 0-45,28 29 36,0-29 5,-29 0 42,-29-58 182,-58-29-264,58 58 91,0-1-91,0-28 30,-29 29 14,29 0-45,0-29 92</inkml:trace>
  <inkml:trace contextRef="#ctx0" brushRef="#br0" timeOffset="9081">22480 14389 0,'0'29'133,"0"0"-101,0 30-32,0-30 33,0 0-3,0 0 17,0 0-15,0 29-1,29-58 224,58 0-193,88 0-59,-117 0-3,-28 0 30,28 0-28,29 0 75,-29 0 9,59 0-84,116 0 53,0 0-53,-117 0 32,146 0 3,-145 0-35,-1 0 10,-57 0 15,-30 0 3,0 0 56,0 0-84,29 0-1,0 0 37,117 0-33,-146 0-5,117 0 41,-88-29-39,59 29 220,57 0-220,-145 0-2,1 0 30,115 0 154,-28 0-182,116 0 25,-117 0-26,117 0 42,-175 0-42,1 0 36,28 0 12,146 0-48,-146 0 17,-29 0-18,30 0 20,116 0-20,-88 0 32,-116-58 336,0 0-366,0 29 36,0-1-37,0-57 38,-29 58-38,29 0 31,0 0-31,0-1 29</inkml:trace>
  <inkml:trace contextRef="#ctx0" brushRef="#br0" timeOffset="12882">23150 14739 0,'0'29'135,"0"116"-132,0-116-2,0 146 59,29-58-59,-29-30 46,0 0-46,0-57 30,87 115-30,-28 30 30,-59-146-6,29 0 26,0 0-50,0 30 50,29-59-49,-29 58 65,0-29-10,-58-29 180,-58-87-236,58 58 62,-29-30-62,28 59 62,1 0-15,-29-29-46,29 29 45,0-29-46,-29 29 59,87 0 164,29 0-222,0 29 36,-29 0-10,0-29-28,1 0 57,-1 29-56,0-29 38,-29 30-10,29-30 22,-29 29-50,58-29 30,-29 0-30,-29 58 27,0-87 314,0 0-341,0-30 33,0 30-33,0 0 29,0 0-28,0-29 31,0 0-2,0 28-1,0 1-29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4-04-08T04:29:26.4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5662 8085 0,'0'0'8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4:26:08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898">
    <iact:property name="dataType"/>
    <iact:actionData xml:id="d0">
      <inkml:trace xmlns:inkml="http://www.w3.org/2003/InkML" xml:id="stk0" contextRef="#ctx0" brushRef="#br0">17822 1927 580 0,'0'0'126'4,"0"0"-8"5,0 0 6-2,0 0-35 1,0 0-7-2,0 0-13 2,0 0-11 0,259-74-14 0,-196 71 13-2,15 0-10 2,0 3 10 0,13 0-5 1,12 0-30-4,11 0 11 3,8 0-9 0,11 0-6 0,4 0-5-1,8 0-6 2,0 0 2-2,-5 0 0 1,5 0-1-1,-14 0-2 0,-11-17 4 3,-11 3-1-4,-18 3 10 1,-9-1-2 0,-17 3 3 1,-1 2-4 0,-8 7 4-2,-11-5-9 3,-5 5 3-2,-7 0-5 2,-9 0-6-4,-18 0 2 2,0 0 3 1,-6 0 5 0,0 0-2-2,0 0 3 2,0 0-1 0,0 0-2 0,0 0-4 0,0 0-5-2,0 0 2 2,0 0-4 0,0 0 1-1,5 0 0 1,-5 0-1-1,6 0 1-1,-6 0 0 2,0 0 1 1,0-4-4-2,0 4 3 1,0 0-2-2,0 0 1 4,0 0-1 1,0 0 0-4,0 0-1-1,-36 0-3-1,-34 0 4 5,-45 0 0-5,-27 0 1 3,-14 0-1 1,-25 0 1-3,-17 0 0-1,0 0 0 4,6 0 0-2,9 0 0 1,27 0 0 3,9 0 1-7,24 0-1 5,16 0 1 0,10 0 2-3,21 0-2-1,17 0-1 3,13 12 1 1,18-5-1-1,9-1-1-3,13-6 1 4,6 0 0 1,0 4 0-2,0-4-1-4,0 0 0 7,0 0 1-7,0 0 0 4,46 3 4-1,43 6-3 2,33 4-2-3,30 2 2 1,25-2-1 0,17-1 0 2,21-4 0-1,4-8 1-3,10 0 0 6,-11 0 4-6,-18 0 4 4,-11-17 3-4,-18 1 3 4,-15 9 5 0,-4-1 5-3,-17 8-4 2,-11-6-7 1,-2 2-7-1,-25 4 0 2,-27 0-3-6,-11 0 0 1,-26-3 2 4,-10 3-4-1,-10 0-2 2,-13 0 5-7,0 0-5 6,0 0 0-2,-6 0 0 2,-87 0 0 0,-71 0 0-4,-62 0 0 4,-33 0 0-2,-28 0 0-1,-16 0 0 1,-24 0 0 3,18 0 0-3,18 0 0-1,40 0 0 2,51-4 0 1,42-1 0-3,38 5 0 2,31 0 0-2,32 0 0 3,22 0 0 1,22 0 0-7,9 0 0 6,4 0 0-1,0 0 0-3,0 0 0 5,0 0-39-1,33 0-88 0,43 0-106-5,-36 0-116 2,2 0-374 3</inkml:trace>
    </iact:actionData>
  </iact:action>
  <iact:action type="add" startTime="13958">
    <iact:property name="dataType"/>
    <iact:actionData xml:id="d1">
      <inkml:trace xmlns:inkml="http://www.w3.org/2003/InkML" xml:id="stk1" contextRef="#ctx0" brushRef="#br0">30155 2099 704 0,'0'0'129'11,"0"0"52"-6,0 0-46-5,0 0-46 9,268 0 0 0,-135 0 0-3,33 0-26 5,28 13-15-6,17-5-12 2,4-4 10 3,-5-1-10-4,-5 1 12-1,-24 4-8 4,-19 2-16-2,-44-7 19 4,-31-3-15-5,-26 0 0-1,-23 0-11 7,-19 0-1-7,-15 0-5 0,-4 0-9 5,0 0 0-4,0 0-2 1,-51 0 0 2,-94 0 0-3,-72-13 3 4,-57-2 0-3,-2 3 2 0,-4 12-5 1,31 0 0 0,26 0 3 150,37 0-2-153,45 0 1-5,34 8 0 0,35-1-1 0,30 5 1 0,29-12-1 0,13 4 0 0,0-4 1 1,0 0 0-1,63 0 11 0,78 0-1 0,74 0-11 0,43 0 0 0,5 0-1 0,-6 0 5 0,-34 0-1 0,-41 0-3 0,-39 0 0 0,-48 0-1 0,-47 0 4 1,-29 0 9-1,-19 0-1 7,0 0-2 3,0 0 1-3,-101 0-11-1,-80 0 1 1,-87 0 0 1,-37 6-1-1,16-6 0 1,34 3 0-2,55 1 7 2,54 0-2 0,52 4-3-2,39-5 0 3,38 3 0-2,11-6-2 0,6 0 2 0,54 0 3 4,79 0-5-4,46 0 0-3,19 0 0 3,-29 0 0 3,-38 0 0-3,-49 0 0 0,-38 0 0 0,-25 0 0 4,-19 0 0-5,0 0 0 0,0 0 0 0,-4 0 0 6,-70 0-8-4,-34 0 6-6,-14 0 2 9,11 0 0-4,22 0-2-1,30 0 1 2,21 0 1-2,30 0-2 7,8 0-2-7,0 0-9 0,0 0-6 0,12 0-6 7,62 0 18-8,21 0 3-2,6 0-13 8,-10 0 3-5,-13 0 2 1,-15 0-30 0,-17 0-11 0,-16 4-20 2,-11 4-32-2,-19 5-60 0,0-5-109 0,0-4-349 6</inkml:trace>
    </iact:actionData>
  </iact:action>
  <iact:action type="add" startTime="24558">
    <iact:property name="dataType"/>
    <iact:actionData xml:id="d2">
      <inkml:trace xmlns:inkml="http://www.w3.org/2003/InkML" xml:id="stk2" contextRef="#ctx0" brushRef="#br0">4668 1625 385 0,'0'0'157'7,"0"0"11"0,0 0-18 1,0 0-11-1,0 0-27 0,0 0-19 9,0 0-13-16,0 0 14 7,13-15-2 1,-13 15-21 0,0 0-18-2,0 0-6 2,0 0-5-1,0 0-4 1,0 0 2-1,0 0-7 0,0 0-5 8,0 0-10-14,-15 0 0 5,-25 0 5 8,-2 0-7-7,-2 0-6 1,-13 6 3-1,4 0-2 0,-16 1 6 0,5-3-3 1,-3 4-8 1,-7 1 8-8,7-5-5 9,-1 4 6-4,-1-1-3 3,-3 2-3 0,3 0-2 0,6 1 0-6,4-1-1 5,6 0-6-2,6-2 0 3,1-1 0-1,4-2 0-2,0-2 0 3,-5 4 0-1,3-6 0 1,-8 0 0-1,7 0 0-5,5 0 0 5,0 0 0 0,-2 0 0 1,4 0 0-1,-6 0 0 2,0 0 0-3,-3 0 0-4,-8 0 0 4,1 0 0 1,-5 4 0 2,6-1 0-2,0 7 0 1,13-8 0-1,-2-2 0 1,8 0 0-9,-6 0 0 8,-8 0 0 0,-1 0 0 0,-5 0 0 0,1 0 0 0,-8 0 0 2,-4 0 0-1,-1 0 0-5,-1 0 0 2,-11 0 0 3,6 0 0 0,-6 0 0-1,0 0 0-5,4 0 0 5,-1 0 0 1,-8 0 0-3,1 0 0 3,-4 0 0-1,10 0 0 0,2 9 0 0,15-5 0 2,11-4 0-7,-5 0 0 7,13 0 0-4,-2 0 0 4,12 0 0-2,-3 0 0-1,12 0 0-3,6 0 0 2,-2 0 0 5,9 0 0-1,-3 0 0-9,3 0 0 7,3 0 0 0,1 0 0 1,0 0 0 0,4 0 0 0,-6 0 0-2,-3 0 0 1,5 0 0 1,-7 0 0-8,-1 5 0 7,3-5 0 0,5 3 0 1,-8 1 0-2,12-1 0 1,-3-3 0 0,3 0 0 1,-4 6 0-2,4-2 0 2,-4 4 0-6,0 3 0 3,-3 3 0 3,7 3 0-2,-2-2 0 2,2 6 0 0,-6 8 0 3,2 3 0-12,-2 1 0 10,1 7 0 0,-1 5 0-8,-9-1 0 7,7-1 0-1,-3-3 0-1,-1 1 0 4,-1 0 0-8,0-5 0 6,7 0 0-1,-2 6 0 0,1 2 0 2,7 6 0-7,-4 3 0 3,0 9 0 3,0-2 0 0,-7 9 0-1,3-4 0 1,-5 6 0-6,5-2 0 5,-1-3 0 1,3-4 0 0,2-11 0 0,4 3 0-6,-5-4 0 5,-1-5 0-1,6-5 0 2,-2-3 0 2,2-5 0-8,0-4 0 4,-6-3 0 2,6-3 0 1,0-4 0-2,0 4 0 2,0 3 0-10,0 0 0 8,0-7 0 2,0 7 0-2,0-3 0 0,0 0 0 0,0 3 0 2,0 9 0-10,0 3 0 8,0 2 0 1,0-2 0 0,0-6 0 0,0-9 0-6,0-8 0 5,0-3 0 0,0-1 0 1,0-8 0-1,0 4 0 1,0-6 0 2,0 0 0-11,0 0 0 9,0 0 0 0,0 0 0 2,6 0 0-11,-4 0 0 8,4 0 0 1,9 0 0 1,21 0 0-2,6 0 0-5,28 0 0 6,3 0 0 0,-1 0 0 1,4 0 0-7,-7 0 0 6,1 0 0 0,2 0 0-6,-1 0 0 5,7 0 0 2,4 0 0-1,5 0 0-6,3 0 0 6,12 0 0 0,-12 0 0 1,9 0 0-8,-2 0 0 8,-13 0 0-3,7 0 0 3,-9 0 0-7,-4 0 0 7,0 0 0-3,-4 0 0 4,4 0 0-8,2 0 0 5,-8 3 0 1,1 5 0 0,-1-4 0-5,-9 3 0 3,7-7 0 3,-9 6 0-1,2-2 0-5,7-1 0 5,-7 2 0 2,6-5 0-2,3 0 0-9,0 0 0 10,1 0 0-1,-1 0 0 1,6 0 0-7,-4 0 0 4,-3 0 0 3,3 0 0-1,-11 0 0-6,1 0 0 4,3 0 0 3,-8 0 0-1,4 0 0-6,1 0 0 7,-8 0 0-3,-1 0 0 3,-2 0 0-7,-7 4 0 5,1-4 0 0,-7 3 0 1,-5 7 0 0,-3-7 0 1,2 2 0-7,-9-5 0 4,-2 0 0 2,-2 0 0 0,3 0 0 0,-8 4 0 1,1-4 0-10,2 0 0 9,-6 3 0 2,-5-3 0-1,-4 0 0-10,1 0 0 9,-5 0 0 1,6 0 0-2,-6 0 0 3,0 0 0-11,0 0 0 9,0 0 0 1,0 0 0 0,4 0 0-10,0 0 0 9,3 0 0 1,5 0 0-1,-5 0 0 2,3 0 0-11,5 0 0 10,-2 0 0-1,6 0 0 1,0 0 0-10,-7 0 0 10,-3 0 0 3,-9 0 0-13,0 0 0 10,0 0 0-1,0 0 0 1,0 0 0-10,0 0 0 11,0 0 0-2,0 0 0 1,0 0 0-10,0 0 0 9,0 0 0 2,0 0 0-1,0 0 0-10,0 0 0 10,0 0 0-1,0 0 0 0,0 0 0 2,0-7 0-11,0-26 0 9,2-17 0 3,6-15 0-12,-4 1 0 11,-4 2 0 0,0 1 0-11,0-2 0 10,0 7 0 1,0-6 0-8,0 6 0 5,0 3 0 4,0 3 0-9,0 0 0 4,0 3 0 3,0-3 0 0,0-3 0-7,0 3 0 4,0 3 0 4,0-3 0-1,0 6 0-7,0-6 0 4,0 1 0 4,0 5 0-8,0-2 0 15,0 2 0-18,0-2 0 8,0 5 0-5,0 0 0 7,0 4 0-2,0 5 0 5,0-5 0-13,0-4 0 8,0 4 0 3,0-3 0-8,0-1 0 7,0 0 0 1,0-5 0-9,0-5 0 6,-12-7 0 4,5-2 0-9,-3 2 0 5,-3 13 0 5,3 12 0-13,-1 4 0 12,1 4 0-1,1 0 0-11,-1 6 0 11,1-2 0-1,5 2 0 1,-4 3 0-11,-1-2 0 12,-3 2 0-9,5 7 0 6,-3 2 0-6,5-1 0 5,1 8 0 1,0 0 0 2,4 0 0-1,-4 0 0-10,-2 0 0 10,3 0-46 0,3 0-50 1,0 0-66-11,0 21-37 11,0 1-253-1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05T02:38:38.770"/>
    </inkml:context>
    <inkml:brush xml:id="br0">
      <inkml:brushProperty name="width" value="0.05292" units="cm"/>
      <inkml:brushProperty name="height" value="0.05292" units="cm"/>
    </inkml:brush>
  </inkml:definitions>
  <iact:action type="add" startTime="12829">
    <iact:property name="dataType"/>
    <iact:actionData xml:id="d0">
      <inkml:trace xmlns:inkml="http://www.w3.org/2003/InkML" xml:id="stk0" contextRef="#ctx0" brushRef="#br0">22873 10657 569 0,'0'0'0'10,"0"0"185"-9,0 0-185-1,0 0 132 0,0 0-132 0,0 0 106 0,0 0-106 0,0 0 76 0,0 0-76 0,0 0 53 0,0 0-53 0,0 0 42 0,0 0-42 0,0 0 34 8,0 0-34-8,-9 8 41 8,9-8-41-8,-36-41 77 21,36 41-77-21,-39-48 39 0,39 48-39 0,-48-51 62 0,48 51-62 0,-56-58 46 24,56 58-46-23,-58-64 49-1,58 64-49 0,-68-58 21 0,68 58-21 0,-72-62 25 5,72 62-25-5,-85-62 38 25,85 62-38-24,-84-57 28-1,84 57-28 0,-89-51 25 0,89 51-25 0,-85-48 23 8,85 48-23-8,-84-39 20 14,84 39-20-14,-90-42 18 0,90 42-18 1,-90-36 20 5,90 36-20-6,-96-37 19 5,96 37-19-5,-92-37 27 10,92 37-27-10,-92-37 15 5,92 37-15-5,-96-41 13 16,96 41-13-16,-99-33 12 0,99 33-12 0,-99-33 19 17,99 33-19-16,-99-32 15-1,99 32-15 0,-97-31 12 11,97 31-12-10,-92-25 10-1,92 25-10 0,-85-22 4 6,85 22-4-6,-79-21 8 13,79 21-8-13,-73-16 4 0,73 16-4 0,-70-11 4 13,70 11-4-13,-70-10 5 19,70 10-5-19,-63-8 7 0,63 8-7 0,-67-4 7 0,67 4-7 0,-68 0 6 16,68 0-6-16,-60 0 6 0,60 0-6 0,-68 0 3 14,68 0-3-14,-68 0 5 0,68 0-5 0,-67 0 6 17,67 0-6-16,-73-3 1-1,73 3-1 0,-70 0 0 14,70 0 0-14,-67 0 0 0,67 0 0 0,-66 0 0 14,66 0 0-14,-62 0 1 0,62 0-1 0,-59 0 1 17,59 0-1-17,-55 0 1 0,55 0-1 0,-55 10 1 15,55-10-1-15,-56 26 0 0,56-26 0 0,-51 26 3 16,51-26-3-16,-53 29 0 0,53-29 0 0,-50 29 1 18,50-29-1-18,-59 38 0 0,59-38 0 0,-55 37 2 0,55-37-2 0,-54 33 0 16,54-33 0-16,-60 37 2 0,60-37-2 0,-48 29 2 15,48-29-2-15,-44 26 0 0,44-26 0 0,-40 26 0 17,40-26 0-17,-37 25 1 0,37-25-1 0,-32 30 0 15,32-30 0-15,-41 29 1 0,41-29-1 1,-41 31 1 3,41-31-1-4,-36 33 0 9,36-33 0-9,-38 27 0 19,38-27 0-19,-32 30 1 0,32-30-1 0,-38 33 0 0,38-33 0 0,-41 42 0 17,41-42 0-17,-44 39 1 0,44-39-1 0,-48 48 0 12,48-48 0-11,-51 52 1-1,51-52-1 0,-51 48 0 17,51-48 0-17,-45 43 0 0,45-43 0 0,-29 31 1 16,29-31-1-16,-18 14 0 0,18-14 0 0,-7 8 0 15,7-8 0-15,-5 3 0 0,5-3 0 0,0 0 0 14,0 0 0-14,0 0 1 0,0 0-1 0,0 0 0 17,0 0 0-17,0 0 0 0,0 0 0 0,0 0 1 16,0 0-1-16,-7 4 1 0,7-4-1 0,-7 6 0 13,7-6 0-13,-7 5 2 0,7-5-2 0,-8 3 0 20,8-3 0-20,0 0 0 0,0 0 0 0,0 0-2 0,0 0 2 0,0 0-1 13,0 0 1-13,0 0-3 16,0 0 3-15,0-14-5-1,0 14 5 0,0-55-5 0,0 55 5 0,0-73-1 9,0 73 1-9,22-81 1 24,-22 81-1-24,31-85 0 0,-31 85 0 0,29-93 0 0,-29 93 0 0,29-88 2 8,-29 88-2-8,22-77-2 21,-22 77 2-21,19-70 0 0,-19 70 0 0,12-45 0 0,-12 45 0 0,6-25-1 17,-6 25 1-17,4-11 1 0,-4 11-1 0,0 0 0 14,0 0 0-14,0 0 4 1,0 0-4-1,-4 29 2 17,4-29-2-16,-44 74 5-1,44-74-5 0,-61 99 0 0,61-99 0 0,-57 106 1 12,57-106-1-12,-58 107 1 18,58-107-1-17,-49 100 2-1,49-100-2 0,-39 88 0 0,39-88 0 0,-35 73 1 9,35-73-1-9,-22 60 0 22,22-60 0-22,-10 38 0 0,10-38 0 0,-9 14 1 0,9-14-1 0,0 10 9 15,0-10-9-15,0 9 13 0,0-9-13 0,19 9 16 15,-19-9-16-15,57 8 7 0,-57-8-7 0,73 0 3 7,-73 0-3-7,77 0 3 17,-77 0-3-17,76 0 0 0,-76 0 0 1,76 0 1 12,-76 0-1-13,76 0 0 0,-76 0 0 0,70 0-1 16,-70 0 1-16,65 0-18 0,-65 0 18 0,58 0-52 20,-58 0 52-20,65 0-104 0,-65 0 104 0,61 7-199 0,-61-7 199 0,19 0-268 18,-19 0 268-18,19 0-378 0,-19 0 378 0</inkml:trace>
    </iact:actionData>
  </iact:action>
  <iact:action type="add" startTime="14310">
    <iact:property name="dataType"/>
    <iact:actionData xml:id="d1">
      <inkml:trace xmlns:inkml="http://www.w3.org/2003/InkML" xml:id="stk1" contextRef="#ctx0" brushRef="#br0">22752 9907 449 0,'0'0'0'0,"0"0"258"0,0 0-258 0,0 0 173 0,0 0-173 0,0 0 193 0,0 0-193 0,0 0 142 26,0 0-142-23,0 0 135 0,0 0-135-2,0 0 121 2,0 0-121 0,0 0 75-3,0 0-75 0,0 136 58 0,0-136-58 0,0 60 76 8,0-60-76-8,0 66 44 16,0-66-44-16,0 73 48 0,0-73-48 0,10 80 30 16,-10-80-30-16,19 81 37 0,-19-81-37 0,20 81 28 16,-20-81-28-16,24 71 12 0,-24-71-12 0,22 60 23 0,-22-60-23 0,17 47 23 16,-17-47-23-16,12 34 16 1,-12-34-16-1,12 18 8 15,-12-18-8-15,3 15 7 0,-3-15-7 0,2 2 10 15,-2-2-10-15,0 0 6 0,0 0-6 0,0 0 3 15,0 0-3-15,0 0 2 0,0 0-2 0,0 0 3 15,0 0-3-15,0 4 1 0,0-4-1 0,0 0 3 18,0 0-3-18,0 0 1 0,0 0-1 0,0 0 1 16,0 0-1-16,0 0 1 0,0 0-1 0,0 0 0 0,0 0 0 0,0 0 1 12,0 0-1-12,0 0 0 19,0 0 0-19,0 0 1 0,0 0-1 0,0 0 0 0,0 0 0 0,-8 0-2 17,8 0 2-17,-67 0 0 0,67 0 0 0,-89 0 5 14,89 0-5-14,-102 0 5 0,102 0-5 0,-104 0 11 17,104 0-11-17,-113 8 14 0,113-8-14 0,-114 10 11 15,114-10-11-15,-108 9 10 0,108-9-10 0,-95 6 4 17,95-6-4-17,-70 3 0 0,70-3 0 0,-53 0 0 15,53 0 0-15,-36 0 0 0,36 0 0 0,-13 5 0 16,13-5 0-16,-9 0 0 0,9 0 0 0,-3 0 0 18,3 0 0-18,0 0-23 0,0 0 23 0,0 0-56 0,0 0 56 0,3 0-101 12,-3 0 101-11,53 0-204 20,-53 0 204-21,32 0-344 0,-32 0 344 0,26 0-701 0,-26 0 701 0</inkml:trace>
    </iact:actionData>
  </iact:action>
  <iact:action type="add" startTime="16854">
    <iact:property name="dataType"/>
    <iact:actionData xml:id="d2">
      <inkml:trace xmlns:inkml="http://www.w3.org/2003/InkML" xml:id="stk2" contextRef="#ctx0" brushRef="#br0">11934 17850 629 0,'0'0'0'21,"0"0"139"-18,0 0-139-1,0 0 143-2,0 0-143 0,0 0 119 0,0 0-119 0,0 0 76 0,0 0-76 0,0 0 49 0,0 0-49 0,0 0 57 0,0 0-57 0,0 0 55 14,0 0-55-14,0 204 55 0,0-204-55 0,-7 40 43 18,7-40-43-16,-9 48 45-1,9-48-45 0,-3 43 29-1,3-43-29 0,-7 41 25 26,7-41-25-26,-3 33 23 0,3-33-23 0,0 23 10 0,0-23-10 0,0 10 10 23,0-10-10-20,0 0 10-2,0 0-10-1,0 0 18 0,0 0-18 0,0 0 7 0,0 0-7 0,13 0 0 29,-13 0 0-29,38 0 0 0,-38 0 0 0,48 0 2 0,-48 0-2 0,47-10 1 0,-47 10-1 0,58-15 6 12,-58 15-6-12,67-8 15 0,-67 8-15 0,78-15 19 19,-78 15-19-19,84-3 19 0,-84 3-19 0,87-7 19 15,-87 7-19-15,94 0 23 0,-94 0-23 0,95 0 23 9,-95 0-23-7,99 0 22 10,-99 0-22-10,96 0 18-2,-96 0-18 0,107 0 17 11,-107 0-17-9,110 0 15 0,-110 0-15 1,121 0 8 3,-121 0-8-4,129 0 7 11,-129 0-7-13,137 0 5 0,-137 0-5 0,140-16 5 0,-140 16-5 0,135-10 3 16,-135 10-3-16,133-23 3 0,-133 23-3 0,128-10 6 15,-128 10-6-15,117-7 10 0,-117 7-10 0,105-8 16 15,-105 8-16-15,93 0 17 0,-93 0-17 0,86 0 13 17,-86 0-13-17,78 0 14 0,-78 0-14 0,80 0 10 16,-80 0-10-16,69 0 6 0,-69 0-6 0,78 0 5 16,-78 0-5-16,70-7 5 0,-70 7-5 0,72 0 5 5,-72 0-5-5,78 0 3 10,-78 0-3-10,79 0 5 19,-79 0-5-19,80 0 7 0,-80 0-7 0,89 0 6 0,-89 0-6 0,92 0 4 9,-92 0-4-9,92 0 2 20,-92 0-2-19,87 0 5-1,-87 0-5 0,89 0 2 0,-89 0-2 0,88 0 1 15,-88 0-1-15,86 0 4 0,-86 0-4 0,85 0 2 16,-85 0-2-16,87 0 3 0,-87 0-3 0,80 0 1 10,-80 0-1-10,82 0 6 2,-82 0-6-2,80 0 4 20,-80 0-4-20,74 0 5 0,-74 0-5 0,78 7 1 6,-78-7-1 3,80 0 2-8,-80 0-2-1,77 8 1 15,-77-8-1-15,82 2 2 1,-82-2-2 0,75 8 1-1,-75-8-1 1,82 7 3 8,-82-7-3-9,79 8 4 20,-79-8-4-20,83 8 2 0,-83-8-2 0,85 0 2 17,-85 0-2-17,84 0 2 0,-84 0-2 0,89 0 3 0,-89 0-3 0,92 0 2 14,-92 0-2-14,92 0 1 0,-92 0-1 1,89 7 0 15,-89-7 0-16,87 0 2 0,-87 0-2 0,78 18 4 4,-78-18-4-4,81 8 4 11,-81-8-4-11,76 15 5 15,-76-15-5-15,79 18 0 1,-79-18 0-1,77 7 0 16,-77-7 0-16,75 10 1 0,-75-10-1 0,78 8 0 3,-78-8 0-3,79 8 0 17,-79-8 0-17,80 7 4 0,-80-7-4 0,82 11 2 10,-82-11-2-9,80 22 4 10,-80-22-4-11,77 15 2 1,-77-15-2-1,78 11 0 22,-78-11 0-22,74 16-1 0,-74-16 1 0,64 6-4 0,-64-6 4 0,64 0-1 5,-64 0 1-5,61 0-1 18,-61 0 1-18,60 0-3 0,-60 0 3 0,59 0-6 15,-59 0 6-15,62 0-5 0,-62 0 5 0,60 0 0 20,-60 0 0-20,58 0 3 0,-58 0-3 0,56 0 1 0,-56 0-1 0,48 0 0 22,-48 0 0-22,47 0 4 0,-47 0-4 0,45 0 2 0,-45 0-2 0,37 3 1 9,-37-3-1-9,40 8 0 21,-40-8 0-21,25 7 1 0,-25-7-1 0,21 0 0 0,-21 0 0 0,17 0-1 16,-17 0 1-16,10 9-2 0,-10-9 2 0,3 0-4 15,-3 0 4-15,4 0-6 0,-4 0 6 0,0 0-7 18,0 0 7-18,0 0-8 0,0 0 8 0,0 0-14 19,0 0 14-19,0 0-12 0,0 0 12 0,3-24-3 0,-3 24 3 0,0-43 0 17,0 43 0-17,0-64 0 0,0 64 0 0,0-58 4 11,0 58-4-11,0-66 0 6,0 66 0-5,0-66 0 24,0 66 0-25,-13-56-2 0,13 56 2 0,-17-48-23 0,17 48 23 0,-12-35-54 0,12 35 54 0,-12-48-87 15,12 48 87-15,-11-33-121 0,11 33 121 0,-12-33-153 18,12 33 153-18,0 0-270 0,0 0 270 0,0 0-442 15,0 0 442-15</inkml:trace>
    </iact:actionData>
  </iact:action>
  <iact:action type="add" startTime="18519">
    <iact:property name="dataType"/>
    <iact:actionData xml:id="d3">
      <inkml:trace xmlns:inkml="http://www.w3.org/2003/InkML" xml:id="stk3" contextRef="#ctx0" brushRef="#br0">22115 17775 681 0,'0'0'0'1,"0"0"227"-1,0 0-227 0,0 0 137 0,0 0-137 0,0 0 99 0,0 0-99 0,0 0 64 16,0 0-64-16,0 237 56 0,0-237-56 0,0 59 59 15,0-59-59-15,0 56 53 0,0-56-53 0,0 51 50 13,0-51-50-12,0 48 41-1,0-48-41 0,0 41 40 13,0-41-40-12,15 33 27-1,-15-33-27 0,24 22 34 19,-24-22-34-19,31 18 25 0,-31-18-25 0,32 11 19 16,-32-11-19-16,45 4 19 0,-45-4-19 0,48 0 3 0,-48 0-3 0,58 0 3 16,-58 0-3-16,63 0 1 1,-63 0-1-1,70 0 2 15,-70 0-2-15,82-4 9 0,-82 4-9 0,80-11 25 15,-80 11-25-15,92-6 26 0,-92 6-26 0,102-12 24 18,-102 12-24-18,108-4 22 0,-108 4-22 0,112 0 20 17,-112 0-20-17,116-3 16 0,-116 3-16 0,115 0 15 0,-115 0-15 0,109 0 13 13,-109 0-13-13,104 0 14 18,-104 0-14-18,99 0 12 0,-99 0-12 0,99 0 8 0,-99 0-8 0,97 0 7 15,-97 0-7-15,106 0 9 0,-106 0-9 0,99 0 8 16,-99 0-8-16,99 0 14 8,-99 0-14-8,99 3 7 0,-99-3-7 0,102 4 12 23,-102-4-12-23,118 0 12 0,-118 0-12 0,123 0 6 0,-123 0-6 0,128 0 1 16,-128 0-1-16,130 0 4 0,-130 0-4 0,121 0 1 15,-121 0-1-15,109 0 6 0,-109 0-6 0,107 0 6 17,-107 0-6-17,99 0 9 0,-99 0-9 0,93 0 5 15,-93 0-5-15,92 3 6 0,-92-3-6 0,92 0 3 12,-92 0-3-12,87 0 2 0,-87 0-2 0,85 0 2 8,-85 0-2-8,85 0 1 28,-85 0-1-27,84 0 2-1,-84 0-2 0,82 0 1 0,-82 0-1 0,84 0 0 0,-84 0 0 0,82 0-1 6,-82 0 1-6,73 0 0 25,-73 0 0-25,72 0 0 0,-72 0 0 0,75 0 0 0,-75 0 0 0,66 0-4 17,-66 0 4-17,67-7 0 0,-67 7 0 0,61-3 3 14,-61 3-3-14,63 0 3 0,-63 0-3 0,70 0 0 17,-70 0 0-17,70-8 5 0,-70 8-5 0,74 0 2 4,-74 0-2-4,76 0 1 11,-76 0-1-11,77-7 2 6,-77 7-2-6,75 0 2 13,-75 0-2-12,74 0 0-1,-74 0 0 0,73 0 3 29,-73 0-3-29,73 0 4 0,-73 0-4 0,74 0 3 0,-74 0-3 0,70 7 4 0,-70-7-4 0,70 8 0 14,-70-8 0-14,63 7 0 3,-63-7 0-3,70 0-1 14,-70 0 1-14,65 0-1 0,-65 0 1 0,73 0-1 15,-73 0 1-15,68 0 0 0,-68 0 0 0,72 0 2 15,-72 0-2-15,70 0 4 1,-70 0-4-1,70 12 4 16,-70-12-4-16,66 6 2 0,-66-6-2 0,70 15 1 16,-70-15-1-16,67 18 1 0,-67-18-1 0,61 9 0 17,-61-9 0-17,60 6 0 0,-60-6 0 0,55 3-3 0,-55-3 3 0,59 0-4 16,-59 0 4-16,58 0 0 0,-58 0 0 0,63 0-1 15,-63 0 1-15,58 0 0 0,-58 0 0 0,57 0 0 17,-57 0 0-17,54 0 2 0,-54 0-2 0,55 0 2 16,-55 0-2-16,60 0 1 0,-60 0-1 0,63 0 2 15,-63 0-2-15,58 15 0 0,-58-15 0 0,63 9-2 16,-63-9 2-16,55 6-2 0,-55-6 2 0,54 3-4 15,-54-3 4-15,45 0-6 1,-45 0 6-1,37 0-8 0,-37 0 8 18,29 0-6-18,-29 0 6 0,22 0-3 0,-22 0 3 0,22 0-3 13,-22 0 3-13,11 0-3 0,-11 0 3 0,8 0-2 15,-8 0 2-15,4 0 0 0,-4 0 0 0,1 0-1 19,-1 0 1-19,0 0-3 0,0 0 3 0,5 0-5 12,-5 0 5-12,0 0-6 0,0 0 6 0,2 0-4 21,-2 0 4-20,7 0-3-1,-7 0 3 0,3-36-6 0,-3 36 6 1,7-54-5 10,-7 54 5-11,0-75-1 19,0 75 1-19,0-58-1 0,0 58 1 0,0-59-1 0,0 59 1 0,0-38-2 11,0 38 2-11,0-25-6 17,0 25 6-17,0-19-13 0,0 19 13 0,0-14-30 0,0 14 30 0,0 0-84 14,0 0 84-14,0 0-127 2,0 0 127-2,-25 0-184 15,25 0 184-15,-16 0-283 0,16 0 283 0,-13 23-605 17,13-23 605-17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05T02:40:03.620"/>
    </inkml:context>
    <inkml:brush xml:id="br0">
      <inkml:brushProperty name="width" value="0.05292" units="cm"/>
      <inkml:brushProperty name="height" value="0.05292" units="cm"/>
    </inkml:brush>
  </inkml:definitions>
  <iact:action type="add" startTime="13251">
    <iact:property name="dataType"/>
    <iact:actionData xml:id="d0">
      <inkml:trace xmlns:inkml="http://www.w3.org/2003/InkML" xml:id="stk0" contextRef="#ctx0" brushRef="#br0">11823 13793 582 0,'0'0'0'23,"0"0"120"-22,0 0-120-1,0 0 102 4,0 0-102 1,0 0 90-2,0 0-90 3,0 0 74 1,0 0-74 0,203 0 58-1,-203 0-58 1,32 0 59-3,-32 0-59 2,38 0 51 0,-38 0-51-5,35 0 41 0,-35 0-41-1,41 0 33 0,-41 0-33 0,48 0 26 0,-48 0-26 0,51 0 30 0,-51 0-30 1,62 0 35-1,-62 0-35 0,68 0 45 0,-68 0-45 0,70 0 33 20,-70 0-33-20,73 0 39 0,-73 0-39 0,77 0 25 0,-77 0-25 0,86 10 29 11,-86-10-29-11,83 12 14 17,-83-12-14-17,89 12 12 0,-89-12-12 0,95 2 12 14,-95-2-12-14,93 7 12 0,-93-7-12 1,95 5 4 4,-95-5-4-5,99 3 4 14,-99-3-4-14,92 7 12 0,-92-7-12 0,92 9 6 10,-92-9-6-10,89 6 9 16,-89-6-9-16,84 11 14 0,-84-11-14 0,82 7 9 10,-82-7-9-10,87 9 6 0,-87-9-6 10,92 9 8-10,-92-9-8 0,92 8 7 8,-92-8-7-7,99 7 6 21,-99-7-6-22,92 9 8 0,-92-9-8 0,89 3 9 0,-89-3-9 0,82 3 12 13,-82-3-12-13,70 9 12 0,-70-9-12 0,64 6 17 16,-64-6-17-16,60 11 15 0,-60-11-15 0,58 16 13 14,-58-16-13-14,60 6 8 0,-60-6-8 1,60 8 6 14,-60-8-6-15,68 0 6 0,-68 0-6 0,78 0 4 16,-78 0-4-16,77 0 4 0,-77 0-4 0,80 0 0 17,-80 0 0-16,86 0 6-1,-86 0-6 0,76 0 3 0,-76 0-3 0,81 0 5 13,-81 0-5-13,78-8 5 19,-78 8-5-19,77-6 4 0,-77 6-4 0,70-19 3 0,-70 19-3 0,70-14 1 14,-70 14-1-14,66-12 1 0,-66 12-1 0,58-12 2 16,-58 12-2-16,48-9 1 0,-48 9-1 0,38-6 2 18,-38 6-2-18,32-3 6 1,-32 3-6-1,29 0 4 3,-29 0-4-3,34 0 4 24,-34 0-4-24,33-6 2 0,-33 6-2 0,41 0 3 0,-41 0-3 0,47 0 5 15,-47 0-5-15,52 0 2 0,-52 0-2 1,51 0 6 14,-51 0-6-15,56 0 4 0,-56 0-4 0,55 0 4 17,-55 0-4-17,53 0 5 0,-53 0-5 0,58 0 0 3,-58 0 0-3,54 0 4 13,-54 0-4-13,51 0 6 11,-51 0-6-11,50 0 4 0,-50 0-4 0,46 0 4 5,-46 0-4-5,44 0 4 15,-44 0-4-15,48 0 2 0,-48 0-2 0,46 0 6 17,-46 0-6-17,53 0 6 0,-53 0-6 0,60 0 3 16,-60 0-3-16,54 0 1 0,-54 0-1 0,57 0 5 15,-57 0-5-15,61 0 2 0,-61 0-2 0,67 0 4 14,-67 0-4-14,70 0 6 0,-70 0-6 0,76 0 6 15,-76 0-6-15,74 0 5 0,-74 0-5 0,78-12 6 17,-78 12-6-17,74-15 1 0,-74 15-1 0,64-15 0 15,-64 15 0-15,64-18 2 0,-64 18-2 0,58-15 2 16,-58 15-2-16,49-15 3 1,-49 15-3 0,43-18 1 0,-43 18-1-1,34-11 6 16,-34 11-6-16,29-11 2 0,-29 11-2 0,25-8 2 15,-25 8-2-15,16-3 0 0,-16 3 0 0,15 0-2 14,-15 0 2-14,9 0-2 0,-9 0 2 0,5 0-78 9,-5 0 78-9,0 0-162 22,0 0 162-22,0 0-222 0,0 0 222 0,0 0-324 0,0 0 324 0,0 0-867 34,0 0 867-33</inkml:trace>
    </iact:actionData>
  </iact:action>
  <iact:action type="add" startTime="14892">
    <iact:property name="dataType"/>
    <iact:actionData xml:id="d1">
      <inkml:trace xmlns:inkml="http://www.w3.org/2003/InkML" xml:id="stk1" contextRef="#ctx0" brushRef="#br0">19537 13807 411 0,'0'0'0'14,"0"0"238"-14,0 0-238 0,0 0 133 0,0 0-133 0,0 0 138 0,0 0-138 0,0 0 96 0,0 0-96 0,0 0 72 0,0 0-72 0,206 8 47 0,-206-8-47 0,58 0 40 0,-58 0-40 0,63 0 39 0,-63 0-39 0,70 0 39 0,-70 0-39 1,76-8 41 16,-76 8-41-17,78-4 40 0,-78 4-40 0,82-3 35 17,-82 3-35-17,80 0 32 0,-80 0-32 0,82 0 25 0,-82 0-25 0,84-4 19 16,-84 4-19-16,88-3 10 0,-88 3-10 0,84-8 9 17,-84 8-9-17,92-11 10 0,-92 11-10 0,92-7 16 7,-92 7-16-6,96-4 16 20,-96 4-16-21,94-3 11 0,-94 3-11 0,92-5 8 0,-92 5-8 0,85-3 6 17,-85 3-6-17,85 0 12 0,-85 0-12 0,86 0 12 17,-86 0-12-17,85 0 16 0,-85 0-16 0,84 0 14 3,-84 0-14-3,88 0 19 10,-88 0-19-10,89 0 17 15,-89 0-17-15,87 8 9 0,-87-8-9 0,92 10 10 13,-92-10-10-12,92 7 12-1,-92-7-12 0,89 16 10 21,-89-16-10-21,89 0 8 0,-89 0-8 0,85 7 15 0,-85-7-15 0,85 3 7 14,-85-3-7-14,82 4 12 0,-82-4-12 0,79 4 8 16,-79-4-8-16,77 7 9 0,-77-7-9 0,73 9 10 17,-73-9-10-17,80 6 2 0,-80-6-2 0,75 3 6 13,-75-3-6-13,77 12 4 0,-77-12-4 0,75 7 6 15,-75-7-6-15,75 5 0 0,-75-5 0 0,74 9 6 22,-74-9-6-22,71 6 3 0,-71-6-3 0,72 2 4 0,-72-2-4 0,67 7 4 15,-67-7-4-15,63 0 1 0,-63 0-1 0,61 0 0 11,-61 0 0-11,63 0-1 16,-63 0 1-16,63 0 0 0,-63 0 0 0,62 0 1 3,-62 0-1-3,66 0 2 15,-66 0-2-15,63 0 2 0,-63 0-2 0,67-3 3 14,-67 3-3-13,63-6 2-1,-63 6-2 0,72-9 0 16,-72 9 0-16,66-6 2 0,-66 6-2 0,67-12 1 15,-67 12-1-15,65-7 1 0,-65 7-1 0,68-12 5 15,-68 12-5-15,65-11 4 0,-65 11-4 0,56-7 2 16,-56 7-2-16,51-11 5 0,-51 11-5 0,48-4 2 15,-48 4-2-15,38-3 4 0,-38 3-4 0,42-8 2 16,-42 8-2-16,41 0 3 0,-41 0-3 0,41 0 4 15,-41 0-4-15,36 0 2 1,-36 0-2-1,39 0 4 19,-39 0-4-18,43 0 3-1,-43 0-3 0,41 0 2 0,-41 0-2 0,48 0 2 15,-48 0-2-15,42 0 2 0,-42 0-2 0,46 0 1 12,-46 0-1-11,55 0 2 3,-55 0-2-4,51 8 5 10,-51-8-5-10,51 3 3 0,-51-3-3 0,57 11 3 17,-57-11-3-17,61 8 4 0,-61-8-4 0,63 7 4 15,-63-7-4-15,53 11 9 0,-53-11-9 0,53 3 5 17,-53-3-5-17,55 8 2 0,-55-8-2 0,59 4 4 15,-59-4-4-15,58 0 0 0,-58 0 0 0,60 3 1 16,-60-3-1-16,48 4 6 0,-48-4-6 0,44 0 8 18,-44 0-8-18,36 0 4 0,-36 0-4 0,31 5 2 0,-31-5-2 0,29 0 2 13,-29 0-2-13,19 0 3 4,-19 0-3-4,17 0 1 11,-17 0-1-11,10 0 4 16,-10 0-4-16,17 0 0 0,-17 0 0 0,10 0 0 3,-10 0 0-3,9 0-3 15,-9 0 3-15,13 0 1 0,-13 0-1 0,4 0-1 14,-4 0 1-13,3 0-1-1,-3 0 1 0,0 0-1 15,0 0 1-15,0 0-12 0,0 0 12 0,0 0-80 17,0 0 80-17,0 0-159 0,0 0 159 0,-20 0-247 15,20 0 247-15,-19 0-420 0,19 0 420 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05T02:40:54.10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5" units="cm"/>
      <inkml:brushProperty name="height" value="0.055" units="cm"/>
    </inkml:brush>
  </inkml:definitions>
  <iact:action type="add" startTime="11994">
    <iact:property name="dataType"/>
    <iact:actionData xml:id="d0">
      <inkml:trace xmlns:inkml="http://www.w3.org/2003/InkML" xml:id="stk0" contextRef="#ctx0" brushRef="#br0">18878 12613 219 0,'0'0'0'0,"0"0"273"0,0 0-273 0,0 0 92 0,0 0-92 0,0 0 131 21,0 0-131-21,0 0 113 0,0 0-113 0,0 0 92 0,0 0-92 0,0 0 78 35,0 0-78-32,0 0 57-3,0 0-57 0,0 0 49 0,0 0-49 0,0 0 41 0,0 0-41 0,0 0 78 0,0 0-78 0,-235-53 56 35,235 53-56-35,-55-22 61 0,55 22-61 0,-60-26 52 0,60 26-52 0,-54-28 38 0,54 28-38 0,-60-31 45 0,60 31-45 0,-58-33 33 33,58 33-33-33,-66-29 34 0,66 29-34 0,-64-33 28 0,64 33-28 0,-58-30 20 0,58 30-20 0,-63-25 28 37,63 25-28-37,-58-31 17 0,58 31-17 0,-63-25 24 0,63 25-24 0,-61-18 35 0,61 18-35 0,-67-19 26 0,67 19-26 0,-66-10 17 5,66 10-17-5,-67-15 21 29,67 15-21-29,-70-14 27 0,70 14-27 0,-73-15 23 0,73 15-23 0,-74-23 14 0,74 23-14 0,-85-19 19 26,85 19-19-26,-92-22 14 0,92 22-14 1,-91-21 15-1,91 21-15 0,-95-23 12 27,95 23-12-27,-89-18 10 0,89 18-10 0,-83-18 12 0,83 18-12 0,-79-19 10 0,79 19-10 1,-78-14 10 24,78 14-10-25,-72-15 8 0,72 15-8 0,-82-15 7 1,82 15-7-1,-77-6 7 31,77 6-7-31,-88-12 10 0,88 12-10 0,-89-4 12 0,89 4-12 0,-92 0 8 0,92 0-8 0,-91 0 11 0,91 0-11 0,-92 0 9 27,92 0-9-27,-92 0 6 0,92 0-6 0,-96 0 5 0,96 0-5 1,-92 0 8 25,92 0-8-26,-92 0 3 0,92 0-3 0,-85 0 8 0,85 0-8 0,-84 0 12 0,84 0-12 0,-77 0 5 22,77 0-5-22,-78 0 4 0,78 0-4 0,-73 4 0 0,73-4 0 0,-70 3 0 23,70-3 0-23,-69 0 0 0,69 0 0 0,-68 4 0 1,68-4 0-1,-60 0 0 20,60 0 0-20,-61 0 0 0,61 0 0 0,-58 0 0 0,58 0 0 0,-60 0 0 26,60 0 0-26,-61 0 0 0,61 0 0 0,-60 0 0 0,60 0 0 0,-58 0 0 30,58 0 0-30,-63 0 0 0,63 0 0 0,-58 5 0 0,58-5 0 0,-63 0 0 0,63 0 0 0,-63 0 0 35,63 0 0-34,-58 0 0-1,58 0 0 0,-64 0 0 0,64 0 0 0,-68 0 0 0,68 0 0 0,-68 0 0 0,68 0 0 0,-70 0 0 30,70 0 0-30,-65 0 0 0,65 0 0 0,-63 0 0 0,63 0 0 0,-67-5 0 0,67 5 0 3,-69 0 0 28,69 0 0-30,-70 0 0 0,70 0 0-1,-70 0 0 0,70 0 0 0,-75 0 0 0,75 0 0 0,-79 0 0 0,79 0 0 0,-89 0 0 30,89 0 0-30,-95 0 0 0,95 0 0 0,-108 11 0 0,108-11 0 0,-112 15 0 0,112-15 0 0,-118 18 0 31,118-18 0-31,-114 15 0 0,114-15 0 0,-118 11 0 0,118-11 0 0,-114 7 0 0,114-7 0 0,-111 9 0 29,111-9 0-29,-110 2 0 0,110-2 0 0,-110 0 0 0,110 0 0 0,-108 0 0 0,108 0 0 0,-109 4 0 32,109-4 0-32,-108 3 0 0,108-3 0 0,-99 5 0 0,99-5 0 0,-95 3 0 0,95-3 0 0,-92 4 0 25,92-4 0-25,-86 3 0 0,86-3 0 0,-78 0 0 0,78 0 0 0,-72 0 0 2,72 0 0-1,-66 0 0 24,66 0 0-25,-62 0 0 0,62 0 0 0,-70 0 0 0,70 0 0 0,-66 0 0 29,66 0 0-29,-70 0 0 0,70 0 0 0,-67 5 0 0,67-5 0 0,-66 10 0 0,66-10 0 0,-65 3 0 32,65-3 0-32,-63 8 0 0,63-8 0 0,-74 7 0 0,74-7 0 0,-76 11 0 0,76-11 0 0,-79 15 0 5,79-15 0-5,-77 12 0 28,77-12 0-28,-80 14 0 0,80-14 0 0,-75 11 0 0,75-11 0 0,-73 8 0 0,73-8 0 1,-64 7 0 23,64-7 0-24,-61 7 0 0,61-7 0 0,-63 11 0 1,63-11 0-1,-67 11 0 4,67-11 0-4,-73 22 0 21,73-22 0-21,-84 27 0 0,84-27 0 0,-95 29 0 3,95-29 0 26,-99 37 0-29,99-37 0 0,-111 37 0 0,111-37 0 0,-125 46 0 0,125-46 0 0,-126 48 0 0,126-48 0 1,-124 45 0 27,124-45 0-28,-118 41 0 0,118-41 0 1,-89 33 0 0,89-33 0-1,-80 33 0 1,80-33 0-1,-77 29 0 29,77-29 0-29,-66 31 0 0,66-31 0 0,-64 33 0 0,64-33 0 0,-51 33 0 0,51-33 0 3,-53 35 0 23,53-35 0-26,-46 41 0 0,46-41 0 0,-47 38 0 0,47-38 0 0,-45 28 0 1,45-28 0 0,-46 26 0 24,46-26 0-25,-46 26 0 1,46-26 0-1,-51 21 0 0,51-21 0 0,-51 19 0 28,51-19 0-28,-58 22 0 0,58-22 0 0,-46 12 0 0,46-12 0 0,-36 11 0 0,36-11 0 0,-34 7 0 29,34-7 0-29,-14 3 0 0,14-3 0 1,-9 0 0-1,9 0 0 0,-3 5 0 0,3-5 0 0,0 0 0 31,0 0 0-31,0 0 0 0,0 0 0 0,0 0 0 0,0 0 0 0,0-8 0 0,0 8 0 0,26-48 0 27,-26 48 0-27,44-70 0 0,-44 70 0 0,48-81 0 0,-48 81 0 0,56-87 0 0,-56 87 0 0,53-93 0 31,-53 93 0-31,56-93 0 0,-56 93 0 0,57-84 0 0,-57 84 0 0,54-74 0 0,-54 74 0 0,39-62 0 8,-39 62 0-8,38-44 0 23,-38 44 0-23,22-25 0 0,-22 25 0 0,7-12 0 0,-7 12 0 0,5 0 0 29,-5 0 0-29,0 0 0 0,0 0 0 0,0 0 0 0,0 0 0 0,0 26 0 0,0-26 0 0,-37 62 0 5,37-62 0-5,-48 81 0 27,48-81 0-27,-55 90 0 0,55-90 0 0,-60 90 0 0,60-90 0 0,-58 96 0 5,58-96 0-5,-56 92 0 23,56-92 0-23,-51 88 0 1,51-88 0-1,-44 77 0 0,44-77 0 0,-36 67 0 30,36-67 0-30,-24 47 0 0,24-47 0 0,-10 33 0 0,10-33 0 0,-7 20 0 0,7-20 0 0,0 0 0 5,0 0 0-5,17 0 0 20,-17 0 0-20,63 0 0 0,-63 0 0 0,89-8 0 22,-89 8 0-22,92-33 0 0,-92 33 0 0,92-37 0 0,-92 37 0 0,80-33 0 2,-80 33 0-2,70-25 0 19,-70 25 0-19,60-23 0 0,-60 23 0 0,51-8 0 2,-51 8 0 1,55 0-28 22,-55 0 28-25,58 0-180 0,-58 0 180 0,71 0-263 0,-71 0 263 0,19 5-380 30,-19-5 380-30,26 10-1026 0,-26-10 1026 0</inkml:trace>
    </iact:actionData>
  </iact:action>
  <iact:action type="add" startTime="14245">
    <iact:property name="dataType"/>
    <iact:actionData xml:id="d1">
      <inkml:trace xmlns:inkml="http://www.w3.org/2003/InkML" xml:id="stk1" contextRef="#ctx0" brushRef="#br0">26956 12287 378 0,'0'0'0'0,"0"0"105"1,0 0-105 1,0 0 136-2,0 0-136 0,0 0 137 0,0 0-137 0,0 0 108 0,0 0-108 0,-210-95 101 8,210 95-101-8,-58-26 80 39,58 26-80-38,-73-28 95-1,73 28-95 0,-79-33 66 0,79 33-66 0,-89-34 70 0,89 34-70 0,-95-38 69 0,95 38-69 0,-109-33 67 46,109 33-67-46,-118-36 59 1,118 36-59 3,-130-39 50-3,130 39-50-1,-131-39 35 1,131 39-35-1,-133-36 37 0,133 36-37 0,-137-30 26 0,137 30-26 0,-146-21 34 6,146 21-34-6,-154-15 26 1,154 15-26-1,-159-7 24 5,159 7-24-5,-165-5 22 40,165 5-22-40,-162-6 20 0,162 6-20 0,-151-8 13 0,151 8-13 0,-148-12 23 0,148 12-23 0,-147-15 26 1,147 15-26 1,-141-13 17 0,141 13-17-2,-130-15 21 6,130 15-21-6,-130-11 20 43,130 11-20-43,-117-12 11 0,117 12-11 0,-110-10 4 0,110 10-4 0,-114-11 11 0,114 11-11 0,-109-8 11 0,109 8-11 0,-108-11 6 47,108 11-6-44,-112-8 7-1,112 8-7-2,-109-7 6 0,109 7-6 0,-118-7 7 0,118 7-7 0,-121-7 6 0,121 7-6 0,-118-4 1 0,118 4-1 0,-121-8 4 0,121 8-4 0,-118 0 1 5,118 0-1-5,-128 0 4 18,128 0-4-17,-136 0 0 0,136 0 0-1,-144 0 0 0,144 0 0 0,-140 0 5 41,140 0-5-41,-136 0 1 0,136 0-1 0,-133 0 2 0,133 0-2 0,-125 0 4 0,125 0-4 0,-128 8 2 0,128-8-2 0,-126 4 2 46,126-4-2-46,-125 4 13 0,125-4-13 0,-121 0 5 0,121 0-5 0,-121 3 2 0,121-3-2 0,-114 0 8 0,114 0-8 0,-108 4 10 0,108-4-10 0,-99 3 6 9,99-3-6-9,-95 0 4 7,95 0-4-6,-99 0 10 6,99 0-10-7,-101 0 1 0,101 0-1 44,-102 0 4-44,102 0-4 0,-103 0 8 0,103 0-8 0,-111 0 2 0,111 0-2 0,-109 0 5 0,109 0-5 0,-114 0 0 0,114 0 0 0,-121 0 0 52,121 0 0-52,-111 0 0 0,111 0 0 0,-103 0 5 0,103 0-5 0,-99 0 1 0,99 0-1 0,-92 0 3 0,92 0-3 0,-88 0 0 0,88 0 0 0,-93 12 0 0,93-12 0 0,-81 14 0 14,81-14 0-13,-69 14 0-1,69-14 0 0,-66 15 0 6,66-15 0-6,-63 16 0 29,63-16 0-29,-58 10 0 0,58-10 0 0,-64 12 0 0,64-12 0 0,-66 11 0 0,66-11 0 0,-73 10 0 13,73-10 0-13,-84 15 0 0,84-15 0 0,-92 12 0 39,92-12 0-39,-97 13 0 0,97-13 0 0,-103 12 0 0,103-12 0 0,-114 22 0 0,114-22 0 0,-113 22 0 0,113-22 0 0,-114 26 0 11,114-26 0-11,-99 29 0 41,99-29 0-41,-85 20 0 0,85-20 0 0,-86 28 0 0,86-28 0 0,-82 33 0 0,82-33 0 0,-78 34 0 0,78-34 0 0,-85 40 0 0,85-40 0 1,-70 36 0 8,70-36 0-8,-72 30 0 35,72-30 0-35,-65 29 0-1,65-29 0 0,-58 22 0 0,58-22 0 0,-51 19 0 0,51-19 0 0,-41 19 0 0,41-19 0 0,-38 14 0 3,38-14 0 38,-32 15 0-41,32-15 0 0,-29 14 0 0,29-14 0 0,-26 19 0 0,26-19 0 0,-22 15 0 0,22-15 0 0,-25 26 0 0,25-26 0 0,-31 25 0 7,31-25 0-7,-32 30 0 37,32-30 0-37,-40 33 0 0,40-33 0 0,-36 33 0 0,36-33 0 0,-32 36 0 0,32-36 0 0,-32 33 0 0,32-33 0 0,-35 39 0 43,35-39 0-43,-35 35 0 0,35-35 0 0,-43 33 0 0,43-33 0 0,-38 37 0 0,38-37 0 0,-47 36 0 0,47-36 0 0,-45 30 0 0,45-30 0 0,-41 33 0 43,41-33 0-43,-42 26 0 0,42-26 0 0,-34 26 0 0,34-26 0 0,-31 14 0 0,31-14 0 0,-21 12 0 0,21-12 0 0,-15 7 0 8,15-7 0-8,-7 5 0 1,7-5 0-1,-5 0 0 39,5 0 0-39,-3 0 0 0,3 0 0 0,-7 0 0 0,7 0 0 0,-4 0 0 0,4 0 0 0,-8 0 0 0,8 0 0 0,-3 0 0 7,3 0 0-6,0 0 0 36,0 0 0-37,0 0 0 1,0 0 0-1,0 0 0 0,0 0 0 0,0-9 0 0,0 9 0 0,0-43 0 0,0 43 0 0,0-56 0 5,0 56 0-5,0-54 0 38,0 54 0-38,15-51 0 0,-15 51 0 1,15-53 0-1,-15 53 0 0,14-48 0 0,-14 48 0 0,15-47 0 0,-15 47 0 0,14-41 0 39,-14 41 0-39,15-40 0 0,-15 40 0 0,16-31 0 0,-16 31 0 0,10-21 0 0,-10 21 0 0,7-12 0 1,-7 12 0-1,3-2 0 35,-3 2 0-35,0 0 0 0,0 0 0 0,0 0 0 0,0 0 0 0,0 0 0 0,0 0 0 0,-3 2 0 0,3-2 0 0,-36 41 0 36,36-41 0-36,-48 52 0 0,48-52 0 0,-44 47 0 0,44-47 0 0,-46 48 0 0,46-48 0 0,-36 48 0 0,36-48 0 0,-33 42 0 31,33-42 0-31,-25 39 0 0,25-39 0 0,-19 30 0 0,19-30 0 0,-10 26 0 0,10-26 0 0,-5 13 0 32,5-13 0-32,0 12 0 0,0-12 0 0,0 11 0 0,0-11 0 0,0 16 0 0,0-16 0 0,37 17 0 37,-37-17 0-37,70 7 0 0,-70-7 0 0,96 0 0 0,-96 0 0 0,102 0 0 0,-102 0 0 0,114 0 0 0,-114 0 0 0,99-3 0 30,-99 3 0-29,89-19 0-1,-89 19 0 0,70-18 0 0,-70 18 0 0,53-11 0 0,-53 11 0 0,39-6 0 31,-39 6 0-31,33-6 0 0,-33 6 0 0,34-3 0 0,-34 3 0 0,37-3 0 0,-37 3 0 0,43-12-157 6,-43 12 157-6,43-9-282 28,-43 9 282-28,10-9-390 0,-10 9 390 0,7 0-977 0,-7 0 977 0</inkml:trace>
    </iact:actionData>
  </iact:action>
  <iact:action type="add" startTime="16658">
    <iact:property name="dataType"/>
    <iact:actionData xml:id="d2">
      <inkml:trace xmlns:inkml="http://www.w3.org/2003/InkML" xml:id="stk2" contextRef="#ctx0" brushRef="#br0">8929 18825 447 0,'0'0'0'0,"0"0"213"0,0 0-213 0,0 0 169 23,0 0-169-23,0 0 163 0,0 0-163 0,0 0 95 0,0 0-95 0,0 0 61 28,0 0-61-28,0 0 48 1,0 0-48-1,0 0 42 0,0 0-42 0,123 8 41 0,-123-8-41 0,34 0 54 33,-34 0-54-33,34 0 57 0,-34 0-57 0,32 0 61 0,-32 0-61 0,41 0 58 0,-41 0-58 0,48 0 43 0,-48 0-43 0,55 0 36 34,-55 0-36-34,61 0 32 0,-61 0-32 0,72-8 31 0,-72 8-31 0,66 0 25 0,-66 0-25 0,58-2 27 36,-58 2-27-35,51 0 26-1,-51 0-26 0,48 0 36 0,-48 0-36 0,46 0 33 0,-46 0-33 0,55 0 26 0,-55 0-26 0,55 0 22 28,-55 0-22-28,54 0 20 0,-54 0-20 0,60 0 20 0,-60 0-20 0,61 0 12 0,-61 0-12 1,67 0 11 26,-67 0-11-27,70 0 10 0,-70 0-10 0,68 0 7 0,-68 0-7 1,72 0 10 0,-72 0-10-1,66 0 12 34,-66 0-12-34,63 0 8 0,-63 0-8 0,62 0 7 0,-62 0-7 0,60 0 7 0,-60 0-7 0,51 2 8 34,-51-2-8-34,51 8 1 0,-51-8-1 0,51 8 2 0,-51-8-2 0,56 7 4 0,-56-7-4 0,58 0 1 0,-58 0-1 0,55 8 1 30,-55-8-1-30,56 0 4 0,-56 0-4 0,55 0 3 0,-55 0-3 0,51 0 6 0,-51 0-6 0,56 2 6 30,-56-2-6-30,46 5 11 0,-46-5-11 0,50 3 6 0,-50-3-6 0,49 7 8 0,-49-7-8 0,53 16 1 30,-53-16-1-30,52 7 4 0,-52-7-4 0,51 10 2 0,-51-10-2 0,51 16 1 0,-51-16-1 0,43 7 3 26,-43-7-3-26,49 3 5 0,-49-3-5 0,50 15 0 0,-50-15 0 0,47 8 0 3,-47-8 0 25,55 0 0-28,-55 0 0 0,55 7 0 0,-55-7 0 0,59 0 0 0,-59 0 0 0,58 0 0 2,-58 0 0-2,60 0 0 33,-60 0 0-33,55 0 0 1,-55 0 0-1,47 8 0 0,-47-8 0 0,45 0 0 0,-45 0 0 0,41 0 0 29,-41 0 0-29,35 3 0 0,-35-3 0 0,45 0 0 0,-45 0 0 0,44 0 0 0,-44 0 0 0,48 7 0 6,-48-7 0-6,44 0 0 26,-44 0 0-26,43 0 0 0,-43 0 0 0,46 9 0 0,-46-9 0 0,36 0 0 4,-36 0 0-3,41 0 0 5,-41 0 0-6,41 0 0 30,-41 0 0-30,39 0 0 0,-39 0 0 0,41 6 0 0,-41-6 0 0,48 0 0 0,-48 0 0 0,44 0 0 26,-44 0 0-26,48 8 0 0,-48-8 0 0,48 0 0 0,-48 0 0 0,51 0 0 4,-51 0 0-4,48 3 0 28,-48-3 0-28,51 7 0 0,-51-7 0 0,56 0 0 0,-56 0 0 0,55 0 0 0,-55 0 0 0,53 0 0 22,-53 0 0-22,61 0 0 1,-61 0 0-1,58 0 0 2,-58 0 0-2,63 0 0 30,-63 0 0-30,70 0 0 0,-70 0 0 0,70 0 0 0,-70 0 0 0,62 0 0 0,-62 0 0 0,59 0 0 32,-59 0 0-32,51 0 0 0,-51 0 0 0,48 0 0 0,-48 0 0 0,48 0 0 0,-48 0 0 0,48 0 0 5,-48 0 0-4,48 0 0 27,-48 0 0-28,44 0 0 0,-44 0 0 0,41 0 0 0,-41 0 0 0,51 0 0 0,-51 0 0 0,55 0 0 33,-55 0 0-33,56 0 0 0,-56 0 0 1,58 0 0-1,-58 0 0 0,51 9 0 0,-51-9 0 0,51 6 0 4,-51-6 0-4,60 0 0 32,-60 0 0-32,60 9 0 0,-60-9 0 0,61 2 0 0,-61-2 0 0,63 7 0 0,-63-7 0 0,58 0 0 25,-58 0 0-25,64 0 0 0,-64 0 0 1,54 0 0-1,-54 0 0 1,60 8 0-1,-60-8 0 1,51 0 0 25,-51 0 0-26,51 0 0 0,-51 0 0 0,43 7 0 0,-43-7 0 0,43 0 0 23,-43 0 0-23,35 0 0 0,-35 0 0 0,38 0 0 0,-38 0 0 0,41 0 0 3,-41 0 0-3,39 9 0 30,-39-9 0-30,38 0 0 0,-38 0 0 0,36 0 0 0,-36 0 0 0,35 6 0 0,-35-6 0 0,36 0 0 30,-36 0 0-30,39 0 0 0,-39 0 0 0,33 0 0 1,-33 0 0-1,37 3 0 0,-37-3 0 0,48 0 0 29,-48 0 0-29,55 0 0 0,-55 0 0 0,63 0 0 0,-63 0 0 0,66 0 0 0,-66 0 0 0,62 0 0 32,-62 0 0-32,51 0 0 0,-51 0 0 0,46 0 0 0,-46 0 0 0,36 0 0 0,-36 0 0 0,26 0 0 6,-26 0 0-6,18 0 0 33,-18 0 0-33,2 0 0 0,-2 0 0 0,0 0 0 0,0 0 0 0,0 0 0 0,0 0 0 0,0 0 0 30,0 0 0-30,0 0 0 0,0 0 0 1,0 0 0-1,0 0 0 0,0 0-8 0,0 0 8 0,0 0-224 30,0 0 224-30,0 0-445 0,0 0 445 0</inkml:trace>
    </iact:actionData>
  </iact:action>
  <iact:action type="add" startTime="18682">
    <iact:property name="dataType"/>
    <iact:actionData xml:id="d3">
      <inkml:trace xmlns:inkml="http://www.w3.org/2003/InkML" xml:id="stk3" contextRef="#ctx0" brushRef="#br0">20627 18676 70 0,'0'0'0'1,"0"0"103"-1,0 0-103 0,0 0 104 0,0 0-104 0,0 0 116 0,0 0-116 0,0 0 111 0,0 0-111 0,0 0 135 36,0 0-135-36,0 0 115 0,0 0-115 0,0 0 106 0,0 0-106 0,14 17 108 0,-14-17-108 0,0 0 93 1,0 0-93-1,3 0 61 30,-3 0-61-30,0 0 41 0,0 0-41 0,4 0 31 0,-4 0-31 0,3 0 21 0,-3 0-21 0,3 0 22 31,-3 0-22-31,2 0 30 1,-2 0-30-1,10 8 25 0,-10-8-25 0,7 0 28 0,-7 0-28 0,7 8 46 36,-7-8-46-36,12 0 42 0,-12 0-42 0,19 6 30 0,-19-6-30 0,17 0 39 0,-17 0-39 0,31 4 23 0,-31-4-23 0,32 7 30 3,-32-7-30-3,41 0 21 30,-41 0-21-30,44 0 15 0,-44 0-15 0,43 0 23 0,-43 0-23 0,43 8 19 0,-43-8-19 1,46 0 19 30,-46 0-19-31,44 8 18 0,-44-8-18 0,41 7 18 0,-41-7-18 0,39 10 12 0,-39-10-12 0,45 8 12 28,-45-8-12-27,37 8 7-1,-37-8-7 0,36 7 6 0,-36-7-6 0,41 0 11 0,-41 0-11 0,39 3 9 26,-39-3-9-26,50 5 6 0,-50-5-6 0,47 0 10 0,-47 0-10 0,48 0 11 34,-48 0-11-34,48 0 15 0,-48 0-15 0,48 0 14 0,-48 0-14 0,41 0 13 0,-41 0-13 0,39 0 16 0,-39 0-16 0,41 0 19 30,-41 0-19-30,37 0 12 0,-37 0-12 0,35 0 8 0,-35 0-8 0,39 0 5 0,-39 0-5 0,32 0 6 33,-32 0-6-33,34 2 4 0,-34-2-4 0,26 0 2 0,-26 0-2 0,29 8 5 0,-29-8-5 0,32 0 2 32,-32 0-2-31,41 0 1-1,-41 0-1 0,45 0 2 1,-45 0-2 0,48 0 2-1,-48 0-2 0,47 0 4 0,-47 0-4 0,48 0 15 26,-48 0-15-26,44 0 17 0,-44 0-17 0,46 8 14 0,-46-8-14 0,43 7 7 27,-43-7-7-27,43 0 3 0,-43 0-3 0,41 0 3 0,-41 0-3 0,41 0 3 0,-41 0-3 0,44 0 0 30,-44 0 0-30,44 0 0 0,-44 0 0 0,40 0 5 0,-40 0-5 0,44 0 4 0,-44 0-4 0,44 0 6 31,-44 0-6-31,45 0 7 0,-45 0-7 0,48 0 4 0,-48 0-4 0,47 0 14 0,-47 0-14 0,48 0 7 29,-48 0-7-29,51 0 6 0,-51 0-6 0,48 0 7 0,-48 0-7 0,56 0 7 0,-56 0-7 0,43 0 3 37,-43 0-3-37,44 0 3 0,-44 0-3 0,38 0 10 0,-38 0-10 0,32 0 6 0,-32 0-6 0,31 0 8 0,-31 0-8 0,26 0 7 30,-26 0-7-30,29 0 4 0,-29 0-4 0,29 0 0 1,-29 0 0-1,37 0 0 0,-37 0 0 0,36 0 0 31,-36 0 0-31,48 0 0 0,-48 0 0 0,48 0 0 0,-48 0 0 0,47 0 0 0,-47 0 0 0,57 0 0 31,-57 0 0-31,49 0 0 0,-49 0 0 0,53 0 0 0,-53 0 0 0,58 0 0 0,-58 0 0 0,60 0 0 26,-60 0 0-26,66 0 0 0,-66 0 0 0,62 0 0 0,-62 0 0 0,66 0 0 1,-66 0 0-1,63 0 0 25,-63 0 0-25,62 0 0 0,-62 0 0 0,60 8 0 0,-60-8 0 0,61 0 0 25,-61 0 0-25,63 2 0 0,-63-2 0 1,70 8 0-1,-70-8 0 0,63 0 0 0,-63 0 0 0,63 0 0 25,-63 0 0-25,58 0 0 0,-58 0 0 0,60 0 0 0,-60 0 0 0,62 0 0 26,-62 0 0-26,56 0 0 1,-56 0 0 0,51 0 0 0,-51 0 0-1,44 0 0 0,-44 0 0 0,41 0 0 21,-41 0 0-21,46 0 0 0,-46 0 0 0,45 0 0 0,-45 0 0 0,51 0 0 28,-51 0 0-28,53 0 0 0,-53 0 0 0,51 0 0 0,-51 0 0 0,58 8 0 4,-58-8 0-3,60 7 0 4,-60-7 0-5,54 0 0 30,-54 0 0-30,58 0 0 0,-58 0 0 0,60 0 0 0,-60 0 0 0,55 0 0 1,-55 0 0-1,59 0 0 31,-59 0 0-31,55 0 0 0,-55 0 0 1,51 0 0-1,-51 0 0 0,48 0 0 0,-48 0 0 0,53 0 0 28,-53 0 0-28,46 0 0 0,-46 0 0 0,53 0 0 0,-53 0 0 0,46 0 0 0,-46 0 0 0,49 0 0 28,-49 0 0-27,48 0 0-1,-48 0 0 0,48 0 0 0,-48 0 0 0,51 0 0 0,-51 0 0 0,51 0 0 31,-51 0 0-31,57 0 0 0,-57 0 0 0,51 0 0 0,-51 0 0 0,51 0 0 0,-51 0 0 0,51 0 0 31,-51 0 0-30,51 0 0 0,-51 0 0-1,60 0 0 0,-60 0 0 0,58 0 0 0,-58 0 0 0,56 0 0 28,-56 0 0-28,55 0 0 1,-55 0 0-1,55 0 0 0,-55 0 0 0,56 0 0 0,-56 0 0 0,55 0 0 31,-55 0 0-31,54 0 0 0,-54 0 0 0,57 0 0 0,-57 0 0 0,58 0 0 0,-58 0 0 0,58 8 0 28,-58-8 0-28,56 0 0 0,-56 0 0 0,54 0 0 0,-54 0 0 0,57 0 0 0,-57 0 0 0,51 0 0 29,-51 0 0-29,55 0 0 0,-55 0 0 0,54 0 0 0,-54 0 0 0,60 0 0 0,-60 0 0 0,58 0 0 30,-58 0 0-30,56 0 0 0,-56 0 0 0,51 0 0 0,-51 0 0 0,48 0 0 0,-48 0 0 0,41 0 0 29,-41 0 0-29,39 0 0 0,-39 0 0 0,36-8 0 0,-36 8 0 0,34-7 0 1,-34 7 0-1,31-8 0 31,-31 8 0-31,21-8 0 0,-21 8 0 0,22-2 0 0,-22 2 0 0,13 0 0 1,-13 0 0-1,14 0 0 6,-14 0 0-6,10 0 0 30,-10 0 0-30,4-8 0 0,-4 8 0 0,0 0 0 0,0 0 0 0,3 0 0 0,-3 0 0 0,0 0 0 8,0 0 0-8,0 0 0 28,0 0 0-27,0 0 0 0,0 0 0 0,0 0 0-1,0 0 0 0,-7 0-72 0,7 0 72 0,-54 0-165 33,54 0 165-33,-91-23-178 0,91 23 178 0,-46-10-298 0,46 10 298 0,-46-23-475 0,46 23 475 0</inkml:trace>
    </iact:actionData>
  </iact:action>
  <iact:action type="remove" startTime="22076">
    <iact:property name="style" value="instant"/>
    <iact:actionData xml:id="d4" ref="#d3"/>
  </iact:action>
  <iact:action type="add" startTime="22085">
    <iact:property name="dataType" value="strokeEraser"/>
    <iact:actionData xml:id="d5">
      <inkml:trace xmlns:inkml="http://www.w3.org/2003/InkML" xml:id="stk4" contextRef="#ctx0" brushRef="#br1">31985 30545 262 0,'0'0'0'13,"0"0"124"-13,0 0-124 1,0 0 113-1,0 0-113 0,0 0 142 5,0 0-142-5,0 0 96 25,0 0-96-24,0 0 42-1,0 0-42 0,0 0 14 0,0 0-14 0,0 8 0 13,0-8 0-13,0 0-3 0,0 0 3 0,0 0-92 31,0 0 92-31,0 0-215 0,0 0 215 0</inkml:trace>
    </iact:actionData>
  </iact:action>
  <iact:action type="add" startTime="23051">
    <iact:property name="dataType" value="strokeEraser"/>
    <iact:actionData xml:id="d6">
      <inkml:trace xmlns:inkml="http://www.w3.org/2003/InkML" xml:id="stk5" contextRef="#ctx0" brushRef="#br1">21861 30494 248 0,'0'0'0'4,"0"0"540"-3,0 0-540-1,0 0 92 5,0 0-92-5,0 0 44 25,0 0-44-25,0 0 0 0,0 0 0 0,0 0-6 0,0 0 6 0,0 0-109 30,0 0 109-30,-13 0-257 0,13 0 257 0</inkml:trace>
    </iact:actionData>
  </iact:action>
  <iact:action type="remove" startTime="23241">
    <iact:property name="style" value="instant"/>
    <iact:actionData xml:id="d7" ref="#d2"/>
  </iact:action>
  <iact:action type="add" startTime="23233">
    <iact:property name="dataType" value="strokeEraser"/>
    <iact:actionData xml:id="d8">
      <inkml:trace xmlns:inkml="http://www.w3.org/2003/InkML" xml:id="stk6" contextRef="#ctx0" brushRef="#br1">21861 30494 523 0,'0'0'0'16,"144"108"177"-16,-144-108-177 1,0 6 22-1,0-6-22 0,0 11 14 0,0-11-14 0,0 7 0 0,0-7 0 0,0 9-63 7,0-9 63-7,0 0-171 5,0 0 171-5,0 0-370 31,0 0 370-29</inkml:trace>
    </iact:actionData>
  </iact:action>
  <iact:action type="add" startTime="23441">
    <iact:property name="dataType" value="strokeEraser"/>
    <iact:actionData xml:id="d9">
      <inkml:trace xmlns:inkml="http://www.w3.org/2003/InkML" xml:id="stk7" contextRef="#ctx0" brushRef="#br1">22259 30586 404 0,'0'0'0'4,"0"0"75"-3,0 0-75-1,0 0 16 0,0 0-16 0,0 0 18 7,0 0-18-7,0 0 0 26,0 0 0-26,0 0-17 0,0 0 17 0,0 0-163 0,0 0 163 0,7 31-284 39,-7-31 284-35</inkml:trace>
    </iact:actionData>
  </iact:action>
  <iact:action type="add" startTime="25271">
    <iact:property name="dataType"/>
    <iact:actionData xml:id="d10">
      <inkml:trace xmlns:inkml="http://www.w3.org/2003/InkML" xml:id="stk8" contextRef="#ctx0" brushRef="#br0">8977 18678 287 0,'0'0'0'1,"0"0"156"-1,0 0-156 0,0 0 95 27,0 0-95-27,0 0 103 0,0 0-103 0,0 0 79 0,0 0-79 0,0 0 94 0,0 0-94 0,0 0 110 35,0 0-110-35,0 15 97 0,0-15-97 0,0 0 84 0,0 0-84 0,0 0 84 0,0 0-84 0,0 0 79 34,0 0-79-34,0 0 69 0,0 0-69 0,0 0 62 0,0 0-62 0,0 0 53 0,0 0-53 0,6 0 41 0,-6 0-41 0,34 0 17 33,-34 0-17-32,33 0 19-1,-33 0-19 0,41 0 23 0,-41 0-23 0,36 0 29 0,-36 0-29 0,37 0 27 38,-37 0-27-38,45 0 24 0,-45 0-24 0,42-11 25 0,-42 11-25 0,53-6 29 0,-53 6-29 0,53-9 28 0,-53 9-28 0,56-6 24 9,-56 6-24-7,48 0 20 13,-48 0-20-12,44 0 16-3,-44 0-16 1,41 0 17-1,-41 0-17 0,41 0 15 30,-41 0-15-30,45 0 11 0,-45 0-11 0,42 0 10 0,-42 0-10 0,48 0 7 0,-48 0-7 0,48 0 5 6,-48 0-5-6,48 0 3 34,-48 0-3-34,56 0 3 0,-56 0-3 0,55 0 2 0,-55 0-2 0,54 0 3 0,-54 0-3 0,57 0 4 0,-57 0-4 0,56 0 8 33,-56 0-8-33,61 0 6 0,-61 0-6 0,58 0 12 0,-58 0-12 0,57-8 6 0,-57 8-6 0,51-10 9 36,-51 10-9-36,48-9 10 0,-48 9-10 0,41 0 10 0,-41 0-10 0,39-6 9 0,-39 6-9 0,36 0 10 0,-36 0-10 0,34 0 10 30,-34 0-10-30,34 0 11 0,-34 0-11 0,36 0 10 0,-36 0-10 0,41-9 7 0,-41 9-7 0,39 0 3 32,-39 0-3-32,43 0 1 0,-43 0-1 0,46 0 1 0,-46 0-1 0,39-7 3 1,-39 7-3-1,46-2 0 31,-46 2 0-30,32 0 9-1,-32 0-9 0,34 0 6 0,-34 0-6 1,26 0 6 0,-26 0-6-1,22 0 9 0,-22 0-9 0,29 0 6 37,-29 0-6-37,29 0 5 1,-29 0-5-1,34 0 7 0,-34 0-7 0,40 0 2 0,-40 0-2 0,41 0 4 0,-41 0-4 0,51 0 2 33,-51 0-2-32,42 0 2 0,-42 0-2-1,43 0 0 1,-43 0 0-1,36 0 4 0,-36 0-4 0,34 0 5 0,-34 0-5 0,32 9 0 25,-32-9 0-25,33 15 0 0,-33-15 0 0,34 9 0 0,-34-9 0 0,38 18 0 23,-38-18 0-23,35 15 0 0,-35-15 0 0,38 6 0 0,-38-6 0 0,36 11 0 32,-36-11 0-32,39 16 0 0,-39-16 0 0,46 6 0 0,-46-6 0 0,44 11 0 0,-44-11 0 0,48 16 0 30,-48-16 0-30,46 7 0 0,-46-7 0 0,50 3 0 0,-50-3 0 0,48 7 0 0,-48-7 0 0,47 8 0 4,-47-8 0-4,48 15 0 26,-48-15 0-26,44 3 0 0,-44-3 0 0,40 7 0 0,-40-7 0 0,36 8 0 2,-36-8 0 2,42 8 0 26,-42-8 0-30,36 0 0 0,-36 0 0 0,48 7 0 0,-48-7 0 0,48 0 0 0,-48 0 0 0,46 8 0 37,-46-8 0-37,53 0 0 0,-53 0 0 0,49 0 0 0,-49 0 0 0,48 0 0 0,-48 0 0 0,54 0 0 0,-54 0 0 0,55 0 0 6,-55 0 0-6,63 0 0 34,-63 0 0-34,67 0 0 0,-67 0 0 0,61 0 0 0,-61 0 0 0,60 0 0 0,-60 0 0 0,54 0 0 3,-54 0 0-3,55 0 0 25,-55 0 0-25,48 0 0 0,-48 0 0 0,53 0 0 0,-53 0 0 0,51 0 0 26,-51 0 0-26,44 0 0 0,-44 0 0 0,40 0 0 0,-40 0 0 0,37 0 0 0,-37 0 0 0,32 0 0 25,-32 0 0-24,38 0 0-1,-38 0 0 0,32 0 0 0,-32 0 0 0,41 0 0 26,-41 0 0-26,45 0 0 0,-45 0 0 0,36 0 0 0,-36 0 0 0,44 0 0 0,-44 0 0 0,44 0 0 23,-44 0 0-23,45 0 0 0,-45 0 0 0,47 0 0 0,-47 0 0 0,52 0 0 24,-52 0 0-24,56 0 0 0,-56 0 0 0,51 0 0 0,-51 0 0 0,58 0 0 22,-58 0 0-22,60 2 0 0,-60-2 0 0,54 8 0 0,-54-8 0 0,55 0 0 23,-55 0 0-23,56 8 0 0,-56-8 0 0,58 7 0 0,-58-7 0 0,57 8 0 28,-57-8 0-27,58 2 0-1,-58-2 0 0,54 8 0 0,-54-8 0 0,57 7 0 0,-57-7 0 0,47 0 0 23,-47 0 0-23,45 8 0 0,-45-8 0 0,39 0 0 0,-39 0 0 0,38 8 0 24,-38-8 0-24,32 0 0 0,-32 0 0 0,38 0 0 0,-38 0 0 0,35 0 0 21,-35 0 0-21,38 0 0 0,-38 0 0 0,37 0 0 0,-37 0 0 0,36 0 0 27,-36 0 0-27,34 0 0 0,-34 0 0 0,36 0 0 0,-36 0 0 0,34 0 0 1,-34 0 0 0,31 0 0 23,-31 0 0-24,36 0 0 0,-36 0 0 0,39 0 0 0,-39 0 0 0,45 0 0 25,-45 0 0-25,40 0 0 0,-40 0 0 0,40 0 0 0,-40 0 0 0,44 0 0 5,-44 0 0-5,41 0 0 30,-41 0 0-30,36 0 0 0,-36 0 0 0,44 0 0 0,-44 0 0 0,45 0 0 1,-45 0 0-1,41 0 0 32,-41 0 0-32,44 0 0 0,-44 0 0 0,44 0 0 0,-44 0 0 0,36 0 0 0,-36 0 0 0,36 0 0 35,-36 0 0-35,34 0 0 0,-34 0 0 0,29 0 0 0,-29 0 0 0,26 0 0 0,-26 0 0 0,18 0 0 0,-18 0 0 0,14 0 0 32,-14 0 0-32,5 0 0 0,-5 0 0 0,2 0 0 0,-2 0 0 0,0 0 0 0,0 0 0 0,0 0 0 32,0 0 0-32,0 0 0 0,0 0 0 0,0 0 0 0,0 0 0 0,0 0 0 0,0 0 0 0,0 0 0 33,0 0 0-33,0 0-27 0,0 0 27 0,0 0-242 0,0 0 242 0,0 0-423 0,0 0 423 0,0 0-1054 0,0 0 1054 0</inkml:trace>
    </iact:actionData>
  </iact:action>
  <iact:action type="add" startTime="27452">
    <iact:property name="dataType"/>
    <iact:actionData xml:id="d11">
      <inkml:trace xmlns:inkml="http://www.w3.org/2003/InkML" xml:id="stk9" contextRef="#ctx0" brushRef="#br0">21383 18815 196 0,'0'0'0'0,"0"0"196"0,0 0-196 0,0 0 116 0,0 0-116 0,0 0 127 0,0 0-127 0,0 0 123 0,0 0-123 0,0 0 133 0,0 0-133 1,0 0 123 28,0 0-123-29,0 0 100 0,0 0-100 0,-7 10 79 0,7-10-79 0,0 0 93 0,0 0-93 0,0 0 96 35,0 0-96-35,4 0 84 0,-4 0-84 0,22 0 66 0,-22 0-66 0,25 0 50 0,-25 0-50 0,31 0 37 41,-31 0-37-39,46 0 28-1,-46 0-28-1,57 0 26 0,-57 0-26 0,61 0 23 0,-61 0-23 0,73 0 25 0,-73 0-25 0,79 0 30 1,-79 0-30 0,87 0 29 9,-87 0-29-10,92-2 29 7,-92 2-29-7,89 0 26 0,-89 0-26 0,88-8 32 34,-88 8-32-34,81 0 22 0,-81 0-22 0,71 0 14 0,-71 0-14 0,72 0 10 0,-72 0-10 0,67 0 12 44,-67 0-12-44,66 0 7 0,-66 0-7 1,58 0 8-1,-58 0-8 0,67 0 8 0,-67 0-8 1,66 0 5-1,-66 0-5 0,70 0 4 0,-70 0-4 1,74 0 7 2,-74 0-7-3,69 0 2 27,-69 0-2-27,67-7 5 0,-67 7-5 0,55 0 2 0,-55 0-2 1,51-8 5-1,-51 8-5 0,41 0 1 26,-41 0-1-26,32 0 4 0,-32 0-4 0,31-8 4 0,-31 8-4 0,25 0 6 8,-25 0-6-8,12 0 2 31,-12 0-2-31,24 0 2 0,-24 0-2 0,16 0 3 0,-16 0-3 0,18 0 3 0,-18 0-3 0,26 0 2 6,-26 0-2-5,22 0 2 30,-22 0-2-31,29 0 0 1,-29 0 0 0,29 0 3 1,-29 0-3-1,26 0 2-1,-26 0-2 1,29 0 2-1,-29 0-2 0,27 0 2 36,-27 0-2-35,33 0 2-1,-33 0-2 0,32 0 0 0,-32 0 0 0,41 0-2 0,-41 0 2 0,39 0-1 1,-39 0 1-1,50 0 0 35,-50 0 0-35,47 0 1 0,-47 0-1 0,48 0 4 0,-48 0-4 0,51 0 3 0,-51 0-3 0,52 0 5 0,-52 0-5 0,51 0 4 37,-51 0-4-37,53 0 4 0,-53 0-4 0,51 0 3 0,-51 0-3 0,44 0 1 0,-44 0-1 0,48 0 7 0,-48 0-7 0,38 0 0 32,-38 0 0-32,42 0 0 0,-42 0 0 0,48 0 0 0,-48 0 0 0,44 0 0 0,-44 0 0 0,50 0 0 40,-50 0 0-40,49 0 0 0,-49 0 0 0,57 0 0 0,-57 0 0 0,51 0 0 0,-51 0 0 0,54 0 0 0,-54 0 0 0,55 0 0 31,-55 0 0-31,53 0 0 0,-53 0 0 0,51 0 0 0,-51 0 0 0,50 0 0 1,-50 0 0-1,49 0 0 1,-49 0 0-1,50 0 0 29,-50 0 0-29,52 0 0 0,-52 0 0 1,57 0 0-1,-57 0 0 0,58 0 0 0,-58 0 0 0,53 0 0 25,-53 0 0-25,61 0 0 0,-61 0 0 0,58 0 0 0,-58 0 0 0,56 0 0 21,-56 0 0-21,62 0 0 0,-62 0 0 0,60 0 0 0,-60 0 0 0,63-10 0 32,-63 10 0-32,58-7 0 0,-58 7 0 0,58-16 0 0,-58 16 0 0,53 0 0 0,-53 0 0 0,51-7 0 34,-51 7 0-34,48 0 0 0,-48 0 0 0,47 0 0 0,-47 0 0 0,55 0 0 0,-55 0 0 0,51 0 0 0,-51 0 0 1,60 0 0 33,-60 0 0-34,54 0 0 0,-54 0 0 1,57 0 0-1,-57 0 0 0,54 0 0 0,-54 0 0 0,52 0 0 3,-52 0 0-3,56 0 0 5,-56 0 0-5,51 0 0 31,-51 0 0-30,55 0 0-1,-55 0 0 0,51 0 0 0,-51 0 0 0,56 15 0 0,-56-15 0 0,51 8 0 33,-51-8 0-33,48 7 0 0,-48-7 0 0,36 8 0 0,-36-8 0 0,34 10 0 0,-34-10 0 0,29 0 0 4,-29 0 0-4,26 0 0 31,-26 0 0-31,29 8 0 0,-29-8 0 0,25 0 0 0,-25 0 0 1,31 0 0-1,-31 0 0 0,32 0 0 30,-32 0 0-30,41 0 0 0,-41 0 0 0,45 0 0 0,-45 0 0 0,39 0 0 0,-39 0 0 0,44 0 0 25,-44 0 0-24,41 0 0-1,-41 0 0 0,36 0 0 0,-36 0 0 0,38 0 0 0,-38 0 0 0,37 0 0 24,-37 0 0-24,34 0 0 0,-34 0 0 0,36 0 0 0,-36 0 0 0,33 0 0 31,-33 0 0-31,32 0 0 0,-32 0 0 0,38 0 0 0,-38 0 0 0,35 0 0 0,-35 0 0 0,38 0 0 35,-38 0 0-34,32 0 0-1,-32 0 0 0,34 0 0 0,-34 0 0 0,26 0 0 0,-26 0 0 0,22 0 0 0,-22 0 0 0,19 0 0 34,-19 0 0-34,14 0 0 0,-14 0 0 0,12 0 0 0,-12 0 0 0,3 0 0 0,-3 0 0 1,3 0 0 33,-3 0 0-34,0 0 0 0,0 0 0 1,0 0 0-1,0 0 0 0,0 0 0 0,0 0 0 0,0 0 0 0,0 0 0 0,0 0 0 37,0 0 0-37,0 0-42 0,0 0 42 1,-15 0-160-1,15 0 160 0,-58 0-245 0,58 0 245 0,-37-8-256 0,37 8 256 0,-40-18-407 5,40 18 407-5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15T23:00:46.461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act:action type="add" startTime="20255">
    <iact:property name="dataType"/>
    <iact:actionData xml:id="d0">
      <inkml:trace xmlns:inkml="http://www.w3.org/2003/InkML" xml:id="stk0" contextRef="#ctx0" brushRef="#br0">15711 12071 273 0,'0'0'195'2,"0"0"-124"-2,0 0 48 0,0 0-25 0,0 0-40 0,0 0 18 0,0 0-25 8,16 34 14 7,-16 1-27-14,0 13 2 6,0 11-4 18,-9 12-3-25,-13 2 1 0,-7 1-5 19,-3-1-12-19,-3-11 1 0,3-10-10 13,3-11 7 5,-5-13-5-18,-2-4-2 0,-5-7 4 16,-3-1-6-16,-1-6 1 16,-2-3-2-16,6 0-1 16,-2-2 2-16,-1-1 0 14,3-1-1-14,3 0-1 16,2 1 0-16,-3 1-2 13,5-3 2-13,0-2 3 16,1 8-2-16,4 0 1 15,4 2-2-15,-1 5-2 16,4 0 0-16,3-1 2 20,0 1 2-19,9 7-1-1,-5 3 1 13,-1 13 8-3,3 13 6-10,-4 12-11 8,3 6 21 8,0 17-11-16,-1-5 8 11,1-5-7-11,-1-1-7 16,0-9-2-16,5-11-2 16,-6-15-4-16,8-11 1 15,1-10-2-15,5-8 2 19,2-8-1-14,0 2 2-3,0-3-2 25,0-2-1-21,0 0-1-3,-8 0-3 2,1 0 4-2,-9-21 0-1,-2-16 0 4,4-11 0-1,-7-3 2 2,1-5 1 0,1 6-3 8,2 1 2-15,-2 5-1 22,2 7-2-22,9 11 2 0,-1 2-1 7,9 12 0 9,0 0 0-16,0 3 1 6,0-3 0 20,0 4 3-26,0 4 3 0,0 1 40 15,0 3 12-15,0 0 8 21,0 3-16-21,17 42-27 0,11 0-6 15,-6-3 7-14,-3 3-8 3,-2-12-1 4,3 0 3 12,-5-10 0-17,9-4-4-3,2-9 4 9,0-10 8 5,8 0-13-14,2 0 9 22,8 0-6-22,-7-19-2 0,-8-6-3 15,-10 13-1-15,-10 6-4 11,4 1-5-4,-6 2-2 2,9-1-2 4,2 4-54-13,6 0-117 4,-12 0-113 12,4-3-188-16</inkml:trace>
    </iact:actionData>
  </iact:action>
  <iact:action type="add" startTime="21918">
    <iact:property name="dataType"/>
    <iact:actionData xml:id="d1">
      <inkml:trace xmlns:inkml="http://www.w3.org/2003/InkML" xml:id="stk1" contextRef="#ctx0" brushRef="#br0">22535 11916 513 0,'0'0'186'0,"0"0"-98"0,0 0 38 0,0 0-39 3,0 0-16 7,0 0 2 5,0 0-7-15,0 11-11 18,0 41-18-18,0 7 8 14,0 2-9-14,0 2-12 15,0-4 7-15,3 0-8 18,7-3-5-18,9-6 1 13,7-2-8-13,5-10-2 16,4-2 7-16,10-3-9 0,6-3 9 20,12-3-6-20,7-3-6 14,0-6 3-14,0-3 1 14,3 0-5-14,1-6-1 16,-1-7 2-16,0 2-4 7,4-1 1 0,-7-3-1 9,-7 9 0-16,-5-3 0 16,-1 9 1-16,-3 3 1 15,-3 0-2-15,2 2 2 18,-5-6 0-18,0 5 1 10,-5 0-1-10,-2 2 1 20,-7 5 2-20,-9 3 3 17,1 8 4-17,-2 4-5 0,-4 3-3 18,-6 6 1-18,-2 6 1 11,-5 14-3-11,-4 7-2 17,-3 4 0-17,0-18 0 24,0-8-1-24,0-22 0 0,0-10 0 6,0-8 1 10,0-5-1-16,0-2 0 19,0-1 0-15,0 1-2-4,-3-6 1 8,-1 3-1 10,-3-5-1-17,-8 0-1-1,-12 0 2 16,-16 0 0-16,-8-22 3 17,-5-11-2-17,-2-4 1 15,6-4 0-15,5-4-15 14,12 3 1-14,8 3 4 14,10 6 6-14,14 12 1 16,-1 6 3-16,4 9 1 22,0-6 0-22,0 4 0 0,0 4 3 9,0 1 20 7,0 3 15-16,0 0 12 16,22 3 6-16,13 38-45 15,-3 8 12-15,2-1 9 18,2 6 1-18,0-3-13 0,1-3 1 13,-4 0-5-7,-4-3-5 6,-2-20-2-11,-13-3 5 16,-6-11-4-17,-4-3 1 14,-1-1 1-13,0-7-1 13,1 3 0-14,11-3-6 17,11 0-6-15,5 0 0 22,15 0 0-19,-9-18 0-1,8-15 0-2,-3-8 0 0,8-9 0 2,-3-2 0 14,1-8 0-15,-5 1 0 1,-6 11 0 9,-6 6 0-13,5 9 0 17,-16 2 0-15,-4 9 0 2,-4 11 0 3,-12 3 0 7,0 2 0-14,0 3 0 13,0 3-49-13,0 0-99 16,0 3-86-16,0 18-205 32</inkml:trace>
    </iact:actionData>
  </iact:action>
  <iact:action type="add" startTime="28427">
    <iact:property name="dataType"/>
    <iact:actionData xml:id="d2">
      <inkml:trace xmlns:inkml="http://www.w3.org/2003/InkML" xml:id="stk2" contextRef="#ctx0" brushRef="#br1">6272 14374 271 0,'0'0'528'1,"0"0"-359"-1,0 0-41 0,0 0-44 0,0 0-32 1,0 0-16-1,0 0-3 15,31 0 9-15,-31 0 4 20,0 0 2-20,0 0-4 0,0 0-4 11,0 0-8 5,-5 0-4-16,-24 0 19 15,-14 0-13-15,5 0-16 19,-9 0-1-19,-5 0 1 0,-7 0-4 16,-4 0 8-16,-2 0 3 13,-9 0 1-13,3 0 1 17,2 0-7-17,-6 3-1 15,2 9-9-14,3-1-2 5,9-4-2 1,1-4-4 15,9-3-1-22,0 0 0 0,6 0-1 11,-3 0 4 3,-3 0 4-14,2 0-3 17,-8 0 0-17,5 0-1 15,0 0-1-15,-1 5 0 4,4-5-1 7,-1 0 0 9,11 0-2-20,0 0 0 0,12 0 0 18,-2 0 0-17,3 0 0 0,-5 0 0 33,-1 0-1-33,0 7 1 2,-6 0-1-1,6 4 1 0,-3-8 0 5,3 5 1-1,3-1-1 9,-2-3 0-15,1 4 2 21,6-5-2-21,2 6-2 0,3-9 2 10,9 0-2 11,-8 2 2-21,10 2-7 1,-4-1 3 15,2 1 2-16,-6 4 1 14,-2-5 1-14,4 6-4 15,-5-9 0-15,2 2-3 14,3-2-5-14,4 4 10 14,0-4-10-14,7 0-3 15,3 0 1-15,0 0 10 17,0 0 4-17,0 0 0 14,0 0-2-14,0 0-1 16,0 0 3-16,0 0 2 16,0 0-1-16,0 0 2 17,0 0-1-17,0 11 0 19,0 5 0-19,0 5-2 0,13 12-8 13,3 3 6-10,-8 5-2 10,6 14-1-13,-7 1 4 14,1 2-1-14,-8 2 2 17,0-10 0-17,0 3 2 15,0-2-1-15,0-3 1 7,0 3 5 1,0-9-6 9,0 0 2-14,0 3-2 8,0 0-1-11,0 3 0 22,0 2 2-22,0-9-2 0,-5-8 0 14,2-10 1-14,-1-16 0 15,4-4 0-15,0-3 1 15,0 0 0-15,0 0 1 14,0 0 3-14,0 0-2 15,0 0-4-15,0 0 2 15,0 0-1-15,0 0 1 16,0 0-1-16,0 0 0 15,0 0-1-15,0 0-1 16,0 0 1-16,0 0 0 16,0 0 0-16,0 4 2 16,0 7-1-16,0-1 2 18,12 5-3-18,-8-7 0 0,2 0 0 16,-6-1 0-15,0-7 1 14,0 0 0-14,0 0 0 15,0 0-1-13,0 3 0 9,0 4 0-12,0 9 0 16,4-6-9-14,-1 5-1-1,1 0 9 8,1-15 1 7,-5 0 4-16,3 0-2 14,7 0-2-14,6 8-1 22,6-8 0-22,7 7 1 0,0-4 3 10,2 1-3-4,8-4 0 6,9 0 2-12,15 0-2 17,10 0 1-17,1 0 0 17,-1 0 4-17,-7-4 2 8,-8 1 1 2,-5-2-1-3,-7 5 4-7,7-2-4 27,-5 2-6-23,3-8 3 3,4 8-3 1,-6 0 2 20,6-7-3-24,-4 7 1 0,0-4 3 0,6 0-4-1,-10 1 0-2,5-2 2 0,-5-2-2 0,1 4 3 21,0-4-2-19,-4-4 4-1,1 4-3 10,-3 2 2-12,3 2-3 15,-1-4 1-15,0-1-1 16,4 0-1-16,-7 1 1 14,-2-1 0-14,2 6 2 14,-3-6 0-14,-2 8 2 16,1-8 0-16,-1 5-1 21,-2-1-2-21,-3 1 0 0,8-4 0 11,-3 7 2 5,2-8-3-13,-3 8 1 9,3-7 0-10,-1 7-1-2,-4-4 0 16,-1 4 1-16,2 0-1 14,-8 0 0-14,-4 0 1 17,-3 0-1-17,-5 0-1 13,-2 0 1-13,-6 0 0 19,0 0 0-19,-1 0-1 14,-5 0 1-14,0 0-1 13,0 0-1-13,0 0 1 17,0 0 0-17,0 0 0 15,0 0 0-15,0 0 0 16,0 0-4-16,0-14-1 16,0-46 0-16,0-36 5 20,0-36 2-20,0-12-1 0,0-6-1 11,0-4 0 7,0 7 0-18,0 17 0 1,0 35 0 14,0 29 0-15,0 28 0 6,0 21-1 17,0 9-1-23,0 8-2 0,0-7-68 15,0 3-45-15,0-3-70 16,0 7-86-16,0 0-266 16</inkml:trace>
    </iact:actionData>
  </iact:action>
  <iact:action type="add" startTime="31293">
    <iact:property name="dataType"/>
    <iact:actionData xml:id="d3">
      <inkml:trace xmlns:inkml="http://www.w3.org/2003/InkML" xml:id="stk3" contextRef="#ctx0" brushRef="#br1">32870 14384 701 0,'0'0'123'1,"0"0"6"-1,0 0-3 0,0 0-58 0,0 0-19 1,0 0 8 3,0 0 13 12,-113-40-29-16,69 32 5 4,3 6 7 24,-7-6-3-28,0 5-10 0,-3-2-4 15,4 5-13-15,-1 0 0 18,7 0-5-18,3 0-4 0,-1 0 7 15,1 0 4-15,-6 0-5 14,3 0-1-14,2 5-4 18,-7 6-1-18,3-9-4 13,-6 6 0-13,-1-1 0 16,-1 1 0-16,3 0-1 15,0-1 0-15,4-4 1 18,3 2 1-18,0-3-1 20,5-2-1-20,2 5-7 0,0-5 3 10,3 0-4 13,-6 0 1-23,-4 0-1 0,2 0-1 6,-2 0 1 15,0 0-1-21,5 0-1 0,2 0 1 17,1 0-1-17,4 0 3 15,-1 0-3-14,1 0 1 13,3 0 0-14,0 0 0 7,1 7 0 15,-2 4 1-22,6 0-1 0,-5 0 0 15,4 0-1-15,4-3 1 16,-1-1 0-16,0 0 0 16,5-3-1-16,2 3 3 21,2 2-4-20,-2-7 1-1,5 5-2 6,-3 1-2 23,-2-1 4-25,5 4-1-3,-5 0 1 0,6-3 0-1,-1 4 0 15,-5-3 1-15,5 3 0 17,0-5 1-17,4 4 0 15,3-8 0-15,0 9 3 23,0 6-3-22,0 8 0 0,0 7 3 3,0 4-4 14,0-1-1-18,0 6 1 19,0 6 1-19,0-1 0 0,0 12-1 12,0-1 1 8,0 1 0-19,0 4-1-1,0-15 0 17,0 0 0-15,0 3 0 18,0-15 2-20,0 3-2 0,0-4 1 11,0-4-1-10,0 2 2 7,0-12-2 2,0-2-1-6,0-5 1 12,0-6 0-16,0 3 1 16,0-11 2-16,0 0-1 16,0 0 0-16,0 8 0 5,0-6-2 11,0 10 0-16,0-1-1 13,0-1 1-12,0-2 0 12,0-4 0-13,0-4 0 17,0 0 0-17,0 0-2 21,0 0 2-21,0 0-1 0,7 0 4 10,3 0-4 4,9 0 2-14,-1 0 1 16,5 0-1-16,2 0 0 17,4 0 0-16,9 0 1 1,9 0-1 9,5 0 4 10,2 0-3-21,6 0 0 0,-5-7 3 11,-1 0 8 9,3 7-4-20,-1 0 1 0,9 0 0 14,-2 0-5-13,0 0 2 14,15 0-6-15,-3 0 3 23,2 0-2-23,-3 0 0 0,-8 0 3 5,1 0-4 11,-9 0 0-16,-7 0 2 15,0 0-1-15,-8 0 4 16,6 0 1-16,-8 0-4 16,4 0-2-16,-3 0 3 5,4 0-3 10,0 2 0-15,7 6-1 14,2-1 1-13,1-2 0 15,-6 6 0-16,3-4 3 16,-7-4-4-16,0 4 2 14,-2-2 0-14,-8-2-1 13,1-3-1-13,-4 0 1 16,-2 0-1-16,-11 0 1 14,-5 0-1-11,-11 0 1 11,-1 0 0-14,-3 0 0 9,0 0-1-3,0 0 1 14,0 0-1-19,0 0 1-1,0 0 0 16,0 0 0-2,0 0-1-14,0 0 0 0,0 0 0 16,0 0-1-16,0 0 1 16,0 0-1-15,0 0-1 14,0-25 2-12,0-31 0 14,-3-20 0-16,-16-14 1-1,2-9 0 8,-2-21-1 6,0-21 1-14,1-6-1 15,1-4 0-15,5 7 4 16,8 15-4-16,1 22 0 20,3 31 0-19,0 20 0-1,0 31 0 10,0 14 0-3,0 11 0 2,0 0 0-3,0 0-43 7,0 29-63-13,0 4-168 14,0 12-198-14</inkml:trace>
    </iact:actionData>
  </iact:action>
  <iact:action type="add" startTime="41537">
    <iact:property name="dataType"/>
    <iact:actionData xml:id="d4">
      <inkml:trace xmlns:inkml="http://www.w3.org/2003/InkML" xml:id="stk4" contextRef="#ctx0" brushRef="#br0">10830 16408 437 0,'0'0'193'3,"0"0"-121"-3,0 0 6 0,0 0 44 0,0 0-23 25,-227-36-40-25,83 54-14 1,-30 30-7 5,-22 12 1 9,-12 12-4-15,1 18-2 15,3 15 23-15,13 28-10 16,25 14-5-16,26 11-9 16,33 15 2-16,26 4-15 0,25 3 2 16,27-6-13-16,29 13-1 15,7 3 11-15,88 7 2 19,61 0 0-19,64-2-12 13,60-22-7-13,52-35 8 15,35-33 2-14,16-45 0 13,-5-43 20-13,-24-17-11 13,-39-25 10-13,-35-66-15 15,-45-47 8-16,-40-42-13 17,-38-51-2-15,-48-49 5 7,-51-29-8-9,-51-19-2 8,-7 8-3 3,-87 15 0 7,-53 37-1-16,-44 39-6-2,-29 45 0 11,-33 63-2-1,-17 55-21-9,-7 59-39 8,8 7-66 7,176 73-107-15,22 4-217 12</inkml:trace>
    </iact:actionData>
  </iact:action>
  <iact:action type="add" startTime="43142">
    <iact:property name="dataType"/>
    <iact:actionData xml:id="d5">
      <inkml:trace xmlns:inkml="http://www.w3.org/2003/InkML" xml:id="stk5" contextRef="#ctx0" brushRef="#br0">28483 16489 183 0,'0'0'268'1,"0"0"-196"-1,0 0 29 9,0 0 28 14,0 0-39-23,0 0-13 0,-305 9-4 18,153 24-10-17,-21 6-17 10,-14 27-2-11,-13 24 12 17,2 9-9-17,14 25-11 13,15 14-13-13,29 3-1 15,29 12-9-15,33-4 7 17,40 15-6-17,38 7 2 24,3 43-2-21,110 14 20 1,65 18-6-3,55 1 5 4,56-19 2 10,33-39-3-15,13-42-2 14,1-64-2-13,-22-57-10 12,-50-26 3-13,-40-59-3 30,-47-72-16-30,-40-58 0 0,-32-64-2 0,-36-42-2 16,-35-25 1-16,-34 7 1 15,0 19 0-15,-70 41-2 17,-32 31-7-17,-35 42-2 14,-39 48 0-12,-40 44-21 10,-35 22-47 4,-26 33-64-16,168 33-80 0,14 15-551 5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05T05:37:57.57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761">
    <iact:property name="dataType"/>
    <iact:actionData xml:id="d0">
      <inkml:trace xmlns:inkml="http://www.w3.org/2003/InkML" xml:id="stk0" contextRef="#ctx0" brushRef="#br0">6420 14389 335 0,'0'0'0'2,"0"0"104"-2,0 0-104 1,0 0 86-1,0 0-86 0,0 0 102 0,0 0-102 0,0 0 105 0,0 0-105 0,0 0 98 0,0 0-98 0,0 0 108 0,0 0-108 0,0 0 91 0,0 0-91 0,0 0 80 0,0 0-80 0,0-7 66 0,0 7-66 0,0 0 63 74,0 0-63-74,0 0 48 1,0 0-48-1,0 28 14 0,0-28-14 0,0 45 17 0,0-45-17 0,-5 48 20 0,5-48-20 0,-13 51 15 0,13-51-15 0,-19 51 6 0,19-51-6 0,-19 57 7 0,19-57-7 0,-25 47 4 0,25-47-4 0,-26 52 7 91,26-52-7-89,-26 48 7 0,26-48-7-2,-25 39 6 0,25-39-6 0,-29 44 10 0,29-44-10 0,-31 41 11 0,31-41-11 0,-36 48 4 1,36-48-4-1,-37 41 5 0,37-41-5 0,-40 33 5 0,40-33-5 0,-40 34 2 0,40-34-2 0,-43 28 0 0,43-28 0 0,-36 26 2 0,36-26-2 0,-39 27 4 0,39-27-4 2,-41 17 4-1,41-17-4 0,-41 18 5-1,41-18-5 0,-39 15 4 86,39-15-4-85,-38 16 6-1,38-16-6 0,-41 6 7 0,41-6-7 0,-43 3 5 0,43-3-5 0,-47 8 2 0,47-8-2 0,-45 7 6 0,45-7-6 0,-47 9 4 0,47-9-4 0,-45 6 4 1,45-6-4-1,-48 0 5 0,48 0-5 0,-44 0 0 0,44 0 0 0,-46 0 1 0,46 0-1 0,-39 0 1 22,39 0-1-15,-40 0 0 0,40 0 0 0,-37 0 0 1,37 0 0-3,-36 0 1 3,36 0-1-3,-41 0 1 0,41 0-1 0,-37 0 0-1,37 0 0-1,-40-6 0-1,40 6 0 1,-42-9 1 0,42 9-1-2,-43-3 1 0,43 3-1 0,-49-6 4 0,49 6-4-1,-43-6 2 1,43 6-2-1,-50-3 1 0,50 3-1 1,-49-6-1 0,49 6 1-1,-60-9 0 1,60 9 0-1,-58-3 0 78,58 3 0-73,-63 0 0 0,63 0 0-2,-68 0 2-1,68 0-2 0,-56 0 0-1,56 0 0 1,-60 0 5-2,60 0-5 0,-51 0 0 0,51 0 0 0,-40 0 0 0,40 0 0 0,-34 0 0 0,34 0 0 0,-29 0-2 0,29 0 2 0,-22 0 0 0,22 0 0 0,-22 0 6 0,22 0-6 0,-26 0 1 0,26 0-1 0,-29 0 1 0,29 0-1 0,-30 0 2 5,30 0-2-5,-35 0 0 71,35 0 0-71,-35 0 0 0,35 0 0 0,-33 3 1 0,33-3-1 0,-31 15-3 0,31-15 3 0,-23 3 4 0,23-3-4 0,-23 12 0 0,23-12 0 0,-15 12 1 0,15-12-1 1,-10 9 1 1,10-9-1 0,-16 15 2-2,16-15-2 0,-15 24 5 0,15-24-5 0,-14 24 0 89,14-24 0-89,-15 42 1 0,15-42-1 0,-14 33 2 0,14-33-2 0,-15 48 4 0,15-48-4 0,-17 47 1 0,17-47-1 0,-9 54 0 0,9-54 0 0,-15 56 0 0,15-56 0 0,-12 56 1 0,12-56-1 0,-7 47 2 1,7-47-2-1,-10 53 0 0,10-53 0 0,-10 42 0 0,10-42 0 0,-12 45-2 0,12-45 2 2,-10 44 2 5,10-44-2-7,-9 37 2 87,9-37-2-86,-10 45 1-1,10-45-1 0,-17 39 2 0,17-39-2 0,-9 33 0 0,9-33 0 0,-12 26 0 0,12-26 0 0,-6 22 0 0,6-22 0 0,-7 8-1 0,7-8 1 0,0 3 1 0,0-3-1 0,0 0 0 0,0 0 0 0,0 0 0 0,0 0 0 0,0 0-9 0,0 0 9 0,0 0 0 0,0 0 0 0,0 0 0 78,0 0 0-74,0 0-4 0,0 0 4-1,-4 0-8 0,4 0 8-1,-8 0-7-1,8 0 7 0,-10 0-8 0,10 0 8 0,-19 0 0-1,19 0 0 0,-19-17 6 0,19 17-6 0,-14-19 7 0,14 19-7 0,-15-23 5 0,15 23-5 0,-12-33 7 0,12 33-7 0,-10-33 0 0,10 33 0 0,-7-39-1 0,7 39 1 0,-12-42-1 0,12 42 1 0,-7-33-3 5,7 33 3-5,-13-33-2 95,13 33 2-95,-6-30-2 0,6 30 2 0,-6-21 0 0,6 21 0 0,-9-15 0 0,9 15 0 0,-3-6 2 1,3 6-2 0,0-9 0 0,0 9 0-1,-5 0 1 0,5 0-1 0,0 0 0 0,0 0 0 0,0 0 3 0,0 0-3 0,0 0 4 0,0 0-4 0,0 0 5 0,0 0-5 0,0 0 3 0,0 0-3 0,0 0 13 0,0 0-13 0,0 0 20 86,0 0-20-86,0 15 17 0,0-15-17 0,0 36 2 0,0-36-2 0,20 41 7 0,-20-41-7 0,19 40 14 0,-19-40-14 0,13 38 16 0,-13-38-16 0,19 28 11 0,-19-28-11 0,19 34 8 0,-19-34-8 0,19 29 5 0,-19-29-5 0,17 23 4 0,-17-23-4 0,12 21 5 0,-12-21-5 0,10 12 8 96,-10-12-8-96,9 11 13 0,-9-11-13 0,10 0 16 0,-10 0-16 0,15 0 16 0,-15 0-16 0,17 0 14 0,-17 0-14 0,31 0 8 0,-31 0-8 0,32 0 9 0,-32 0-9 0,43-15 9 0,-43 15-9 0,46-29 13 0,-46 29-13 0,48-33 16 0,-48 33-16 1,48-23 14-1,-48 23-14 0,41-30 12 0,-41 30-12 0,35-18 10 0,-35 18-10 0,31-18 3 90,-31 18-3-90,21-6 3 0,-21 6-3 1,22-9 1-1,-22 9-1 0,25-15 0 0,-25 15 0 0,31-9-17 0,-31 9 17 0,33-16-95 0,-33 16 95 0,37-17-171 0,-37 17 171 0,7 0-274 0,-7 0 274 0,2-15-500 0,-2 15 500 0</inkml:trace>
    </iact:actionData>
  </iact:action>
  <iact:action type="add" startTime="8842">
    <iact:property name="dataType"/>
    <iact:actionData xml:id="d1">
      <inkml:trace xmlns:inkml="http://www.w3.org/2003/InkML" xml:id="stk1" contextRef="#ctx0" brushRef="#br1">17870 14443 428 0,'0'0'0'0,"0"0"227"0,0 0-227 0,0 0 118 0,0 0-118 0,0 0 149 0,0 0-149 0,0 0 100 0,0 0-100 0,0 0 74 4,0 0-74 77,-26 219 61-81,26-219-61 0,-19 66 48 0,19-66-48 0,-29 72 43 0,29-72-43 0,-25 85 28 0,25-85-28 0,-33 89 34 0,33-89-34 0,-41 91 35 0,41-91-35 0,-40 85 36 0,40-85-36 0,-40 74 27 0,40-74-27 0,-44 74 27 0,44-74-27 0,-48 66 16 0,48-66-16 1,-51 67 11 77,51-67-11-78,-60 58 13 0,60-58-13 0,-66 58 13 0,66-58-13 0,-72 56 12 0,72-56-12 0,-72 43 13 1,72-43-13-1,-76 48 14 0,76-48-14 0,-70 41 10 0,70-41-10 0,-74 33 9 0,74-33-9 0,-73 26 4 0,73-26-4 0,-79 22 11 0,79-22-11 0,-83 22 17 0,83-22-17 0,-92 20 10 9,92-20-10-9,-103 24 14 76,103-24-14-76,-109 15 18 0,109-15-18 0,-109 27 14 0,109-27-14 0,-118 21 3 0,118-21-3 0,-118 21 3 0,118-21-3 0,-112 24 21 0,112-24-21 0,-111 15 3 0,111-15-3 0,-99 2 3 0,99-2-3 0,-85 0 17 0,85 0-17 0,-74 0 6 0,74 0-6 0,-66 0 0 88,66 0 0-87,-60 0 4-1,60 0-4 1,-56-2 6-1,56 2-6 0,-50-15 2 0,50 15-2 0,-54-24 1 0,54 24-1 0,-52-18 1 0,52 18-1 0,-51-7 0 0,51 7 0 0,-53-11 1 0,53 11-1 0,-54-4 2 0,54 4-2 0,-48-2 1 0,48 2-1 0,-55 0 2 0,55 0-2 0,-59 0 3 0,59 0-3 0,-62 0 5 6,62 0-5-6,-66 0 18 77,66 0-18-77,-60 0 1 2,60 0-1 0,-51 0 2 0,51 0-2-2,-52 0 0 0,52 0 0 0,-51 0 0 0,51 0 0 0,-49-9 1 0,49 9-1 0,-46-10 2 0,46 10-2 0,-48-12 1 0,48 12-1 0,-53-11 3 0,53 11-3 0,-43-15 8 0,43 15-8 0,-44-9 1 0,44 9-1 0,-37-24 0 75,37 24 0-75,-36-18 1 0,36 18-1 0,-41-24-1 0,41 24 1 0,-43-15 1 0,43 15-1 0,-46-27 0 0,46 27 0 0,-53-15 0 0,53 15 0 0,-46-15-2 0,46 15 2 0,-51-3 0 0,51 3 0 0,-51 0 0 0,51 0 0 0,-53 0 0 0,53 0 0 0,-55 0-1 75,55 0 1-75,-51 0 0 0,51 0 0 0,-51 0 1 0,51 0-1 0,-60 0 1 1,60 0-1-1,-70 18 0 0,70-18 0 0,-77 15 1 0,77-15-1 0,-82 18 0 0,82-18 0 0,-80 18 2 0,80-18-2 0,-63 12 0 0,63-12 0 0,-51 12 0 0,51-12 0 0,-44 6 0 76,44-6 0-76,-33 3 1 0,33-3-1 0,-41 8 1 0,41-8-1 0,-44 11 0 0,44-11 0 1,-43 20 1-1,43-20-1 0,-48 9 0 0,48-9 0 0,-53 15 0 0,53-15 0 0,-58 15 2 0,58-15-2 0,-70 18-1 0,70-18 1 0,-75 18 1 0,75-18-1 0,-80 24 11 2,80-24-11-1,-70 21 3 77,70-21-3-76,-61 27 0 1,61-27 0-2,-60 33 3 0,60-33-3-1,-70 43 1 0,70-43-1 0,-70 48 1 0,70-48-1 0,-71 51 1 0,71-51-1 0,-64 52 3 0,64-52-3 0,-53 44 1 0,53-44-1 0,-51 33 0 0,51-33 0 0,-53 41 1 0,53-41-1 0,-49 40 0 1,49-40 0-1,-50 42 0 6,50-42 0-6,-46 42 0 99,46-42 0-99,-41 48 0 0,41-48 0 0,-41 48 1 0,41-48-1 0,-32 33 2 0,32-33-2 0,-29 33 0 0,29-33 0 0,-24 30 0 1,24-30 0 0,-20 27 0 2,20-27 0-1,-19 24 1-2,19-24-1 0,-15 27 0 0,15-27 0 0,-18 21-2 0,18-21 2 0,-15 27 0 0,15-27 0 0,-19 14 1 0,19-14-1 0,-10 19 0 0,10-19 0 0,-7 7 0 0,7-7 0 0,0 0-1 6,0 0 1-6,0 0-1 99,0 0 1-95,0 0-8 2,0 0 8-3,0-26-18-2,0 26 18 2,11-55-3 0,-11 55 3 0,27-82-1 0,-27 82 1 0,27-73-1-1,-27 73 1-1,26-74 0 0,-26 74 0-1,22-77 0 0,-22 77 0 0,22-70 0 0,-22 70 0 0,19-58 1 0,-19 58-1 0,15-52-1 0,-15 52 1 0,10-33 0 0,-10 33 0 0,7-22 0 0,-7 22 0 0,5-18 0 1,-5 18 0-1,0-12 0 0,0 12 0 0,0-3 0 0,0 3 0 0,0 0 2 0,0 0-2 0,0 0 1 0,0 0-1 0,0 0 1 84,0 0-1-84,0 0 3 0,0 0-3 0,0 0 1 0,0 0-1 0,0 8 1 1,0-8-1-1,0 25 0 0,0-25 0 0,-8 41 0 0,8-41 0 0,-14 43 1 0,14-43-1 0,-15 56 0 0,15-56 0 0,-19 55 1 0,19-55-1 0,-19 60 0 0,19-60 0 0,-13 54 1 0,13-54-1 0,-19 51 1 66,19-51-1-66,-10 33 1 0,10-33-1 0,-12 23 1 0,12-23-1 0,-7 10 1 0,7-10-1 0,0 9 0 0,0-9 0 0,0 0 0 0,0 0 0 0,0 0 0 0,0 0 0 0,0 0 0 0,0 0 0 0,0 0 0 0,0 0 0 0,0 0 0 76,0 0 0-76,0 6 1 0,0-6-1 1,0 9 11-1,0-9-11 0,0 9 8 0,0-9-8 0,0 15 4 0,0-15-4 0,10 11 13 0,-10-11-13 0,15 16 7 0,-15-16-7 0,16 6 12 0,-16-6-12 0,14 11 10 0,-14-11-10 0,11 16 12 0,-11-16-12 0,9 7 15 68,-9-7-15-65,14 8 13-1,-14-8-13-1,6 0 5-1,-6 0-5 0,16 0 3 0,-16 0-3 0,17 0 3 0,-17 0-3 0,32 0 2 0,-32 0-2 0,41-8 0 0,-41 8 0 0,51-40 4 0,-51 40-4 0,64-33 0 0,-64 33 0 0,58-33 4 1,-58 33-4-1,49-31 2 81,-49 31-2-81,29-11 4 0,-29 11-4 0,10-7 2 0,-10 7-2 0,4-3 6 0,-4 3-6 0,0 0 1 0,0 0-1 0,0 0 1 0,0 0-1 0,0 0 1 0,0 0-1 0,0 0 0 0,0 0 0 0,0 0-1 0,0 0 1 0,0 0-23 0,0 0 23 0,0 0-64 0,0 0 64 1,0-5-119 72,0 5 119-72,5 0-214 0,-5 0 214-1,0 0-414 0,0 0 414 0</inkml:trace>
    </iact:actionData>
  </iact:action>
  <iact:action type="add" startTime="12797">
    <iact:property name="dataType"/>
    <iact:actionData xml:id="d2">
      <inkml:trace xmlns:inkml="http://www.w3.org/2003/InkML" xml:id="stk2" contextRef="#ctx0" brushRef="#br2">30391 14482 403 0,'0'0'0'1,"0"0"107"-1,0 0-107 0,0 0 147 0,0 0-147 0,0 0 130 0,0 0-130 0,0 0 97 0,0 0-97 0,0 0 72 70,0 0-72-69,0 0 59 2,0 0-59 0,0 0 60-3,0 0-60 0,-4 72 33 0,4-72-33 0,0 33 36 0,0-33-36 0,0 33 35 0,0-33-35 0,4 42 36 0,-4-42-36 0,15 42 31 0,-15-42-31 0,19 45 20 0,-19-45-20 0,17 51 29 1,-17-51-29-1,19 48 32 86,-19-48-32-86,22 48 25 0,-22-48-25 0,22 52 16 0,-22-52-16 0,26 51 18 0,-26-51-18 0,30 48 15 0,-30-48-15 0,29 48 21 0,-29-48-21 0,29 51 15 0,-29-51-15 0,29 57 6 0,-29-57-6 0,31 48 9 0,-31-48-9 0,29 57 3 0,-29-57-3 0,26 51 3 0,-26-51-3 0,20 57 3 0,-20-57-3 0,15 58 5 74,-15-58-5-74,19 56 3 0,-19-56-3 0,16 66 1 0,-16-66-1 0,10 73 0 0,-10-73 0 0,12 74 1 0,-12-74-1 0,7 76 3 0,-7-76-3 0,3 86 1 0,-3-86-1 0,3 85 1 0,-3-85-1 0,0 72 2 0,0-72-2 0,0 63 1 0,0-63-1 1,0 62 2 67,0-62-2-68,0 64 1 0,0-64-1 0,0 50 1 0,0-50-1 0,-3 56 1 0,3-56-1 0,-14 51 0 0,14-51 0 0,-12 63 0 0,12-63 0 0,-13 60 0 0,13-60 0 0,-14 48 2 0,14-48-2 0,-8 42 0 0,8-42 0 0,-9 30 1 81,9-30-1-78,-3 18 2 0,3-18-2-1,0 15 1-1,0-15-1 1,-4 0 0 0,4 0 0-2,0 0 0 0,0 0 0 0,0 0-2 0,0 0 2 0,-12 0-5 0,12 0 5 0,-20 0-9 0,20 0 9 0,-31-6-6 0,31 6 6 0,-36-33-7 0,36 33 7 0,-34-33-1 0,34 33 1 0,-32-33-1 0,32 33 1 0,-31-33-1 4,31 33 1-4,-20-42-3 75,20 42 3-73,-26-33-7-2,26 33 7 0,-15-37-2 0,15 37 2 0,-19-29-1 0,19 29 1 0,-10-21-2 0,10 21 2 0,-12-16-9 0,12 16 9 0,-4-8-1 0,4 8 1 0,-3-3-2 0,3 3 2 0,0 0 0 0,0 0 0 0,0 0 2 0,0 0-2 0,0 0 4 74,0 0-4-73,0 0 5-1,0 0-5 0,0 0 10 0,0 0-10 0,0 0 36 0,0 0-36 0,0 15 63 0,0-15-63 0,24 36 31 0,-24-36-31 0,39 48 19 0,-39-48-19 0,32 42 31 0,-32-42-31 0,28 33 26 0,-28-33-26 0,32 33 23 0,-32-33-23 0,26 29 19 73,-26-29-19-72,20 25 11-1,-20-25-11 0,24 18 10 0,-24-18-10 0,14 9 8 0,-14-9-8 0,8 6 18 0,-8-6-18 0,4 0 16 0,-4 0-16 0,3 0 14 0,-3 0-14 0,14 0 7 0,-14 0-7 0,15 0 8 0,-15 0-8 0,22 0 10 0,-22 0-10 0,29 0 6 5,-29 0-6-5,26 0 17 83,-26 0-17-83,31-22 13 0,-31 22-13 0,30-26 20 0,-30 26-20 0,40-39 20 0,-40 39-20 0,39-42 17 0,-39 42-17 0,34-48 12 0,-34 48-12 0,39-58 13 0,-39 58-13 0,38-59 12 0,-38 59-12 0,30-63 14 0,-30 63-14 0,33-51 9 0,-33 51-9 0,22-33 4 0,-22 33-4 1,10-23 1 88,-10 23-1-88,7-10 1-1,-7 10-1 0,9 0 2 0,-9 0-2 0,0-7 2 0,0 7-2 0,0 0 0 0,0 0 0 0,0 0 0 0,0 0 0 0,0 0-40 0,0 0 40 0,0 0-89 0,0 0 89 0,0 0-142 0,0 0 142 0,0 0-194 0,0 0 194 0,0 7-333 0,0-7 333 0,0 15-887 0,0-15 887 0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16T00:45:13.33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5" units="cm"/>
      <inkml:brushProperty name="height" value="0.055" units="cm"/>
    </inkml:brush>
  </inkml:definitions>
  <iact:action type="add" startTime="8829">
    <iact:property name="dataType"/>
    <iact:actionData xml:id="d0">
      <inkml:trace xmlns:inkml="http://www.w3.org/2003/InkML" xml:id="stk0" contextRef="#ctx0" brushRef="#br0">3318 9179 233 0,'0'0'363'1,"0"0"-283"-1,0 0 13 0,0 0-39 71,0 0-24-71,209 0 17 0,-157 0 42 0,-4 0-4 0,-3 0-20 0,-1 0-12 0,0 0-10 0,4 0 6 0,0 0-10 74,3 0-6-74,-5 0-1 0,-3 0-3 0,-6 0-4 0,-8 0-14 0,-10 0-1 0,-9 0-5 0,-6 0-3 0,-1 0-1 0,-3 0-1 80,0 0 1-79,0 0-1-1,0 0 1 0,-25 0 1 0,-39 0-2 0,-28 0 3 0,-2 0-2 0,-3 0 0 0,7 0-1 0,8 0 0 0,12 0 0 60,19 0 1-59,18 0-1-1,11 3 0 0,14-3 0 0,8 0 0 0,0 0 0 0,0 0 1 1,0 0 1 5,27 4 0 62,38 7-2-68,17 0-2 0,6 3 2 0,-4-2 1 0,-7-5 0 0,-2 0-1 0,-17-3 2 0,-17 0-1 0,-16 0 4 79,-18-4 2-78,-7 0 4-1,0 3-8 0,0 6-2 0,-7 5-1 0,-39 0 1 0,-19 0-1 0,-1-2 0 0,1-5 0 0,5-2 0 0,16-2-1 80,15-3 2-80,14 0-2 0,11 0 1 0,4 0 0 0,0 0 0 0,0 0 3 0,19 0-3 1,22 0 0 0,3 6 0-1,-8 6 1 1,-14-9 0 73,-15 1 0-74,2 0-1 0,-9-4 0 0,0 0-1 0,0 0-2 0,0 4-4 0,-19-1 0 0,-19 6 5 0,-9 0 2 0,11-1 0 59,2 3 0-59,17-4 1 0,5-3-1 0,12-4 1 0,0 0 0 0,0 0 1 0,0 0 2 0,0 0-4 69,6 0-19-69,10 8-7 0,-6 2-37 0,-5-1-79 0,-5 0-282 0</inkml:trace>
    </iact:actionData>
  </iact:action>
  <iact:action type="add" startTime="14861">
    <iact:property name="dataType"/>
    <iact:actionData xml:id="d1">
      <inkml:trace xmlns:inkml="http://www.w3.org/2003/InkML" xml:id="stk1" contextRef="#ctx0" brushRef="#br1">30662 852 462 0,'0'0'136'1,"0"0"-38"-1,0 0 75 0,0 0-58 5,0 0-41 64,0 0-12-69,0 0 5 1,-31 0 7-1,-13 0 0 0,-12 0-13 0,-6 0 0 0,-11-7-1 0,-6-12-9 0,-9-7-12 82,-5-3-2-82,-9-4-5 0,-4-7-3 0,-1-2-3 0,1 9 7 0,-2 5-12 0,3 3 2 0,-6-2-6 0,-17-2-4 0,-9 0 1 0,-15-4 3 6,-1 0-8 73,6 4 1-79,-1-4 2 0,-6 9 4 0,-1 6-2 1,-11-4-1 0,1 7 3 0,4 0-5-1,6 1-1 0,15 3-2 0,4 3-1 0,15 1-2 76,6 7 1-76,6 0-3 0,5 0 0 0,5 0 0 0,0 0 2 1,3 4 1-1,-4 7-1 0,1 3 2 0,-10-3 2 1,-2-3-9 4,0 6 0 85,-2 1 0-90,6 0 0 0,4 3 0 0,-1 6 0 0,-5 0 0 0,-5 2 0 0,-4-1 0 0,-5 1 0 0,-1-4 0 0,-1-3 0 0,0-8 0 0,4 1 0 80,-5-10 0-80,-2 2 0 0,4 0 0 0,2 1 0 0,5 1 0 0,6 8 0 0,3 5 0 0,-3 8 0 0,-5-7 0 0,-13 8 0 1,-23-8 0 74,-5-5 0-75,-9-3 0 0,-3-8 0 0,-6-2 0 0,1 3 0 0,-6-5 0 0,6 0 0 0,9 0 0 0,8 0 0 0,5 0 0 83,5 8 0-83,11 9 0 0,-1 6 0 0,9-5 0 0,7-7 0 0,2-4 0 0,3-7 0 0,-2 0 0 0,-15 0 0 0,-7 0 0 0,0-7 0 85,9-8 0-85,-1 1 0 0,13 7 0 0,1-1 0 0,4 0 0 0,1 5 0 0,2-1 0 0,4 4 0 0,4 0 0 0,8 0 0 0,3 0 0 83,3 0 0-83,7 0 0 1,10 0 0-1,-1 0 0 0,-2 0 0 0,3 0 0 0,-10 7 0 0,2 5 0 2,2-6 0-1,-1 6 0-1,7-5 0 1,-4 5 0 82,2-5 0-83,-4 0 0 1,4 0 0-1,-2-7 0 0,1 0 0 0,-11 0 0 0,4 0 0 0,-6 0 0 0,2 0 0 0,13 0 0 0,15 0 0 88,10-4 0-88,11 1 0 0,4-4 0 0,11 7 0 0,3-4 0 0,4 1 0 0,5 3 0 0,-1 0 0 0,-1 0 0 0,6 0 0 0,-3 0 0 0,6 0 0 78,-2 0 0-78,3 0 0 0,2 0 0 0,0 0 0 0,0 0 0 0,-5 0 0 0,3 0 0 0,-10 0 0 0,-10 0 0 0,-4-4 0 5,-6-4 0 76,-16-6 0-81,-8-5 0 0,-16-10 0 0,-13-1 0 0,-19 2 0 0,-2 0 0 0,-2 18 0 0,16 2 0 0,12 8 0 0,14 0 0 0,11 0 0 78,5 0 0-78,15 23 0 0,2 2 0 0,-1 6 0 0,14-6 0 0,-3 0 0 0,12 1 0 0,4 4 0 0,7 11 0 0,0 17 0 86,0 17 0-85,10 20 0 0,22 19 0-1,4 18 0 0,0 4 0 0,-7 3 0 0,-9 1 0 0,-6-8 0 0,0-3 0 0,-7 2 0 0,-4-2 0 0,-3 3 0 79,0 2 0-79,0-5 0 0,0 2 0 0,0-17 0 0,0-13 0 0,-3-12 0 0,-4-23 0 0,-7-14 0 0,12-19 0 1,-3-14 0 4,5-9 0 67,0-3 0-72,0-4 0 0,0 6 0 0,0 5 0 0,0 1 0 0,0 8 0 0,0 2 0 0,0 0 0 0,0 1 0 0,0-7 0 76,0 3 0-76,0-4 0 0,0 1 0 0,0-1 0 0,0 0 0 0,0-7 0 0,0 2 0 0,0-4 0 0,5-4 0 0,-5 1 0 83,2-2 0-83,5 0 0 0,-7 1 0 0,3 4 0 0,8 6 0 0,1 11 0 0,1 5 0 0,6 2 0 0,-7-9 0 0,-5-1 0 0,3-8 0 85,-1-1 0-85,8-4 0 0,1 3 0 0,15-11 0 0,20-2 0 0,8 0 0 0,18 0 0 0,-3 0 0 0,3-2 0 0,-2-6 0 0,-1 8 0 84,5 0 0-83,1 0 0-1,-1 0 0 0,20 0 0 0,3 0 0 0,4 0 0 0,4 0 0 0,3 0 0 0,-4 4 0 0,10 2 0 0,3-6 0 0,6 0 0 78,-2 0 0-78,5 0 0 0,-14 0 0 0,3 0 0 0,0 0 0 0,-7 0 0 0,2 0 0 0,5 0 0 0,2 0 0 0,9-10 0 80,4 2 0-80,-2 5 0 0,-4 3 0 0,-5 0 0 0,-11 0 0 0,2 11 0 0,1 7 0 0,3 1 0 0,4-8 0 0,-2-11 0 0,-6 0 0 82,-4 0 0-81,17 0 0-1,-1 0 0 0,25 0 0 0,5-7 0 0,-2-5 0 0,5 8 0 0,-7 4 0 0,-2 0 0 0,1 0 0 0,-9 0 0 85,-2 0 0-85,-6 16 0 0,-9 5 0 0,-4-7 0 0,-1-1 0 0,-10-6 0 0,-2-4 0 0,0 1 0 0,-9 0 0 0,-3-4 0 0,-14 0 0 6,-11 0 0 77,-11 0 0-83,-5 0 0 0,-7 0 0 0,0 0 0 0,-3 0 0 0,5 0 0 0,3-4 0 0,13-10 0 0,0-5 0 0,7 0 0 0,-1 1 0 90,3 3 0-90,-8 1 0 0,-2 5 0 0,-1 3 0 0,3-2 0 0,-2 4 0 0,4-2 0 0,-2 1 0 0,1 1 0 0,10 4 0 0,2-6 0 0,3 6 0 88,9-4 0-87,1 0 0 0,3 4 0-1,3 0 0 0,-1 0 0 0,4 0 0 0,10 0 0 0,6 0 0 0,17 0 0 0,11 0 0 0,-3 0 0 0,3 0 0 5,-6 0 0 76,-3 0 0-81,7 0 0 0,6 0 0 0,6 0 0 0,7 0 0 0,6 0 0 0,2 18 0 0,-2 5 0 0,-6-4 0 0,3-2 0 5,-14-1 0 1,-5-14 0 75,-3 3 0-81,-11-2 0 1,4-3 0-1,2 5 0 0,-7-5 0 0,-11 0 0 0,-13 2 0 0,-15-2 0 0,-9 4 0 0,-2-4 0 0,-13 4 0 84,-1-4 0-84,-11 0 0 0,-14 0 0 1,-5 0 0-1,3 0 0 0,-8 0 0 0,2 4 0 0,6-4 0 0,2 0 0 0,11 0 0 0,2 0 0 64,8 0 0-64,-1 4 0 0,-9-2 0 0,-1 3 0 0,-6 3 0 0,-21-6 0 0,-7-2 0 0,-15 5 0 0,-7-5 0 77,0 0 0-77,0 0 0 0,0 0 0 0,0 0 0 0,0 0 0 0,0 0 0 0,0 0 0 0,0 0 0 0,0 0 0 0,0 0 0 88,13-45 0-88,6-54 0 0,3-41 0 0,9-25 0 0,-6-13 0 0,1 2 0 0,3-4 0 0,-10 3 0 0,-6 4 0 0,-1 0 0 0,-8 4 0 0,-4 0 0 82,0 4 0-82,0 4 0 0,0-6 0 0,-16 6 0 0,-9-5 0 0,-6 14 0 0,7 20 0 0,5 18 0 0,6 30 0 0,8 21 0 0,5 19 0 80,0 17 0-80,0 9 0 0,0 12 0 0,0 2 0 0,0-1 0 0,0 2 0 0,0 0 0 0,0 3 0 0,0 0 0 0,0 0 0 4,0 0 0 56,0 0 0-60,0 0 0 0,0 0-64 0,-4 36-156 0,-13-10-143 0,-2 14-241 0</inkml:trace>
    </iact:actionData>
  </iact:action>
  <iact:action type="remove" startTime="19924">
    <iact:property name="style" value="instant"/>
    <iact:actionData xml:id="d2" ref="#d1"/>
  </iact:action>
  <iact:action type="add" startTime="19935">
    <iact:property name="dataType" value="strokeEraser"/>
    <iact:actionData xml:id="d3">
      <inkml:trace xmlns:inkml="http://www.w3.org/2003/InkML" xml:id="stk2" contextRef="#ctx0" brushRef="#br2">32898 15567 490 0,'0'0'83'17,"0"0"-62"-17,0 0-21 0,0 0-62 0,0 0-194 0</inkml:trace>
    </iact:actionData>
  </iact:action>
  <iact:action type="add" startTime="20045">
    <iact:property name="dataType" value="strokeEraser"/>
    <iact:actionData xml:id="d4">
      <inkml:trace xmlns:inkml="http://www.w3.org/2003/InkML" xml:id="stk3" contextRef="#ctx0" brushRef="#br2">32898 15567 685 0,'-82'-24'203'3,"82"24"-96"-2,0 0-58 6,0 0-46-1,0 0-3 85,0 0-86-91,0 0-132 0,0 0-233 0</inkml:trace>
    </iact:actionData>
  </iact:action>
  <iact:action type="add" startTime="22122">
    <iact:property name="dataType"/>
    <iact:actionData xml:id="d5">
      <inkml:trace xmlns:inkml="http://www.w3.org/2003/InkML" xml:id="stk4" contextRef="#ctx0" brushRef="#br1">30469 779 568 0,'0'0'146'0,"0"0"-59"0,0 0 10 0,0 0-13 0,0 0-13 0,0 0 15 6,-37-27-5 83,-4 9 1-89,-7-7-22 0,-10-5-3 0,-12-6 0 0,-9 3-15 0,-8-5 0 0,-12 9-16 0,4 4 0 0,-1 6-10 0,4 11 10 0,3 8-5 95,-6 0 2-95,3 0-7 0,-4 0-1 0,-6 0-2 0,1 19-1 0,-5-1 4 0,-1-3-1 0,-2-1 4 0,-2-1 0 0,-4-7-5 1,-11-2-6 2,-2 0 8-3,-7-1 11 0,-1-3-16 99,-1 3-8-99,9-3 0 1,2 5 5-1,10-1-3 0,5 7-4 0,4-1 6 0,9 13-1 0,13-1 3 1,0-1-2-1,5 2 1 0,-6-8-5 0,6 3 5 0,-5-3-4 13,-11-5-1-12,-3 2 0 3,-8-1 0 81,-14-1-1-85,-6-2 1 0,-4-4 1 0,-7-4-4 0,3 0-1 0,-3 0 1 0,-16 0 0 0,2 0 0 0,-22 0 1 0,2 0-1 0,0 0 3 92,-2 0 0-92,3 0-1 2,0 0 1-1,1 0 1-1,2-8 4 1,6-3-5-1,0 1 1 0,-7 2-1 0,-8 4 0 0,-7 4 0 0,11 0-2 0,1 0-1 0,3 0 5 86,0 4-3-86,4 14 1 0,2-3-2 0,20-4 2 0,3-4 1 0,4-2-4 1,8-2 0 0,2 1 0 0,1-1 0-1,2 1 0 0,2-4 0 1,5 0 0 94,2 0 0-95,6 0 0 1,2 0 0-1,-1 0 0 0,-9 0 0 0,5 0 0 0,-3-19 0 0,-2 5 0 0,6-1 0 0,8 4 0 0,0 4 0 0,-3 7 0 1,3 0 0 94,-5 0 0-94,-3 0 0-1,6 4 0 0,2 10 0 0,6 5 0 0,-1-4 0 0,5-1 0 0,0 0 0 0,-5-2 0 0,-6 0 0 0,-4 3 0 0,-11 2 0 1,-7 5 0 93,-8 0 0-94,-3 0 0 0,1-10 0 0,-13-8 0 0,-9-4 0 0,-14 0 0 0,-8-13 0 0,-5-20 0 0,-4-3 0 0,4 10 0 0,15 8 0 0,22 6 0 95,33 12 0-95,37 0 0 0,17 0 0 0,21 0 0 0,8 0 0 0,2 0 0 0,5 8 0 0,4-1 0 0,-2 2 0 0,-1-3 0 0,6 3 0 0,-1-7 0 0,6 5 0 84,1-3 0-83,6-4 0-1,4 0 0 1,1 0 0 0,0 0 0 0,0 0 0-1,0 0 0 0,0 0 0 0,0 0 0 0,0 0 0 0,0 4 0 1,-6 12 0 7,6 12 0 82,0 19 0-90,0 16 0 0,0 3 0 0,0 11 0 0,0 2 0 1,0-3 0-1,0 9 0 0,0-4 0 0,0 5 0 0,0-11 0 1,0 3 0-1,0-4 0 95,0 0 0-94,0-5 0-1,0-3 0 0,0 8 0 0,6-1 0 0,-5 5 0 0,6-1 0 0,-2-4 0 0,7-2 0 0,-5-2 0 0,-2-5 0 0,9-6 0 0,-11 1 0 89,4-4 0-89,5 0 0 0,-9 0 0 0,4-7 0 0,-3-8 0 1,-4-7 0-1,5-3 0 0,-5-3 0 0,1-6 0 0,-1 1 0 0,5 3 0 0,-5 8 0 96,0 0 0-95,0 5 0-1,0-5 0 0,0 0 0 0,0 0 0 0,0-10 0 0,0-9 0 0,0-7 0 0,0-7 0 0,0 0 0 0,0 0 0 0,0 0 0 0,0 0 0 103,0 0 0-103,0 0 0 0,2 8 0 0,15 3 0 0,5 0 0 0,7 5 0 0,-3-7 0 0,8 6 0 0,9-4 0 0,8 4 0 0,9 3 0 0,-1-3 0 0,3 3 0 0,4-5 0 101,1-7 0-101,-6-6 0 0,13 0 0 0,4 0 0 0,4 0 0 0,15-6 0 0,7-10 0 0,-1 5 0 0,-1 5 0 0,-1-9 0 0,-6 6 0 0,-1 0 0 0,4-4 0 96,-6 2 0-96,-5-4 0 0,5 6 0 0,-3-7 0 0,-4 5 0 0,2 0 0 0,-2-1 0 0,-1 9 0 0,1-8 0 0,-5 4 0 0,-5-5 0 0,9 2 0 0,-2-5 0 96,2 4 0-96,8-1 0 0,-7 5 0 0,2 4 0 0,-5-4 0 0,-2 3 0 0,2 0 0 0,-5 1 0 0,15-2 0 0,-12-2 0 0,16-1 0 0,3-2 0 0,-7 2 0 91,12 1 0-91,5 4 0 0,5 3 0 0,1 0 0 0,-6 0 0 0,2 0 0 1,-7-5 0-1,-2 5 0 0,1 0 0 0,3 0 0 0,-1 0 0 0,8 0 0 94,5 0 0-93,3 0 0-1,10 0 0 0,7 12 0 0,9-1 0 0,-5-3 0 0,3-1 0 0,-5 1 0 0,0-6 0 0,-4 6 0 0,-4-4 0 0,-6 0 0 0,-5-4 0 98,-10 2 0-98,13-2 0 0,-2 0 0 0,-8 0 0 0,-1 0 0 0,-6 0 0 0,-5 0 0 0,-6 5 0 0,-1 3 0 0,4-1 0 0,6 7 0 0,-6-2 0 0,3-5 0 91,2-4 0-91,-2 1 0 0,2-4 0 0,-1 0 0 0,-8 0 0 0,-2 0 0 0,-1 0 0 0,3 0 0 0,1 0 0 0,3 0 0 0,8 0 0 0,-8 0 0 6,4 0 0 86,-4 0 0-92,1 0 0 0,6 0 0 0,8 3 0 0,14 13 0 0,0-2 0 0,10 1 0 1,-3-4 0-1,-5 4 0 0,0-3 0 0,11-3 0 1,3 3 0 5,4-5 0 86,-1-2 0-92,-4-3 0 0,-3-2 0 0,-3 0 0 0,2 0 0 0,0 0 0 0,-3 0 0 0,1-11 0 0,-13 8 0 0,-9-4 0 0,-1 7 0 0,-3 0 0 88,7 0 0-88,-1 0 0 0,-9 0 0 0,-2 0 0 0,-11 0 0 0,-11 0 0 0,-11 0 0 0,-6 0 0 0,-9 0 0 0,-5 0 0 0,-9 0 0 0,0-5 0 79,6 5 0-79,3 0 0 0,8 0 0 0,11 0 0 0,-11 0 0 0,6 0 0 0,-1 0 0 0,-8 0 0 0,-7 0 0 1,-3 0 0-1,-7 0 0 81,0 0 0-81,0 0 0 0,2 0 0 0,-2 0 0 0,-4-3 0 0,-1-3 0 0,-5 6 0 0,-2-5 0 0,3 1 0 0,-3 4 0 94,-1-3 0-94,-3-1 0 0,-3 4 0 0,7-4 0 0,12 0 0 0,5 1 0 0,14-8 0 0,-5-1 0 0,-2 5 0 0,-14 0 0 0,-5 0 0 0,-12 3 0 0,-8 0 0 99,-6 4 0-99,-8 0 0 0,0-4 0 0,0 4 0 0,0 0 0 0,0-3 0 0,0 3 0 0,0 0 0 0,0-22 0 0,7-36 0 0,0-36 0 0,0-40 0 0,-7-40 0 6,0-10 0 89,0-7 0-95,0 10 0 0,-7 27 0 0,3 25 0 1,4 14 0-1,0 1 0 0,0-5 0 0,-6-15 0 0,-10-2 0 0,-6-1 0 0,-2 3 0 0,0 1 0 0,-5 5 0 99,0 1 0-99,7 27 0 0,7 19 0 0,6 23 0 0,2 25 0 0,4 7 0 0,-4 5 0 0,0-2 0 0,-1 4 0 0,1 1 0 0,7 12 0 0,0-3 0 0,0 9 0 8,0 0 0 88,0 0 0-96,0 0 0 0,0 0 0 0,0 0 0 0,0 0 0 0,-3 0 0 0,-18 0 0 0,-18 4 0 0,-38 7-47 0,23-7-268 0,-6-4-158 0</inkml:trace>
    </iact:actionData>
  </iact:action>
  <iact:action type="add" startTime="26026">
    <iact:property name="dataType"/>
    <iact:actionData xml:id="d6">
      <inkml:trace xmlns:inkml="http://www.w3.org/2003/InkML" xml:id="stk5" contextRef="#ctx0" brushRef="#br1">15635 2307 478 0,'0'0'147'4,"0"0"34"-4,0 0-57 0,0 0-21 0,0 0-16 0,0 0-9 0,-192-9-16 0,150 9 15 0,3 11-28 0,-8 11 7 0,1 7-11 4,-1 13 18 88,-1 10-16-92,3 6-5 0,10 4-10 0,1 0-8 0,5 5-8 0,1 3-1 0,11 5 0 0,3 8 1 1,3 5 5-1,0 12 3 0,3 3 1 0,1 4-13 104,0 10 7-104,7 8-2 0,0-4 1 0,0 2 8 0,0-9-6 0,0-8-2 0,0-3-8 1,0-8 6-1,0 1-6 0,0-4 1 0,0 0 1 0,0 0-4 0,-3-14-3 0,-11-11 0 9,6-13-4-2,-4-10 3 85,3 5-2-92,7-1-2 2,2 5 3-1,-5 14 0 0,5 3-3 0,0 3 0-1,0 9 0 0,-3-9 0 0,-4 4 0 0,0-3 0 0,0-15 0 0,2-14 0 1,2-10 0 5,-1-2 0 92,4 5 0-98,0 3 0 0,-3 2 0 0,-4 9 0 0,-5 2 0 0,5-6 0 0,-8 4 0 0,1 0 0 0,-1 10 0 0,-4 4 0 0,0-3 0 0,6-12 0 0,1-10 0 6,0-16 0 98,5-6 0-103,4-4 0-1,-4-7 0 0,3-2 0 0,1 9 0 0,-9 3 0 0,2 9 0 1,-5 2 0-1,1-4 0 0,2 8 0 0,-3 1 0 0,3 3 0 0,3-4 0 1,-3 0 0 96,2-3 0-97,1-1 0 0,-1 2 0 0,-5-7 0 0,8-6 0 0,-5-3 0 0,3 0 0 0,3-1 0 0,-5 8 0 0,1-7 0 0,-5 3 0 0,1-3 0 0,-5-4 0 7,1 2 0 3,2-4 0 79,3 0 0-87,-3 1 0 1,3-3 0-1,-3 9 0-2,-1 1 0 0,2 9 0 0,-1 4 0 0,-2 7 0 0,2-4 0 0,-1 4 0 0,2-8 0 0,8-7 0 0,-10 0 0 6,10-7 0 85,-6 7 0-91,-1 0 0 0,-5 9 0 0,0 2 0 0,4-5 0 0,3-6 0 0,7-15 0 0,5-7 0 0,0 0 0 0,0-24 0 0,0-51 0 0,0-21 0 102,0 1 0-102,3 2 0 0,4 16 0 0,-5 7 0 0,8 8 0 0,-6 14 0 0,-1 4 0 0,-3 16 0 0,3 8 0 0,-3 13 0 0,0 7 0 0,0 0 0 0,0 27 0 0,0 39 0 100,-6 15 0-99,-10-5 0-1,1-3 0 0,5-2 0 0,-1-12 0 0,6-1 0 0,5-13 0 0,0-9 0 0,0-6 0 0,0-3 0 0,16-7 0 0,28-5 0 0,14-8 0 6,9-7 0 83,4 0 0-89,1 0 0 0,-2 0 0 0,-7-3 0 0,-19-9 0 0,-8 5 0 0,-2 0 0 0,-8 0 0 0,-4 7 0 0,-5-4-16 0,-5 4-187 0,-12 0-100 79,0 0-198-79</inkml:trace>
    </iact:actionData>
  </iact:action>
  <iact:action type="add" startTime="27966">
    <iact:property name="dataType"/>
    <iact:actionData xml:id="d7">
      <inkml:trace xmlns:inkml="http://www.w3.org/2003/InkML" xml:id="stk6" contextRef="#ctx0" brushRef="#br1">11348 8950 384 0,'0'0'440'5,"0"0"-295"-4,0 0 9-1,0 0-43 0,0 0-5 0,0 0-2 0,0 0-15 0,188 0-25 0,-130 0 6 0,9 0-17 0,3 0 6 0,11 0 2 0,6 0-19 0,11 0-4 0,11 0-5 0,9 0-15 95,11 0 7-94,3 0-7-1,4 0-5 0,1-4 7 0,-1 4-20 0,-4 0 0 0,4 0 0 0,1 0 0 0,-9 13 0 0,-2 1 0 0,-20-3 0 0,1-3 0 0,-6-6 0 12,-4-2 0 86,2 0 0-98,3 0 0 0,-13 0 0 0,-4 0 0 0,-15 0 0 0,-15 0 0 0,-17 0 0 0,-16 0 0 0,-12 0 0 0,-7 0 0 0,-3 0 0 0,0 0 0 0,0 0 0 5,0 0 0 1,0 0 0 92,0 0 0-98,0 0 0 0,0 0 0 0,0 0 0 0,0 0 0 1,0 0 0-1,0 0 0 0,0 0 0 0,0 0 0 0,-29 0-136 0,5 0-168 0,1 0-155 0</inkml:trace>
    </iact:actionData>
  </iact:action>
  <iact:action type="add" startTime="35482">
    <iact:property name="dataType"/>
    <iact:actionData xml:id="d8">
      <inkml:trace xmlns:inkml="http://www.w3.org/2003/InkML" xml:id="stk7" contextRef="#ctx0" brushRef="#br0">6869 12884 654 0,'0'0'190'0,"0"0"-86"1,0 0-3 3,0 0-32 106,0 0-6-110,0 0-38 0,0 0-9 0,0 91 10 0,0-46-2 0,0-4-4 0,0-1 10 0,0-3-6 0,0-3-8 0,0-1-10 0,0-5 4 0,0-8-1 1,0-11-3-1,0-4 4 0,0-5 4 118,0 0 0-116,0 0 8 0,0 0 4-2,0 0-8 0,10 0-4 0,11 0-12 0,8 0 4 0,2 0 10 0,3 0 0 0,7 0 0 0,-2 3-1 0,5 1-7 0,1 3 1 0,-3-2 3 0,8-3-2 0,-2 5-2 111,6-2 3-111,6 2 6 0,7 1 5 0,6-4-10 0,2 2 0 0,7-6 0 0,3 0-3 0,-5 0-1 0,9 0-1 0,-14 0 8 0,4 0-3 0,-4 0 0 0,-5 0 5 0,-2 3-1 0,7 17-8 110,-5 1 2-110,-3 5-4 0,6-4-4 0,-3-6 1 0,3-6-1 0,4-6 5 0,-4-4-6 0,1 0 2 0,-9 0 1 0,6 0 3 0,-4 0-3 0,1 3 3 0,4 1-1 0,1 4 1 115,-5-4 0-115,4 2 1 1,-2 2 0-1,-3-5-5 0,-6 5-1 0,2-4 1 0,-1-4-1 0,4 4 1 0,4-4 1 0,0 0 3 0,0 6-2 0,-4-6 1 0,-8 0 1 0,2 0-4 0,-5 0 0 0,1 0 2 115,-1 0-4-115,-1 0-1 0,3 0 3 0,-3 0 0 0,-4 0 0 0,3 0 4 0,0 0 7 0,1 0-5 0,-3 0-3 0,4 0-3 0,5 0-1 0,-6 0 1 0,6 0 1 0,1 0-1 0,-1 0 2 114,7 0-3-114,-3 0-1 1,0 9 0 0,-1-7 1-1,-5 10 1 0,-2-8-2 0,-5-4 0 0,-6 0 0 0,-6 0 4 0,-2 0-5 0,-6 0 0 0,8 0 0 0,-3-8 0 0,-2 0 0 0,2 1 0 1,-3 3 0 119,4-2 0-120,4-6 0 0,7 5 0 0,3-1 0 0,5 2 0 0,-4 2 0 0,2-4 0 0,4 4 0 0,-5-3 0 0,-2 7 0 0,-3-8 0 0,-4 6 0 0,-3-10 0 0,11-3 0 0,6-3 0 0,8 3 0 120,11 3 0-120,1 9 0 1,-8 3 0-1,-5 0 0 0,-2-10 0 0,-5 10 0 0,5-8 0 0,-3 2 0 0,5-3 0 0,2-1 0 0,2-5 0 0,1 7 0 0,-6 4 0 0,-10 4 0 0,-6 0 0 0,-10 0 0 6,-6 12 0 110,5 3 0-116,3-5 0 0,-1 5 0 0,14-3 0 0,-7-3 0 0,3-1 0 0,-6-4 0 0,3 4 0 0,-8-1 0 0,-6-4 0 0,6 1 0 0,-6 1 0 0,0-3 0 0,3 2 0 0,-6-1 0 116,-6 2 0-115,6-5 0-1,-8 3 0 0,1 1 0 0,-1-1 0 0,3 6 0 0,-2-7 0 0,3 2 0 0,-3 0 0 0,-1-4 0 0,-1 0 0 0,-6 4 0 0,-5-4 0 0,-6 3 0 0,0-3 0 0,-3 0 0 118,4 0 0-117,-4 0 0 1,3 0 0-1,-3 0 0-1,0 0 0 0,0 0 0 0,0 0 0 0,0 0 0 0,4 0 0 0,-1 0 0 1,2 0 0-1,-1 0 0 0,-4 0 0 0,0 0 0 0,0 0 0 1,0 0 0 117,0-11 0-118,3-28 0 0,4-27 0 1,1-9 0-1,6-3 0 0,-2 5 0 0,-5 6 0 0,3 13 0 0,-1 13 0 0,-6 12 0 0,0 18-42 0,-3 3-19 1,0 2-74-1,4 6-90 0,-4 0-111 0,12 0-829 6</inkml:trace>
    </iact:actionData>
  </iact:action>
  <iact:action type="add" startTime="44962">
    <iact:property name="dataType"/>
    <iact:actionData xml:id="d9">
      <inkml:trace xmlns:inkml="http://www.w3.org/2003/InkML" xml:id="stk8" contextRef="#ctx0" brushRef="#br0">530 18145 605 0,'0'0'213'8,"0"0"-65"-6,0 0-35-2,0 0-37 0,0 0-15 0,0 0-5 0,0 0-24 0,0 0-5 15,0 0 5-14,0 147 5 148,4-91-5-149,-1 2 1 0,4-1-8 0,-2-18-8 0,-2-6-8 0,1-6-3 0,-4-21-1 0,5 5-2 0,5-11 5 0,-1 0-3 0,20 0-2 0,-4 0-1 0,11 0 1 0,5 0 11 0,5 0 1 0,14 0 10 0,7-17 3 0,6 1 6 0,16-1-3 1,3 1-4 13,3 1-3-14,4 4-6 128,-3 11 5-128,-1-6 0 0,-2 6 4 0,-1 0-5 0,0 0-2 0,2 0 0 0,5 0-3 0,10 0-3 0,5 0-2 0,-3 0 0 0,8 0 2 0,-4 0-7 0,-8 0-2 0,-4 0 0 0,-8 0 1 0,-6 0 2 0,0 0-1 133,-4 0-1-133,9 0-4 0,-2 0 6 0,0 0-6 0,4 0-1 0,-1 0 3 0,-3 0-3 0,-3 0 2 0,0-9-1 0,-11 9 2 0,1 0 1 0,-6 0-5 0,-6 0 0 0,3 0 0 0,0 0 0 0,6 0 0 0,10 0 0 0,6 0 0 10,-2 0 0 119,8 0 0-129,-5 0 0 0,1 0 0 0,-7 9 0 0,-1 6 0 1,-11-13 0 0,0 13 0 0,3-15 0-1,-4 7 0 0,-3 2 0 1,4-9 0-1,-1 0 0 0,8 0 0 0,-2 6 0 0,7-6 0 0,5 11 0 0,5-4 0 1,2 2 0 131,4-3 0-132,8 5 0 0,-2-4 0 0,5 8 0 0,-3-4 0 0,-10 5 0 0,4-1 0 0,-9-5 0 0,0-2 0 0,-13-8 0 0,2 6 0 0,-8-6 0 0,-10 0 0 0,-1 0 0 0,-3 0 0 0,-1 0 0 0,4 0 0 1,8 0 0 123,-1 0 0-124,4 0 0 0,5 0 0 0,7 0 0 0,3 0 0 0,-4 0 0 0,15 0 0 0,-16 9 0 0,-2-3 0 0,-5 5 0 0,-16-3 0 0,-6 0 0 0,-6-8 0 0,-6 0 0 0,4 0 0 0,-2 0 0 130,6 0 0-130,1 0 0 0,5 0 0 0,3 0 0 0,-5 0 0 0,2 0 0 0,-6 0 0 0,-1 0 0 0,12 0 0 0,-7 0 0 0,8 0 0 0,-2 0 0 0,-5 0 0 0,-1 0 0 0,-3-8 0 0,-4 8 0 0,5-8 0 1,-6 1 0 134,3-1 0-134,-5 8 0-1,3-2 0 1,-7 2 0-1,-3-9 0 0,-5 9 0 0,-5-6 0 0,-6 6 0 0,1 0 0 0,-4 0 0 0,-3 0 0 0,-2 0 0 0,-5 0 0 0,-5-8 0 1,-1 8 0 0,0 0 0 0,-3 0 0 3,7-8 0-3,2 6 0 7,-2-7 0 113,2 3 0-121,-1-12 0 0,4-6 0 0,-1-16 0 0,1-8 0 0,-5 13 0 0,-5 4 0 0,-1 20 0 0,-4 5 0 0,0 6 0 1,0 0 0-1,0 0 0 0,0 0-92 0,0-16-60 0,7-17-67 0,8 15-184 132</inkml:trace>
    </iact:actionData>
  </iact:action>
  <iact:action type="add" startTime="46702">
    <iact:property name="dataType"/>
    <iact:actionData xml:id="d10">
      <inkml:trace xmlns:inkml="http://www.w3.org/2003/InkML" xml:id="stk9" contextRef="#ctx0" brushRef="#br0">10330 16669 545 0,'0'0'209'4,"0"0"-55"-4,0 0-4 0,0 0-50 0,0 0-34 0,0 0-10 0,0 0-1 21,70 75-15-21,-76-75-16 0,-33 7 10 162,-22 7 34-162,-21-3-20 0,-10 5-17 0,-11-6 3 0,-11-3-4 0,-7 1 7 0,-5 0-5 0,-2-1-2 0,0-4 1 0,7 4 4 0,-2 1-15 0,12 0 1 0,-2-1-5 0,2 1-1 0,2 2-8 0,5-2 3 0,12 7-6 0,10-8 0 0,17 11-4 0,10-8 1 0,8 13-1 1,6-8 1 11,12 3 1-8,3-3 0 201,7-4 0-205,7 5 2 0,6-10-4 0,0-6 0 0,6 0 4 0,0 15-2 0,0 3-1 0,0 15 5 0,0 0-1 1,0 9-3-1,0-9-1 0,0 6-1 0,0 3-1 0,0 5 1 0,0 5 0 0,0 2 1 0,0 16 0 0,0 11 0 0,0 0-1 0,0 9 0 0,0-10 1 0,-1-4-1 0,-4-2 1 0,5-19-2 0,0-13 2 0,0-9-1 0,0-8 1 145,0 0 0-145,0-2 0 0,0-5 1 0,0-3-2 0,0-5 1 0,0-2 0 0,0-8 6 0,0 0-1 0,0 0 1 0,0 0 1 0,24 0-3 0,15 0 0 0,24 0-1 0,7 0-4 0,7 0 5 0,8 0-2 0,-3 0 3 0,3 0-2 0,-3 0 5 0,3 0-3 121,-4 0-2-121,4 0 2 0,0-8-1 0,2 8 2 0,9 0-7 0,-4 0 0 0,0 0 0 0,-3 0 0 0,-12 0 0 0,-4 0 0 0,-3 0 0 0,-7 0 0 0,-1 0 0 0,1 0 0 0,0 0 0 0,-9 0 0 146,6 0 0-146,-2 8 0 0,-5 0 0 0,2-1 0 2,-13 1 0 0,-1 2 0-2,-7-10 0 0,2 8 0 0,2-8 0 0,-8 0 0 0,1 7 0 0,0-7 0 0,-9 0 0 0,-5 0 0 0,-2 0 0 0,1 0 0 0,-9 0 0 0,3 0 0 0,2 0 0 0,-5 0 0 138,-1 0 0-138,-2 0 0 0,-4 0 0 1,0 0 0 0,0 0 0-1,0 0 0 0,0 0 0 0,0 0 0 0,0-23 0 0,0-43 0 0,0-32 0 0,0-24 0 0,0-2 0 0,0-14 0 0,0-2 0 0,8-3 0 0,-4 14 0 0,-1 15 0 1,-3 15 0 117,0 18 0-117,0 23 0-1,0 25 0 0,4 10 0 0,-4 20 0 0,0-2 0 0,0 3 0 0,5 2 0 0,-5 0 0 0,0 0 0 0,0 0 0 0,0 0-12 0,0 0-105 0,0 25-86 0,0-7-171 0,0 12-768 126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16T00:45:13.33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99">
    <iact:property name="dataType"/>
    <iact:actionData xml:id="d0">
      <inkml:trace xmlns:inkml="http://www.w3.org/2003/InkML" xml:id="stk0" contextRef="#ctx0" brushRef="#br0">16030 9975 459 0,'0'0'131'0,"0"0"-4"0,0 0-32 0,0 0-25 0,0 0-11 0,0 0 1 0,0 0-8 0,-12 132-1 0,-15-97-2 142,-14 6-14-142,-3 7-1 0,-11 10 9 0,1 8-1 0,-13-3-10 0,1 0-10 0,-4-10-10 0,-4-11-4 0,-3-8 0 0,2-5 0 1,-1-11-5-1,0-3 0 0,5-6 4 0,-3-7-4 0,-1 2 6 0,4-4-5 0,-8 0 12 0,-1 0-7 1,-12 0-2 4,0 0-5 122,-7 0 5-127,-12 0 0 0,2 0-1 0,-6 0-6 0,4 0 1 0,-3 0-1 0,0 0 0 0,-12 0-1 0,-2 0 0 0,-4 0 1 0,-4 0 0 0,4 0-1 0,3 0-1 0,1 0 2 0,-4 0 1 0,9 0 0 0,-1 0 4 132,6 0-4-131,0 3 0-1,7 5 5 0,1 4 4 1,4 7-3-1,3 2-6 0,-1 8 5 0,-2 4-2 0,-8 4 4 0,12 8-5 0,10-2-3 0,10 2 3 0,15 3-3 0,13-4 5 0,9-4 5 0,9 1 0 0,-3-5-2 0,8 4 0 127,1-1-1-127,-1-6-1 0,11-9 2 0,4-13-3 0,6-4-3 0,7-7-2 2,3 0 0-1,0 0 1-1,0 0-1 0,0-25 0 0,0-23 0 0,0 0 0 0,0 12-1 0,0 10 1 0,0 8 0 0,0 6-1 1,0 4 1 6,0 6-2 131,0-3 2-138,0 5 0 0,0 0-1 0,-4 0 1 0,-25 0 1 0,-12 41 1 0,-7 14 1 0,6 15 0 0,11 7-1 0,2-2 7 0,7-6 5 0,3-14 6 0,11-11 0 0,1-22 4 0,7-15-11 0,-5-2 12 0,5-5 1 0,0 0-2 11,0 0 4-10,8 0 8 134,36 0-15-135,16 0 4 0,10-7-3 0,10-20 10 0,12-6-4 0,7-4 2 0,-6 1-5 0,-5 6-9 0,-14 4-16 0,-20 8 0 0,-13 3 0 0,-13 5 0 0,-1 10 0 0,4 0 0 0,-4 0-30 0,9 0-55 0,-4 13-114 0,-25-1-102 111,0 6-179-111</inkml:trace>
    </iact:actionData>
  </iact:action>
  <iact:action type="add" startTime="5017">
    <iact:property name="dataType"/>
    <iact:actionData xml:id="d1">
      <inkml:trace xmlns:inkml="http://www.w3.org/2003/InkML" xml:id="stk1" contextRef="#ctx0" brushRef="#br0">24200 9907 584 0,'0'0'250'7,"0"0"-80"-7,0 0-44 0,0 0-62 1,0 0-16-1,0 0-18 0,0 0 7 6,-3 107-5 137,3-86 29-143,0 6-26 0,0-1-9 0,22-5 5 0,12 10-4 0,5-2-10 0,9 4 5 0,0 0-13 1,3-8 14-1,5-2-15 0,-4-2 12 0,2 2-6 0,-1-9-2 0,-3 0-2 0,6-1-3 0,-2-3-5 0,10-2-1 0,-6-1 0 0,1 3-1 7,-2 5 7 131,1 8-1-137,-4 3 2 0,-3 7-4 0,-8 1 4-1,-4 8-2 0,-10 6-2 0,-5 0 3 0,-3 3 1 0,-11-6-6 0,-7-4 1 0,-3-12-3 0,0-4-2 0,0-2 2 0,0-5 0 0,0 5 0 0,-3-2 0 0,-7 6 0 0,-4-2 1 0,7-2 0 151,-1-9-1-149,-1-3 1-2,6-3-2 1,-1-6 0 0,-1 14 0-1,4-6 1 0,-8 5 0 0,2 0 2 0,4-7-1 0,-1-6-1 0,4 3 1 0,0 2-1 0,-3 1 0 0,-2 10 0 1,-2 0 0 0,0 12 0-1,-5-1 1 0,5 2-1 0,1-10 0 0,-3-7-1 1,6-7 1 138,-1-7-2-138,4 0 1 0,0 0-1-1,0 0 2 0,0 0-2 0,0 0 3 0,0 0-1 0,0 0 0 0,0 0 0 0,0 0-1 0,0 0-3 0,-7 0-3 1,-8-7-32-1,-7-26 21 0,-7-15 9 0,3 1 9 0,1 2-1 0,6 9 1 1,4 10-1 151,4 4 1-152,4 7 0 0,1 7-5 0,6 1 4 0,0 4-1 0,0 3 4 0,0 0-2 0,0 0 5 0,0 0 1 0,0 0 1 0,0 0 10 0,0 0 11 0,0 10-8 0,0 35-1 0,0 14-14 0,0-4-1 0,0-8-1 0,0-8 6 0,0-15-3 0,6-6 5 5,-2-10 9 101,-1-8 5-106,4 0-2 0,2 0 5 0,8 0-5 0,20 0-3 0,14 0 1 0,19-15-9 0,-5-7 1 0,-5 0 0 0,-5 0-2 0,-9 7-1 0,-7 4-3 0,-5 1 1 0,-5 5-6 117,-7-2-2-116,-12 7 0-1,-1-3-3 0,-9 3-30 1,0 0-41-1,0 0-61 0,0 0-67 0,0 0-110 0,0 0-264 0</inkml:trace>
    </iact:actionData>
  </iact:action>
  <iact:action type="add" startTime="16962">
    <iact:property name="dataType"/>
    <iact:actionData xml:id="d2">
      <inkml:trace xmlns:inkml="http://www.w3.org/2003/InkML" xml:id="stk2" contextRef="#ctx0" brushRef="#br0">278 10271 336 0,'0'0'223'1,"0"0"-92"-1,0 0-47 0,0 0 9 0,0 0-26 0,0 0-25 0,0 0 17 0,3 122-18 0,-3-92 5 0,0-12-14 0,0-3 1 0,0-8 4 0,0-3-14 0,0-4-1 0,0 0-3 0,0 0 3 0,0 0 1 0,0 0 1 0,10 0-11 0,23 0-5 0,20 0-5 0,5 0 0 0,5 0 4 0,7 0 5 141,7 0 22-141,5 0-13 0,1 0 13 1,2 0-3-1,-3 0-5 0,9 0-8 0,1 0 0 0,10 0-3 0,4-4 7 0,14 0-5 0,4 1 0 0,6-2 4 0,1 2-3 0,-6 3 3 0,1-4-7 0,-12 1 6 0,-4-2-7 0,-3 3 1 0,-8-2 0 3,-7 4-8 143,-3-4-5-146,-9-4 3 0,-3 5-4 0,5-1 2 0,-5 1 7 0,-1-2-6 0,1 5 7 0,-2 0 5 0,5 0-7 0,-5 0 0 0,4 0-4 0,6 0-1 0,4 0-1 0,3 0 1 0,-3 0-1 0,-4 0 3 0,0 0 8 0,1 5-4 0,-4 5-1 143,-9 6 0-143,-3-9 1 0,-12 0-2 0,5-4-3 0,7 5-2 0,4 0-2 0,-1-1 3 0,5-4 1 1,-3 9 3-1,7-9-2 0,0 5-3 0,-2-5 4 0,-3 1-3 0,-3-1 3 0,1 2-4 0,-2-3 2 0,-5-2-2 0,4 0-2 0,-2 0 0 155,-5 0-3-155,8 0 3 0,-6 0-1 0,-1 0-1 0,1 0-2 0,-9 0 3 0,5 0-1 0,0-2 4 0,2-3-2 0,1 5 0 0,1 0 3 0,0 0-1 0,-4 0-1 0,-5 0-1 0,-4 0 0 0,3 0 0 0,-3 0 0 0,1 0 0 0,-4 0 0 0,-10 0 0 0,3 0 0 147,-3 0 5-147,0 0-2 0,-2 0-2 0,-1 0 0 0,-2 5 1 0,1 2-1 0,-6 0-1 0,5 0 0 0,-7-3 0 0,-3-1-2 0,-8-3 2 0,-6 0 0 0,2 0-3 0,-11 0 2 0,-3 0-3 0,0 0-2 0,4 0 3 0,4 0-5 0,2-7-4 5,1-33 12-2,4-5 4 147,-8 2 0-150,1 17-4 0,-8 12 0 0,0 6 0 0,0 8-51 0,0 0-32 0,0 0-63 0,-47 0-66 0,14 3-61 0,-4 23-279 0</inkml:trace>
    </iact:actionData>
  </iact:action>
  <iact:action type="add" startTime="18566">
    <iact:property name="dataType"/>
    <iact:actionData xml:id="d3">
      <inkml:trace xmlns:inkml="http://www.w3.org/2003/InkML" xml:id="stk3" contextRef="#ctx0" brushRef="#br0">849 10747 359 0,'0'0'230'6,"0"0"-73"-5,0 0-18 0,0 0-18 0,0 0-26 1,0 0-24 1,0 0-22-3,-105 83 1 3,69-27-6-1,-2 6-3 2,2 15 0-3,-5 12 14-1,9 0-7 0,-6 2-15 0,1 5 2 0,3 3-15 0,3 11 5 0,0 20-2 1,8 6 1-1,9 4 7 0,7 7 1 0,4 0-7 13,3 0-6-13,0 5-1 6,0-5 0 141,0-5-6-147,0 5-3 0,0 6-2 0,10-12 3 0,4-3 4 0,6-14 0 0,6-10-1 0,6-7 2 0,14-8-8 0,5 0-4 0,4-10 8 0,-1 7-4 0,10 3-1 0,2-3-1 0,-4-1-3 0,4-7 1 0,1 2 6 0,-1-14-4 0,4 1-3 1,2-3 0 141,6 0 2-142,-4-8-2 0,-1 0 0 0,-6-15 0 0,-4-3 1 0,0-6 1 0,-9-3-3 0,-6-3 1 0,-7 3 1 0,-2 4-2 0,-1 13 0 0,-2 2 0 0,5 12 0 0,7 4 0 0,-4-8-1 0,0-6 1 0,-8-18 0 0,-2-3-1 0,-5-15 1 150,0-9 0-150,-3 3-1 0,-9-9 1 0,3-7-1 0,-8 5 0 0,2 1 0 0,5 8 0 0,0-1-1 0,-2 3 1 0,1-1 0 1,-2-1 0-1,-1-1 0 0,-8-15 2 0,-4 0-2 0,-3 0-1 0,0 0 0 0,0 0 1 0,0 0-1 0,0 0 1 1,0 0-1 4,0 0-1 144,0 0-1-148,0 0 0 0,0 0-1-1,-15 0-3 0,-38-15 4 0,-19-27 1 0,-13-1 1 0,-5-2 0 0,-6 10-3 0,11-4-3 0,5 18 3 0,13 6 2 0,23 15-1 0,18-6 3 0,11 6 0 0,15 0 1 0,0 0 0 0,0 0-1 1,0 0 2 0,0 0 3 153,12 0 6-154,39 0 12 0,19 6-20 0,10 21 0 0,2-10 3 0,2 5 12 1,1-4 5-1,-12-10-15 0,-6-1-8 0,-13-7 0 0,-13 0 0 0,-5 0 0 0,-2-33 0 0,-5-30 0 0,4-21 0 1,-8-22 0-1,-3 9 0 0,-6 14 0 0,-6 17 0 0,2 24 0 0,-5 12 0 9,-4 21 0 142,-3 9 0-151,0 0 0 0,5 0 0 0,16 0 0 0,13 0-135 0,-12 6-335 0,4 9-468 0</inkml:trace>
    </iact:actionData>
  </iact:action>
  <iact:action type="add" startTime="20345">
    <iact:property name="dataType"/>
    <iact:actionData xml:id="d4">
      <inkml:trace xmlns:inkml="http://www.w3.org/2003/InkML" xml:id="stk4" contextRef="#ctx0" brushRef="#br0">7130 13848 610 0,'0'0'284'1,"0"0"-128"-1,0 0-42 0,0 0-35 0,0 0 15 0,0 0-15 0,65 207-20 0,-31-156 1 0,7 7-21 3,10 5-3 3,11 0 3 141,10 3-8-147,18-7-4 0,4-1-3 0,12-7 2 0,1-6-8 0,16 0 5 0,7 3 10 0,-2-15 7 0,8 6-13 1,4-12-4-1,3-6-8 0,4-9-11 1,13-12 0 0,11 6-2-1,0-6 0 0,-2 11 1 0,-12 12 4 0,-6 2 12 0,-7 8-4 16,-1 5-3-14,-3-5-5-2,-3-5 0 9,-9 3-1 139,-14-6-3-148,-15 1 4 1,-14-4-2-1,-11 5 3 0,-5-3-8 0,-7 2 0 0,-6 5 0 0,-8-10 0 0,-4 8 0 0,-8 2 0 0,-3-4 0 0,-6 3 0 0,-5-7 0 0,0-2 0 0,-8 10 0 0,0-10 0 0,-2 8 0 0,-1-3 0 0,-7-11 0 0,-2 0 0 160,3-15 0-160,-5 0 0 0,0 8 0 0,0-8 0 0,0 0 0 0,0 0 0 0,0 0 0 0,0 0 0 0,0 2 0 0,0-2 0 0,0 0 0 0,0 0 0 0,-7 5 0 0,-31-2 0 0,-9 1 0 0,-5-4 0 0,-11 0 0 0,-10 0-18 0,-14-14 10 0,-5-17 3 0,0 2-3 5,10 8 1 0,12-6 1 146,15 5 0-151,19 11 2 2,14 7 1-2,14 4 3 0,8 0 1 0,0 0 1 0,0 0 2 0,0 0 2 0,30 0 23 0,32 0-6 0,30 37-23 0,3 0 0 0,11 1 0 0,-9-5 0 0,-4 0 0 0,-6-11 0 0,-9-1 0 0,-13-9 0 0,-12-1 0 0,-21-4 0 7,-6-7 0 151,-11 0 0-158,1 0 0 0,7 0 0 0,0-48 0 0,-1-25 0 0,-3-20 0 0,-7-10 0 1,-6-4 0 0,1 17 0-1,-7 7 0 0,0 25 0 0,0 7 0 0,0 13 0 0,0 9 0 1,0 8-89-1,19-12-151 0,-4 33-116 0,6 0-399 0</inkml:trace>
    </iact:actionData>
  </iact:action>
  <iact:action type="add" startTime="22029">
    <iact:property name="dataType"/>
    <iact:actionData xml:id="d5">
      <inkml:trace xmlns:inkml="http://www.w3.org/2003/InkML" xml:id="stk5" contextRef="#ctx0" brushRef="#br0">27500 13668 920 0,'0'0'178'0,"0"0"-45"0,0 0-48 0,0 0-46 0,7 216 1 0,-2-159-12 158,5-15 14-158,19 11 10 0,12 1 5 0,14 12-13 0,13 5-8 0,16-5-11 0,3-8 2 0,8-2 0 0,8-12-11 0,4-7-1 0,11-8-3 0,3-7 1 0,-5-4 2 1,12 6-5-1,-14-3 13 0,-8 8-6 0,-7 2 7 0,-3 4-13 0,-14 13 3 0,-6 7-4 0,-2 8-5 13,-8 11 2-13,-2-5-4 150,-3 5-1-150,-1-4 3 0,-6 0-2 0,1 0 0 0,-11 4 1 0,-6 3 2 0,-16 4 0 0,-3 3-4 0,-12-3 2 0,-1-7-3 0,-2-8 1 0,-1-11-1 0,2-22-1 0,-3-10 2 0,-2-13-2 0,0 5 1 0,0 0 1 0,0 3-4 0,0 9 2 0,0-10 0 151,0-2 2-151,0-8-2 0,0-7-2 1,0 0 0-1,0 0-5 0,0 0 5 0,-2 0-7 0,-35-33-10 0,-11-22 10 0,0 7 4 0,6 4 5 0,14 20 4 0,-1-3-4 0,14 15 0 0,5 9 0 0,-1 3-1 0,11 0 2 0,0 0 1 0,0 0-1 0,0 0 1 152,0 0 2-152,0 0 2 0,0 0 4 0,0 0 18 0,0 0 0 0,0 0 7 0,0 0-25 0,0 0-10 0,0 0 0 0,0 0 0 0,21 0 0 0,-2 3 0 0,-2 3 0 0,7-4 0 0,1 2 0 0,8-1 0 0,-8 1 0 0,-4 1 0 0,-4-5 0 0,-10 0 0 6,-4 6 0 146,-3-6 0-152,0 0 0 0,2 9 0 0,-2-9 0 0,0 0 0 0,7 0 0 0,-7 0 0 0,0 0 0 0,0 0 0 0,0 0 0 0,10 0 0 0,2 0 0 0,5 0 0 0,5 0 0 0,-3 0 0 0,10 0 0 0,3-9 0 0,4-30 0 0,7-10 0 0,-8-2 0 154,-4-1 0-154,-2 7 0 0,-10 12 0 0,0 8 0 0,-12 2 0 0,-6 13 0 0,4 10 0 0,-5 0 0 0,0 0 0 0,0 0 0 0,0 0 0 0,0 0 0 0,0 0 0 0,0 0-54 0,0 33-113 0,0-15-177 0,0 12-123 0</inkml:trace>
    </iact:actionData>
  </iact:action>
  <iact:action type="add" startTime="30299">
    <iact:property name="dataType"/>
    <iact:actionData xml:id="d6">
      <inkml:trace xmlns:inkml="http://www.w3.org/2003/InkML" xml:id="stk6" contextRef="#ctx0" brushRef="#br1">7796 18249 632 0,'0'0'252'3,"0"0"-118"-3,0 0-14 0,0 0-31 0,0 0-11 0,0 0-2 0,0 0-1 0,20 0-21 0,-20 35-30 0,0 21 7 0,0 3-3 0,0-4-2 0,0 4-11 0,0-19 2 12,0-7-13-10,0-14 0 156,0-12 3-158,0-7 2 1,0 0-1-1,0 0 13 0,5 0-4 0,18 0-4 0,9 0-6 0,6 0 0 0,9 0 0 0,4 0 8 0,4 0 3 0,5 0 9 0,1 0-3 0,6 0-6 0,-1 0 0 0,4 0-4 0,0 0-7 0,-5 7-5 0,-2-7 6 0,0 0 0 1,0 0-3 4,-3 0 1 169,5 0 5-174,2 0 0 0,-1 0-3 0,6 9 3 0,6-3 2 0,-1 3-5 0,-5-9 4 0,5 2-7 0,-13 6 0 0,1-8 2 0,3 0-3 1,-10 8 4-1,0-2 3 0,-1 3-3 0,6-7-8 0,0 2 0 0,-2 0 0 0,1-4 0 0,3 0 0 0,3 0 0 0,2 0 0 0,0 0 0 0,8 0 0 2,-16 0 0 167,8 0 0-169,-7 0 0 0,-12 0 0 0,4 0 0 0,-8 0 0 0,0 0 0 0,11 0 0 0,-4 0 0 0,4 0 0 0,-2 0 0 0,3 7 0 0,0 1 0 0,4 0 0 0,-5-2 0 0,12-2 0 0,-1 3 0 0,6-7 0 0,7 8 0 0,-6 0 0 1,-4-1 0-1,3-4 0 0,-5 4 0 7,-3 9 0-2,3-16 0 160,0 7 0-165,3-7 0 0,-3 0 0 0,0 0 0 0,0 0 0 0,-2 0 0 1,4 0 0-1,-9 0 0 0,5 0 0 0,-8 0 0 0,-6 0 0 0,6 0 0 0,-4 0 0 0,8 0 0 0,-1 0 0 0,-7 0 0 0,-5 0 0 0,-3 3 0 0,-7 2 0 0,-5-3 0 0,-2-2 0 0,-9 0 0 131,-2 0 0-131,-6 0 0 0,-2 0 0 0,2 0 0 0,-5 0 0 0,3 0 0 0,-1 0 0 0,1 0 0 0,1 0 0 0,-9 0 0 0,-4 0 0 0,0 0 0 0,-3 0 0 0,0 0 0 0,0 0 0 0,0 0 0 0,0 0 0 0,0 0 0 122,0 0 0-122,0 0 0 0,0 0 0 0,0 0 0 0,0 0 0 0,0 0 0 0,0 0 0 0,0 0 0 0,0 0 0 0,4-33 0 0,4-25 0 0,3-9 0 0,-3 12 0 0,2-4 0 0,-3 20 0 0,2 6 0 140,-6 6-10-140,1 12-69 0,-1-3-69 0,9 12-61 0,-5 6-96 0,12 0-405 0</inkml:trace>
    </iact:actionData>
  </iact:action>
  <iact:action type="add" startTime="32337">
    <iact:property name="dataType"/>
    <iact:actionData xml:id="d7">
      <inkml:trace xmlns:inkml="http://www.w3.org/2003/InkML" xml:id="stk7" contextRef="#ctx0" brushRef="#br1">21721 18208 776 0,'0'0'174'0,"0"0"-14"0,0 0-89 0,0 198-11 0,-3-150-8 0,-4 0-8 0,3-4-14 0,1 5 8 0,-2-16 0 0,5 0-4 0,0-16 4 1,0-2-12-1,0-7-2 0,0-8 7 0,0 0-1 0,5 0-6 0,27 0-21 164,16 0 0-164,10 0 4 0,2-8 8 0,8-9 15 0,4 8 4 0,1 3 4 0,2 6-9 0,5-8-6 0,1 8-6 0,-1 0-1 0,8 0 5 0,11 0-6 0,9 0-4 0,6 0-2 0,4 0 4 0,0 0 4 0,-9 0-3 0,-3 0 2 1,-9 0 2-1,-5 0-10 0,-5 0 8 0,-5 0-10 171,-7 0 4-171,0 0-2 0,-5 0-8 0,-10 0 0 0,-9 0 0 0,-7 0 0 0,-8 0 0 0,-5 8 0 0,-2-8 0 0,-7 6 0 0,-8-6 0 1,1 0 0-1,-8 0 0 0,2 0 0 0,-3 0 0 0,-2 0 0 0,-1 0 0 0,-3 0 0 0,5 0 0 0,-5 0 0 0,0 0 0 0,0 0 0 1,0 0 0 156,0 0 0-157,0 0 0 0,0 0 0 0,0 0 0 0,0 0 0 0,0 0 0 0,0-33 0 0,2-22 0 0,5-26 0 0,0 4 0 0,6 4 0 0,-2 7 0 0,1-5 0 0,-2 20 0 0,-3 3 0 0,5 23 0 0,-6-2 0 0,1 13 0 0,5-1-36 0,-5 11-77 0,5 4-83 151,-9 0-109-151,1 0-287 0</inkml:trace>
    </iact:actionData>
  </iact:action>
  <iact:action type="add" startTime="34714">
    <iact:property name="dataType"/>
    <iact:actionData xml:id="d8">
      <inkml:trace xmlns:inkml="http://www.w3.org/2003/InkML" xml:id="stk8" contextRef="#ctx0" brushRef="#br2">17006 18267 657 0,'0'0'237'1,"0"0"-65"-1,0 0-53 0,0 0-40 0,0 0-8 0,0 0-3 0,0 15-10 0,0 28-38 0,0 14-1 0,0 0 3 0,0-9 3 0,0 0-13 0,0-4 11 0,0-4-14 0,0-14 0 7,0-4-3 3,0-13-1-10,0-9 2 167,0 0-2-167,0 0 12 0,0 0-7 0,0 0 3 0,7 0 2 0,12 0-2 0,10 2-6 0,12 6-3 0,3-1 10 0,11 1 8 0,3 0-3 0,8 2-3 0,1 5 9 0,0 0-11 0,3-5-2 0,3-10 0 0,5 0-5 1,13 0 2-1,1 0 13 0,4 0 4 0,3 8-1 0,5-8-4 168,1 15 2-165,-1-7-9 0,1 2-3-1,-5 5 5-2,-4-5-3 0,4 6-5 3,-9-1-1 0,-6-5 2-3,-5 13-9 0,-10-13 0 0,0 5 0 0,-7 0 0 0,-5-12 0 1,6 4 0-1,-18 1 0 0,3-8 0 1,-13 8 0-1,-7-8 0 0,-5 0 0 0,-9 0 0 0,-8 0 0 4,-4 0 0 0,-3 0 0 0,0 0 0-3,0 0 0 0,0 0 0 5,0 0 0 3,0 0 0-6,0 0 0 162,0 0 0-165,0 0 0 0,0 0 0 0,0 0 0 0,0 0 0 0,0 0 0 0,0 0 0 0,0 0 0 0,0 0 0 0,0 0 0 0,0 0 0 0,0 0 0 0,0 0 0 1,0-41 0-1,0-17 0 0,0-23 0 0,0-12 0 0,0 12 0 0,7-7 0 0,-3 14 0 0,-4 17 0 0,0 9 0 18,0 29 0-18,0 19 0 163,0 0 0-163,0 0-11 0,0 0-44 0,0 0-36 0,0 19-57 0,0 5-19 0,0 17-256 0</inkml:trace>
    </iact:actionData>
  </iact:action>
  <iact:action type="add" startTime="36408">
    <iact:property name="dataType"/>
    <iact:actionData xml:id="d9">
      <inkml:trace xmlns:inkml="http://www.w3.org/2003/InkML" xml:id="stk9" contextRef="#ctx0" brushRef="#br2">26430 18226 128 0,'0'0'587'6,"0"0"-434"-6,0 0 25 0,0 0-86 1,0 0-34-1,0 0-11 0,0 0-2 0,33 92-6 0,-33-52 12 0,0 1-8 0,0-1-3 0,3 2-2 0,-3-21-4 0,4-3-17 0,4-3 9 0,1-12-6 0,4 5 2 0,-2-1-5 8,7 2-8 162,1-3-3-170,-5-6 1 0,3 3 6 0,0 5 2 0,2-1 0 0,1 2-4 0,-1-3-1 0,5 5 3 1,8-4-3-1,4-7-5 0,8 0 3 0,14 0-6 0,9 0 3 0,-1 0 7 0,4 0 5 0,4 0 8 0,-4-14-1 0,-4 10-1 0,1-2 3 0,-1-3-9 0,-1 2-1 0,5-1-3 0,9-1-7 186,-8 0 4-185,8 2-3-1,-2-1 6 0,-1 5 4 0,3-3-4 0,1-3-1 0,-3 2-3 0,8-1-3 0,-5 1 0 0,2 5-1 0,-5-7 1 0,-4-6-6 0,-3 8 0 0,0 5 0 0,-3 2 0 1,3 0 0-1,-4 0 0 0,1 0 0 0,-2 0 0 0,-5 0 0 0,6 0 0 0,-8 0 0 0,2 0 0 0,1 0 0 1,-4 0 0 4,-5 0 0 163,1 0 0-168,-5 0 0 0,7 0 0 0,1 0 0 0,5 0 0 0,-1 0 0 0,5 2 0 0,7-2 0 0,1 0 0 0,0 0 0 0,4 0 0 0,0 0 0 0,1 0 0 0,3 0 0 0,-5 0 0 0,3 0 0 0,-6 7 0 0,-3-7 0 0,0 0 0 0,0 0 0 0,0 0 0 0,-5 0 0 6,2 0 0 173,-4 0 0-179,-5 0 0 0,-2 0 0 0,-5 0 0 0,-1 0 0 0,3 0 0 0,-2 0 0 0,-2 0 0 0,2 0 0 0,-3-9 0 0,-3 9 0 0,-6-9 0 0,2 9 0 0,0 0 0 0,-2 0 0 0,-1 0 0 0,6 0 0 0,4 0 0 0,-1 0 0 0,5 0 0 0,-6 0 0 0,3 0 0 1,-8 0 0-1,-5 0 0 6,-2 0 0 137,-5 0 0-143,-3 0 0 1,-1 0 0-1,-3 0 0 0,-3 0 0 0,0 0 0 0,3 0 0 0,0 0 0 0,1 0 0 0,6 0 0 0,-4 0 0 0,1-6 0 0,-4 6 0 0,-3 0 0 0,-2 0 0 0,-5 0 0 0,-4 0 0 0,6 0 0 0,-4 0 0 178,-1 0 0-178,1 0 0 0,-7 0 0 0,8 0 0 0,-5 0 0 0,3 0 0 0,-6 0 0 0,2 0 0 0,-1 0 0 0,-4 0 0 0,0 0 0 0,0 0 0 0,0 0 0 0,0 0 0 0,0 0 0 0,3 0 0 0,2 0 0 0,9 0 0 0,-4 0 0 0,9 0 0 0,0 0 0 0,0 0 0 0,6 0 0 0,-8 0 0 169,-1 0 0-169,-1 0 0 0,-12 0 0 0,4 0 0 0,0 0 0 0,-2 0 0 0,2 0 0 0,-5 0 0 0,3 0 0 0,-5 0 0 0,3 0 0 0,2 0 0 0,-1 0 0 0,-4 0 0 0,0 0 0 0,0 0 0 0,0 0 0 0,0 0 0 0,0-27 0 0,0-12 0 0,0-21 0 0,0 5 0 8,0-4 0-5,0-7 0 177,0-5 0-179,0 5 0-1,0 16 0 0,3 19 0 0,1 20 0 0,-1 5-23 0,-3 6-49 0,0 0-91 0,0 0-70 0,0 0-154 0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16T00:45:13.33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99">
    <iact:property name="dataType"/>
    <iact:actionData xml:id="d0">
      <inkml:trace xmlns:inkml="http://www.w3.org/2003/InkML" xml:id="stk0" contextRef="#ctx0" brushRef="#br0">16030 9975 459 0,'0'0'131'0,"0"0"-4"0,0 0-32 0,0 0-25 0,0 0-11 0,0 0 1 0,0 0-8 0,-12 132-1 0,-15-97-2 142,-14 6-14-142,-3 7-1 0,-11 10 9 0,1 8-1 0,-13-3-10 0,1 0-10 0,-4-10-10 0,-4-11-4 0,-3-8 0 0,2-5 0 1,-1-11-5-1,0-3 0 0,5-6 4 0,-3-7-4 0,-1 2 6 0,4-4-5 0,-8 0 12 0,-1 0-7 1,-12 0-2 4,0 0-5 122,-7 0 5-127,-12 0 0 0,2 0-1 0,-6 0-6 0,4 0 1 0,-3 0-1 0,0 0 0 0,-12 0-1 0,-2 0 0 0,-4 0 1 0,-4 0 0 0,4 0-1 0,3 0-1 0,1 0 2 0,-4 0 1 0,9 0 0 0,-1 0 4 132,6 0-4-131,0 3 0-1,7 5 5 0,1 4 4 1,4 7-3-1,3 2-6 0,-1 8 5 0,-2 4-2 0,-8 4 4 0,12 8-5 0,10-2-3 0,10 2 3 0,15 3-3 0,13-4 5 0,9-4 5 0,9 1 0 0,-3-5-2 0,8 4 0 127,1-1-1-127,-1-6-1 0,11-9 2 0,4-13-3 0,6-4-3 0,7-7-2 2,3 0 0-1,0 0 1-1,0 0-1 0,0-25 0 0,0-23 0 0,0 0 0 0,0 12-1 0,0 10 1 0,0 8 0 0,0 6-1 1,0 4 1 6,0 6-2 131,0-3 2-138,0 5 0 0,0 0-1 0,-4 0 1 0,-25 0 1 0,-12 41 1 0,-7 14 1 0,6 15 0 0,11 7-1 0,2-2 7 0,7-6 5 0,3-14 6 0,11-11 0 0,1-22 4 0,7-15-11 0,-5-2 12 0,5-5 1 0,0 0-2 11,0 0 4-10,8 0 8 134,36 0-15-135,16 0 4 0,10-7-3 0,10-20 10 0,12-6-4 0,7-4 2 0,-6 1-5 0,-5 6-9 0,-14 4-16 0,-20 8 0 0,-13 3 0 0,-13 5 0 0,-1 10 0 0,4 0 0 0,-4 0-30 0,9 0-55 0,-4 13-114 0,-25-1-102 111,0 6-179-111</inkml:trace>
    </iact:actionData>
  </iact:action>
  <iact:action type="add" startTime="5017">
    <iact:property name="dataType"/>
    <iact:actionData xml:id="d1">
      <inkml:trace xmlns:inkml="http://www.w3.org/2003/InkML" xml:id="stk1" contextRef="#ctx0" brushRef="#br0">24200 9907 584 0,'0'0'250'7,"0"0"-80"-7,0 0-44 0,0 0-62 1,0 0-16-1,0 0-18 0,0 0 7 6,-3 107-5 137,3-86 29-143,0 6-26 0,0-1-9 0,22-5 5 0,12 10-4 0,5-2-10 0,9 4 5 0,0 0-13 1,3-8 14-1,5-2-15 0,-4-2 12 0,2 2-6 0,-1-9-2 0,-3 0-2 0,6-1-3 0,-2-3-5 0,10-2-1 0,-6-1 0 0,1 3-1 7,-2 5 7 131,1 8-1-137,-4 3 2 0,-3 7-4 0,-8 1 4-1,-4 8-2 0,-10 6-2 0,-5 0 3 0,-3 3 1 0,-11-6-6 0,-7-4 1 0,-3-12-3 0,0-4-2 0,0-2 2 0,0-5 0 0,0 5 0 0,-3-2 0 0,-7 6 0 0,-4-2 1 0,7-2 0 151,-1-9-1-149,-1-3 1-2,6-3-2 1,-1-6 0 0,-1 14 0-1,4-6 1 0,-8 5 0 0,2 0 2 0,4-7-1 0,-1-6-1 0,4 3 1 0,0 2-1 0,-3 1 0 0,-2 10 0 1,-2 0 0 0,0 12 0-1,-5-1 1 0,5 2-1 0,1-10 0 0,-3-7-1 1,6-7 1 138,-1-7-2-138,4 0 1 0,0 0-1-1,0 0 2 0,0 0-2 0,0 0 3 0,0 0-1 0,0 0 0 0,0 0 0 0,0 0-1 0,0 0-3 0,-7 0-3 1,-8-7-32-1,-7-26 21 0,-7-15 9 0,3 1 9 0,1 2-1 0,6 9 1 1,4 10-1 151,4 4 1-152,4 7 0 0,1 7-5 0,6 1 4 0,0 4-1 0,0 3 4 0,0 0-2 0,0 0 5 0,0 0 1 0,0 0 1 0,0 0 10 0,0 0 11 0,0 10-8 0,0 35-1 0,0 14-14 0,0-4-1 0,0-8-1 0,0-8 6 0,0-15-3 0,6-6 5 5,-2-10 9 101,-1-8 5-106,4 0-2 0,2 0 5 0,8 0-5 0,20 0-3 0,14 0 1 0,19-15-9 0,-5-7 1 0,-5 0 0 0,-5 0-2 0,-9 7-1 0,-7 4-3 0,-5 1 1 0,-5 5-6 117,-7-2-2-116,-12 7 0-1,-1-3-3 0,-9 3-30 1,0 0-41-1,0 0-61 0,0 0-67 0,0 0-110 0,0 0-264 0</inkml:trace>
    </iact:actionData>
  </iact:action>
  <iact:action type="add" startTime="16962">
    <iact:property name="dataType"/>
    <iact:actionData xml:id="d2">
      <inkml:trace xmlns:inkml="http://www.w3.org/2003/InkML" xml:id="stk2" contextRef="#ctx0" brushRef="#br0">278 10271 336 0,'0'0'223'1,"0"0"-92"-1,0 0-47 0,0 0 9 0,0 0-26 0,0 0-25 0,0 0 17 0,3 122-18 0,-3-92 5 0,0-12-14 0,0-3 1 0,0-8 4 0,0-3-14 0,0-4-1 0,0 0-3 0,0 0 3 0,0 0 1 0,0 0 1 0,10 0-11 0,23 0-5 0,20 0-5 0,5 0 0 0,5 0 4 0,7 0 5 141,7 0 22-141,5 0-13 0,1 0 13 1,2 0-3-1,-3 0-5 0,9 0-8 0,1 0 0 0,10 0-3 0,4-4 7 0,14 0-5 0,4 1 0 0,6-2 4 0,1 2-3 0,-6 3 3 0,1-4-7 0,-12 1 6 0,-4-2-7 0,-3 3 1 0,-8-2 0 3,-7 4-8 143,-3-4-5-146,-9-4 3 0,-3 5-4 0,5-1 2 0,-5 1 7 0,-1-2-6 0,1 5 7 0,-2 0 5 0,5 0-7 0,-5 0 0 0,4 0-4 0,6 0-1 0,4 0-1 0,3 0 1 0,-3 0-1 0,-4 0 3 0,0 0 8 0,1 5-4 0,-4 5-1 143,-9 6 0-143,-3-9 1 0,-12 0-2 0,5-4-3 0,7 5-2 0,4 0-2 0,-1-1 3 0,5-4 1 1,-3 9 3-1,7-9-2 0,0 5-3 0,-2-5 4 0,-3 1-3 0,-3-1 3 0,1 2-4 0,-2-3 2 0,-5-2-2 0,4 0-2 0,-2 0 0 155,-5 0-3-155,8 0 3 0,-6 0-1 0,-1 0-1 0,1 0-2 0,-9 0 3 0,5 0-1 0,0-2 4 0,2-3-2 0,1 5 0 0,1 0 3 0,0 0-1 0,-4 0-1 0,-5 0-1 0,-4 0 0 0,3 0 0 0,-3 0 0 0,1 0 0 0,-4 0 0 0,-10 0 0 0,3 0 0 147,-3 0 5-147,0 0-2 0,-2 0-2 0,-1 0 0 0,-2 5 1 0,1 2-1 0,-6 0-1 0,5 0 0 0,-7-3 0 0,-3-1-2 0,-8-3 2 0,-6 0 0 0,2 0-3 0,-11 0 2 0,-3 0-3 0,0 0-2 0,4 0 3 0,4 0-5 0,2-7-4 5,1-33 12-2,4-5 4 147,-8 2 0-150,1 17-4 0,-8 12 0 0,0 6 0 0,0 8-51 0,0 0-32 0,0 0-63 0,-47 0-66 0,14 3-61 0,-4 23-279 0</inkml:trace>
    </iact:actionData>
  </iact:action>
  <iact:action type="add" startTime="18566">
    <iact:property name="dataType"/>
    <iact:actionData xml:id="d3">
      <inkml:trace xmlns:inkml="http://www.w3.org/2003/InkML" xml:id="stk3" contextRef="#ctx0" brushRef="#br0">849 10747 359 0,'0'0'230'6,"0"0"-73"-5,0 0-18 0,0 0-18 0,0 0-26 1,0 0-24 1,0 0-22-3,-105 83 1 3,69-27-6-1,-2 6-3 2,2 15 0-3,-5 12 14-1,9 0-7 0,-6 2-15 0,1 5 2 0,3 3-15 0,3 11 5 0,0 20-2 1,8 6 1-1,9 4 7 0,7 7 1 0,4 0-7 13,3 0-6-13,0 5-1 6,0-5 0 141,0-5-6-147,0 5-3 0,0 6-2 0,10-12 3 0,4-3 4 0,6-14 0 0,6-10-1 0,6-7 2 0,14-8-8 0,5 0-4 0,4-10 8 0,-1 7-4 0,10 3-1 0,2-3-1 0,-4-1-3 0,4-7 1 0,1 2 6 0,-1-14-4 0,4 1-3 1,2-3 0 141,6 0 2-142,-4-8-2 0,-1 0 0 0,-6-15 0 0,-4-3 1 0,0-6 1 0,-9-3-3 0,-6-3 1 0,-7 3 1 0,-2 4-2 0,-1 13 0 0,-2 2 0 0,5 12 0 0,7 4 0 0,-4-8-1 0,0-6 1 0,-8-18 0 0,-2-3-1 0,-5-15 1 150,0-9 0-150,-3 3-1 0,-9-9 1 0,3-7-1 0,-8 5 0 0,2 1 0 0,5 8 0 0,0-1-1 0,-2 3 1 0,1-1 0 1,-2-1 0-1,-1-1 0 0,-8-15 2 0,-4 0-2 0,-3 0-1 0,0 0 0 0,0 0 1 0,0 0-1 0,0 0 1 1,0 0-1 4,0 0-1 144,0 0-1-148,0 0 0 0,0 0-1-1,-15 0-3 0,-38-15 4 0,-19-27 1 0,-13-1 1 0,-5-2 0 0,-6 10-3 0,11-4-3 0,5 18 3 0,13 6 2 0,23 15-1 0,18-6 3 0,11 6 0 0,15 0 1 0,0 0 0 0,0 0-1 1,0 0 2 0,0 0 3 153,12 0 6-154,39 0 12 0,19 6-20 0,10 21 0 0,2-10 3 0,2 5 12 1,1-4 5-1,-12-10-15 0,-6-1-8 0,-13-7 0 0,-13 0 0 0,-5 0 0 0,-2-33 0 0,-5-30 0 0,4-21 0 1,-8-22 0-1,-3 9 0 0,-6 14 0 0,-6 17 0 0,2 24 0 0,-5 12 0 9,-4 21 0 142,-3 9 0-151,0 0 0 0,5 0 0 0,16 0 0 0,13 0-135 0,-12 6-335 0,4 9-468 0</inkml:trace>
    </iact:actionData>
  </iact:action>
  <iact:action type="add" startTime="20345">
    <iact:property name="dataType"/>
    <iact:actionData xml:id="d4">
      <inkml:trace xmlns:inkml="http://www.w3.org/2003/InkML" xml:id="stk4" contextRef="#ctx0" brushRef="#br0">7130 13848 610 0,'0'0'284'1,"0"0"-128"-1,0 0-42 0,0 0-35 0,0 0 15 0,0 0-15 0,65 207-20 0,-31-156 1 0,7 7-21 3,10 5-3 3,11 0 3 141,10 3-8-147,18-7-4 0,4-1-3 0,12-7 2 0,1-6-8 0,16 0 5 0,7 3 10 0,-2-15 7 0,8 6-13 1,4-12-4-1,3-6-8 0,4-9-11 1,13-12 0 0,11 6-2-1,0-6 0 0,-2 11 1 0,-12 12 4 0,-6 2 12 0,-7 8-4 16,-1 5-3-14,-3-5-5-2,-3-5 0 9,-9 3-1 139,-14-6-3-148,-15 1 4 1,-14-4-2-1,-11 5 3 0,-5-3-8 0,-7 2 0 0,-6 5 0 0,-8-10 0 0,-4 8 0 0,-8 2 0 0,-3-4 0 0,-6 3 0 0,-5-7 0 0,0-2 0 0,-8 10 0 0,0-10 0 0,-2 8 0 0,-1-3 0 0,-7-11 0 0,-2 0 0 160,3-15 0-160,-5 0 0 0,0 8 0 0,0-8 0 0,0 0 0 0,0 0 0 0,0 0 0 0,0 0 0 0,0 2 0 0,0-2 0 0,0 0 0 0,0 0 0 0,-7 5 0 0,-31-2 0 0,-9 1 0 0,-5-4 0 0,-11 0 0 0,-10 0-18 0,-14-14 10 0,-5-17 3 0,0 2-3 5,10 8 1 0,12-6 1 146,15 5 0-151,19 11 2 2,14 7 1-2,14 4 3 0,8 0 1 0,0 0 1 0,0 0 2 0,0 0 2 0,30 0 23 0,32 0-6 0,30 37-23 0,3 0 0 0,11 1 0 0,-9-5 0 0,-4 0 0 0,-6-11 0 0,-9-1 0 0,-13-9 0 0,-12-1 0 0,-21-4 0 7,-6-7 0 151,-11 0 0-158,1 0 0 0,7 0 0 0,0-48 0 0,-1-25 0 0,-3-20 0 0,-7-10 0 1,-6-4 0 0,1 17 0-1,-7 7 0 0,0 25 0 0,0 7 0 0,0 13 0 0,0 9 0 1,0 8-89-1,19-12-151 0,-4 33-116 0,6 0-399 0</inkml:trace>
    </iact:actionData>
  </iact:action>
  <iact:action type="add" startTime="22029">
    <iact:property name="dataType"/>
    <iact:actionData xml:id="d5">
      <inkml:trace xmlns:inkml="http://www.w3.org/2003/InkML" xml:id="stk5" contextRef="#ctx0" brushRef="#br0">27500 13668 920 0,'0'0'178'0,"0"0"-45"0,0 0-48 0,0 0-46 0,7 216 1 0,-2-159-12 158,5-15 14-158,19 11 10 0,12 1 5 0,14 12-13 0,13 5-8 0,16-5-11 0,3-8 2 0,8-2 0 0,8-12-11 0,4-7-1 0,11-8-3 0,3-7 1 0,-5-4 2 1,12 6-5-1,-14-3 13 0,-8 8-6 0,-7 2 7 0,-3 4-13 0,-14 13 3 0,-6 7-4 0,-2 8-5 13,-8 11 2-13,-2-5-4 150,-3 5-1-150,-1-4 3 0,-6 0-2 0,1 0 0 0,-11 4 1 0,-6 3 2 0,-16 4 0 0,-3 3-4 0,-12-3 2 0,-1-7-3 0,-2-8 1 0,-1-11-1 0,2-22-1 0,-3-10 2 0,-2-13-2 0,0 5 1 0,0 0 1 0,0 3-4 0,0 9 2 0,0-10 0 151,0-2 2-151,0-8-2 0,0-7-2 1,0 0 0-1,0 0-5 0,0 0 5 0,-2 0-7 0,-35-33-10 0,-11-22 10 0,0 7 4 0,6 4 5 0,14 20 4 0,-1-3-4 0,14 15 0 0,5 9 0 0,-1 3-1 0,11 0 2 0,0 0 1 0,0 0-1 0,0 0 1 152,0 0 2-152,0 0 2 0,0 0 4 0,0 0 18 0,0 0 0 0,0 0 7 0,0 0-25 0,0 0-10 0,0 0 0 0,0 0 0 0,21 0 0 0,-2 3 0 0,-2 3 0 0,7-4 0 0,1 2 0 0,8-1 0 0,-8 1 0 0,-4 1 0 0,-4-5 0 0,-10 0 0 6,-4 6 0 146,-3-6 0-152,0 0 0 0,2 9 0 0,-2-9 0 0,0 0 0 0,7 0 0 0,-7 0 0 0,0 0 0 0,0 0 0 0,0 0 0 0,10 0 0 0,2 0 0 0,5 0 0 0,5 0 0 0,-3 0 0 0,10 0 0 0,3-9 0 0,4-30 0 0,7-10 0 0,-8-2 0 154,-4-1 0-154,-2 7 0 0,-10 12 0 0,0 8 0 0,-12 2 0 0,-6 13 0 0,4 10 0 0,-5 0 0 0,0 0 0 0,0 0 0 0,0 0 0 0,0 0 0 0,0 0 0 0,0 0-54 0,0 33-113 0,0-15-177 0,0 12-123 0</inkml:trace>
    </iact:actionData>
  </iact:action>
  <iact:action type="add" startTime="30299">
    <iact:property name="dataType"/>
    <iact:actionData xml:id="d6">
      <inkml:trace xmlns:inkml="http://www.w3.org/2003/InkML" xml:id="stk6" contextRef="#ctx0" brushRef="#br1">7796 18249 632 0,'0'0'252'3,"0"0"-118"-3,0 0-14 0,0 0-31 0,0 0-11 0,0 0-2 0,0 0-1 0,20 0-21 0,-20 35-30 0,0 21 7 0,0 3-3 0,0-4-2 0,0 4-11 0,0-19 2 12,0-7-13-10,0-14 0 156,0-12 3-158,0-7 2 1,0 0-1-1,0 0 13 0,5 0-4 0,18 0-4 0,9 0-6 0,6 0 0 0,9 0 0 0,4 0 8 0,4 0 3 0,5 0 9 0,1 0-3 0,6 0-6 0,-1 0 0 0,4 0-4 0,0 0-7 0,-5 7-5 0,-2-7 6 0,0 0 0 1,0 0-3 4,-3 0 1 169,5 0 5-174,2 0 0 0,-1 0-3 0,6 9 3 0,6-3 2 0,-1 3-5 0,-5-9 4 0,5 2-7 0,-13 6 0 0,1-8 2 0,3 0-3 1,-10 8 4-1,0-2 3 0,-1 3-3 0,6-7-8 0,0 2 0 0,-2 0 0 0,1-4 0 0,3 0 0 0,3 0 0 0,2 0 0 0,0 0 0 0,8 0 0 2,-16 0 0 167,8 0 0-169,-7 0 0 0,-12 0 0 0,4 0 0 0,-8 0 0 0,0 0 0 0,11 0 0 0,-4 0 0 0,4 0 0 0,-2 0 0 0,3 7 0 0,0 1 0 0,4 0 0 0,-5-2 0 0,12-2 0 0,-1 3 0 0,6-7 0 0,7 8 0 0,-6 0 0 1,-4-1 0-1,3-4 0 0,-5 4 0 7,-3 9 0-2,3-16 0 160,0 7 0-165,3-7 0 0,-3 0 0 0,0 0 0 0,0 0 0 0,-2 0 0 1,4 0 0-1,-9 0 0 0,5 0 0 0,-8 0 0 0,-6 0 0 0,6 0 0 0,-4 0 0 0,8 0 0 0,-1 0 0 0,-7 0 0 0,-5 0 0 0,-3 3 0 0,-7 2 0 0,-5-3 0 0,-2-2 0 0,-9 0 0 131,-2 0 0-131,-6 0 0 0,-2 0 0 0,2 0 0 0,-5 0 0 0,3 0 0 0,-1 0 0 0,1 0 0 0,1 0 0 0,-9 0 0 0,-4 0 0 0,0 0 0 0,-3 0 0 0,0 0 0 0,0 0 0 0,0 0 0 0,0 0 0 0,0 0 0 122,0 0 0-122,0 0 0 0,0 0 0 0,0 0 0 0,0 0 0 0,0 0 0 0,0 0 0 0,0 0 0 0,0 0 0 0,4-33 0 0,4-25 0 0,3-9 0 0,-3 12 0 0,2-4 0 0,-3 20 0 0,2 6 0 140,-6 6-10-140,1 12-69 0,-1-3-69 0,9 12-61 0,-5 6-96 0,12 0-405 0</inkml:trace>
    </iact:actionData>
  </iact:action>
  <iact:action type="add" startTime="32337">
    <iact:property name="dataType"/>
    <iact:actionData xml:id="d7">
      <inkml:trace xmlns:inkml="http://www.w3.org/2003/InkML" xml:id="stk7" contextRef="#ctx0" brushRef="#br1">21721 18208 776 0,'0'0'174'0,"0"0"-14"0,0 0-89 0,0 198-11 0,-3-150-8 0,-4 0-8 0,3-4-14 0,1 5 8 0,-2-16 0 0,5 0-4 0,0-16 4 1,0-2-12-1,0-7-2 0,0-8 7 0,0 0-1 0,5 0-6 0,27 0-21 164,16 0 0-164,10 0 4 0,2-8 8 0,8-9 15 0,4 8 4 0,1 3 4 0,2 6-9 0,5-8-6 0,1 8-6 0,-1 0-1 0,8 0 5 0,11 0-6 0,9 0-4 0,6 0-2 0,4 0 4 0,0 0 4 0,-9 0-3 0,-3 0 2 1,-9 0 2-1,-5 0-10 0,-5 0 8 0,-5 0-10 171,-7 0 4-171,0 0-2 0,-5 0-8 0,-10 0 0 0,-9 0 0 0,-7 0 0 0,-8 0 0 0,-5 8 0 0,-2-8 0 0,-7 6 0 0,-8-6 0 1,1 0 0-1,-8 0 0 0,2 0 0 0,-3 0 0 0,-2 0 0 0,-1 0 0 0,-3 0 0 0,5 0 0 0,-5 0 0 0,0 0 0 0,0 0 0 1,0 0 0 156,0 0 0-157,0 0 0 0,0 0 0 0,0 0 0 0,0 0 0 0,0 0 0 0,0-33 0 0,2-22 0 0,5-26 0 0,0 4 0 0,6 4 0 0,-2 7 0 0,1-5 0 0,-2 20 0 0,-3 3 0 0,5 23 0 0,-6-2 0 0,1 13 0 0,5-1-36 0,-5 11-77 0,5 4-83 151,-9 0-109-151,1 0-287 0</inkml:trace>
    </iact:actionData>
  </iact:action>
  <iact:action type="add" startTime="34714">
    <iact:property name="dataType"/>
    <iact:actionData xml:id="d8">
      <inkml:trace xmlns:inkml="http://www.w3.org/2003/InkML" xml:id="stk8" contextRef="#ctx0" brushRef="#br2">17006 18267 657 0,'0'0'237'1,"0"0"-65"-1,0 0-53 0,0 0-40 0,0 0-8 0,0 0-3 0,0 15-10 0,0 28-38 0,0 14-1 0,0 0 3 0,0-9 3 0,0 0-13 0,0-4 11 0,0-4-14 0,0-14 0 7,0-4-3 3,0-13-1-10,0-9 2 167,0 0-2-167,0 0 12 0,0 0-7 0,0 0 3 0,7 0 2 0,12 0-2 0,10 2-6 0,12 6-3 0,3-1 10 0,11 1 8 0,3 0-3 0,8 2-3 0,1 5 9 0,0 0-11 0,3-5-2 0,3-10 0 0,5 0-5 1,13 0 2-1,1 0 13 0,4 0 4 0,3 8-1 0,5-8-4 168,1 15 2-165,-1-7-9 0,1 2-3-1,-5 5 5-2,-4-5-3 0,4 6-5 3,-9-1-1 0,-6-5 2-3,-5 13-9 0,-10-13 0 0,0 5 0 0,-7 0 0 0,-5-12 0 1,6 4 0-1,-18 1 0 0,3-8 0 1,-13 8 0-1,-7-8 0 0,-5 0 0 0,-9 0 0 0,-8 0 0 4,-4 0 0 0,-3 0 0 0,0 0 0-3,0 0 0 0,0 0 0 5,0 0 0 3,0 0 0-6,0 0 0 162,0 0 0-165,0 0 0 0,0 0 0 0,0 0 0 0,0 0 0 0,0 0 0 0,0 0 0 0,0 0 0 0,0 0 0 0,0 0 0 0,0 0 0 0,0 0 0 0,0 0 0 1,0-41 0-1,0-17 0 0,0-23 0 0,0-12 0 0,0 12 0 0,7-7 0 0,-3 14 0 0,-4 17 0 0,0 9 0 18,0 29 0-18,0 19 0 163,0 0 0-163,0 0-11 0,0 0-44 0,0 0-36 0,0 19-57 0,0 5-19 0,0 17-256 0</inkml:trace>
    </iact:actionData>
  </iact:action>
  <iact:action type="add" startTime="36408">
    <iact:property name="dataType"/>
    <iact:actionData xml:id="d9">
      <inkml:trace xmlns:inkml="http://www.w3.org/2003/InkML" xml:id="stk9" contextRef="#ctx0" brushRef="#br2">26430 18226 128 0,'0'0'587'6,"0"0"-434"-6,0 0 25 0,0 0-86 1,0 0-34-1,0 0-11 0,0 0-2 0,33 92-6 0,-33-52 12 0,0 1-8 0,0-1-3 0,3 2-2 0,-3-21-4 0,4-3-17 0,4-3 9 0,1-12-6 0,4 5 2 0,-2-1-5 8,7 2-8 162,1-3-3-170,-5-6 1 0,3 3 6 0,0 5 2 0,2-1 0 0,1 2-4 0,-1-3-1 0,5 5 3 1,8-4-3-1,4-7-5 0,8 0 3 0,14 0-6 0,9 0 3 0,-1 0 7 0,4 0 5 0,4 0 8 0,-4-14-1 0,-4 10-1 0,1-2 3 0,-1-3-9 0,-1 2-1 0,5-1-3 0,9-1-7 186,-8 0 4-185,8 2-3-1,-2-1 6 0,-1 5 4 0,3-3-4 0,1-3-1 0,-3 2-3 0,8-1-3 0,-5 1 0 0,2 5-1 0,-5-7 1 0,-4-6-6 0,-3 8 0 0,0 5 0 0,-3 2 0 1,3 0 0-1,-4 0 0 0,1 0 0 0,-2 0 0 0,-5 0 0 0,6 0 0 0,-8 0 0 0,2 0 0 0,1 0 0 1,-4 0 0 4,-5 0 0 163,1 0 0-168,-5 0 0 0,7 0 0 0,1 0 0 0,5 0 0 0,-1 0 0 0,5 2 0 0,7-2 0 0,1 0 0 0,0 0 0 0,4 0 0 0,0 0 0 0,1 0 0 0,3 0 0 0,-5 0 0 0,3 0 0 0,-6 7 0 0,-3-7 0 0,0 0 0 0,0 0 0 0,0 0 0 0,-5 0 0 6,2 0 0 173,-4 0 0-179,-5 0 0 0,-2 0 0 0,-5 0 0 0,-1 0 0 0,3 0 0 0,-2 0 0 0,-2 0 0 0,2 0 0 0,-3-9 0 0,-3 9 0 0,-6-9 0 0,2 9 0 0,0 0 0 0,-2 0 0 0,-1 0 0 0,6 0 0 0,4 0 0 0,-1 0 0 0,5 0 0 0,-6 0 0 0,3 0 0 1,-8 0 0-1,-5 0 0 6,-2 0 0 137,-5 0 0-143,-3 0 0 1,-1 0 0-1,-3 0 0 0,-3 0 0 0,0 0 0 0,3 0 0 0,0 0 0 0,1 0 0 0,6 0 0 0,-4 0 0 0,1-6 0 0,-4 6 0 0,-3 0 0 0,-2 0 0 0,-5 0 0 0,-4 0 0 0,6 0 0 0,-4 0 0 178,-1 0 0-178,1 0 0 0,-7 0 0 0,8 0 0 0,-5 0 0 0,3 0 0 0,-6 0 0 0,2 0 0 0,-1 0 0 0,-4 0 0 0,0 0 0 0,0 0 0 0,0 0 0 0,0 0 0 0,0 0 0 0,3 0 0 0,2 0 0 0,9 0 0 0,-4 0 0 0,9 0 0 0,0 0 0 0,0 0 0 0,6 0 0 0,-8 0 0 169,-1 0 0-169,-1 0 0 0,-12 0 0 0,4 0 0 0,0 0 0 0,-2 0 0 0,2 0 0 0,-5 0 0 0,3 0 0 0,-5 0 0 0,3 0 0 0,2 0 0 0,-1 0 0 0,-4 0 0 0,0 0 0 0,0 0 0 0,0 0 0 0,0 0 0 0,0-27 0 0,0-12 0 0,0-21 0 0,0 5 0 8,0-4 0-5,0-7 0 177,0-5 0-179,0 5 0-1,0 16 0 0,3 19 0 0,1 20 0 0,-1 5-23 0,-3 6-49 0,0 0-91 0,0 0-70 0,0 0-154 0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16T01:22:04.19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act:action type="add" startTime="1725">
    <iact:property name="dataType"/>
    <iact:actionData xml:id="d0">
      <inkml:trace xmlns:inkml="http://www.w3.org/2003/InkML" xml:id="stk0" contextRef="#ctx0" brushRef="#br0">11017 13391 299 0,'0'0'148'1,"0"0"-49"16,0 0 35-17,0 0-18 0,0 0 2 16,0 0-20-16,0 0-19 15,0-3-9-15,0 3-9 18,0 12-3-18,0 27-17 12,0 13-4-12,-5 6-16 16,-2-6-7-16,6-11-6 14,-4-12-3-14,5-14-1 15,0-15-2-14,0 0 4 12,0 0 5-13,0 0 15 16,18 0-11-16,30 0-13 14,12 0 3-14,5 0 12 16,1 0-3-15,2 0 5 14,7 0 2-15,7 0-9 17,-5 0 1-17,5 0-8 19,-9 0 4-19,1 0-1 0,-1 0 14 14,1 3-7-14,6 4 2 17,5-2-1-17,0-5-2 14,6 0 5-14,1 0-7 17,-5 0 6-17,3 0-6 12,-6 0 1-12,5 0-4 16,-1 0 3-16,1 0 5 15,3 0-5-15,7 0 1 15,0 0 0-15,4 0-6 14,1 0-4-14,-5 0 3 16,-11 3 5-16,-12 1-5 23,-5 0 1-23,-1 3-2 0,0-7 1 16,3 0-4-16,-3 8 1 14,0-6 0-14,7 6-1 16,-3 0 0-16,-3-1 0 13,4 1-1-13,-8 2 0 16,-1-6-1-16,1 4-1 14,-6-8 1-13,1 3 0 16,-1-3 0-17,-6 8 0 12,-1-8 2-11,-6 0 1 14,-3 3 0-15,-4 1 1 23,-6-4 0-23,3 3-2 0,-1 1-1 8,-4 0 1 14,3-4-2-22,-2 0 1 0,2 0-1 8,-6 0 1 13,-2 0-1-21,2 0 0 0,-4 0 0 13,0-11-3-13,-1-22 3 17,-6-5-3-17,-4 10 2 14,-8 6 0-14,-4 6 0 16,-3 9-4-16,0 7-57 15,0 0-40-15,0-3-45 17,-32 3-92-17,5 0 63 13,3 0-198-13</inkml:trace>
    </iact:actionData>
  </iact:action>
  <iact:action type="add" startTime="2755">
    <iact:property name="dataType"/>
    <iact:actionData xml:id="d1">
      <inkml:trace xmlns:inkml="http://www.w3.org/2003/InkML" xml:id="stk1" contextRef="#ctx0" brushRef="#br0">14080 13741 380 0,'0'0'183'0,"0"0"-60"0,0 0 21 0,0 0-108 16,0 0 13-16,0 0-5 14,0 0 3-13,0 206 0 15,17-177 9-16,5 4-17 14,7 4 8-14,16 5-4 16,-3 1-10-16,18-3 2 13,7 5-7-13,9-1 0 16,10-3-3-15,6-8-2 20,3 0 3-21,-4 0-11 0,10-8 4 17,-1 5-4-17,4-3-3 13,5-3 0-13,1-2-1 17,-8 4-6-17,-1-4-5 13,-4 4 5-13,4 3 0 16,1 11 4-16,-5 1-3 14,4 8 1-14,-5 1-1 16,-1 2 10-16,-3 8-8 15,0 6-1-15,4 10 1 15,-7 5-4-14,-1 9-1 13,-7-3 0-14,0-6 4 16,-7-3-7-16,-1-5 5 22,-6-10-1-22,-9-2 0 0,2 3-1 14,-13-6 1-14,-11-10 4 16,-7-6-5-16,-7-18 0 14,-6-9-1-14,-6 12 3 16,-2-18-5-16,-6 3 0 13,-2 0 0-12,0-12-1 14,0 0 0-15,0 0-4 14,0 6 3-14,0-6-5 16,-39 0 1-16,-16 0 2 15,4 0-7-15,3 0-6 17,-8-24 4-17,1-7 5 20,-9-2 3-20,0 0 4 0,-2 7 0 9,3-7-1 13,12 9-1-22,13 9 2 0,21 6 2 15,8 9-1-15,6 0 1 14,3 0 1-14,0 0 5 17,0 0 0-17,0 0 16 14,12 0 11-13,36 9 8 14,17 30-38-15,13 3 12 13,-1 0 5-13,0-4 14 17,-4-4-12-17,-8-10-3 14,-9-6 2-14,-11-3 0 15,-15-15-9-15,-16 0-3 15,5 0-8-15,-6 0-2 16,11-39 0-16,-5-36 0 22,-2-6-2-22,-5-3-3 0,-5 11-28 13,-7 7-11-13,0 18-36 17,0 15-38-17,0-8-54 14,0 41-99-14,0-7-310 18</inkml:trace>
    </iact:actionData>
  </iact:action>
  <iact:action type="add" startTime="4241">
    <iact:property name="dataType"/>
    <iact:actionData xml:id="d2">
      <inkml:trace xmlns:inkml="http://www.w3.org/2003/InkML" xml:id="stk2" contextRef="#ctx0" brushRef="#br0">17042 18538 557 0,'0'0'257'0,"0"0"-98"0,0 0 4 0,0 0-36 14,0 0-15-14,0 0-11 18,229 57-17-18,-101-47-17 12,32 4-9-12,40-5-14 16,20-9-13-16,14 6-6 14,-21 3 16-14,-37-7-9 16,-28 14-6-16,-42-16-10 14,-39 6-10-14,-32-6-6 17,-26 0 0-17,-9 0-52 22,0-14-119-22,-26-5-100 0,-13-10-91 16</inkml:trace>
    </iact:actionData>
  </iact:action>
  <iact:action type="add" startTime="8587">
    <iact:property name="dataType"/>
    <iact:actionData xml:id="d3">
      <inkml:trace xmlns:inkml="http://www.w3.org/2003/InkML" xml:id="stk3" contextRef="#ctx0" brushRef="#br1">16981 13369 211 0,'0'0'130'0,"0"0"-30"0,0 0-3 9,0 0-23-9,0 0-12 16,0 0 0-16,0 0-4 22,0-50 17-22,0 50-4 0,0 0 2 9,0 2-8 12,0 35-54-21,0 19-3 0,0 2 1 16,0 9-1-16,0-12-4 14,0-11 0-13,0-11-1 14,3-10-2-15,16-13 3 15,3-6 5-15,11 0-8 16,8-4 1-16,3 0 0 13,4 0 16-13,-1 0 9 17,8 0 5-17,8 0-8 15,2 0-5-15,8 0-4 16,9 0-3-16,-1 0-4 14,4 0 2-14,7 0 9 16,-3 0 0-16,1-11 1 13,-1 4 4-12,-4-1-1 15,-5-3 0-16,-6 7-2 22,4 4-1-22,-8 0-3 0,9 0-4 13,3 0 2-13,-1 0 3 16,0 0-7-15,1 0 3 13,-6 0-2-14,8 15-6 15,-2-12-1-15,-4 2 3 17,6 2-5-17,-7-4 0 13,0 5-1-13,1 2 0 14,-3 2 0-14,10-1 0 17,-3-4 0-17,2 1 0 14,-2-1 0-14,-2 3-1 17,-3-5-1-17,-2-2 1 21,-10-3-2-21,1 0 1 0,-3 0-2 8,1 0 2 14,-3 0 0-22,-1 0 0 0,1 0 3 16,-1 0-1-16,3 0-1 14,-2 0 1-14,9 0 2 16,-3 0-1-16,-4 0 0 14,-5 0-2-14,-3-8 1 16,1 8 5-16,-1 0-6 14,4 0 1-14,-1 0 0 16,-6 0 0-16,-1 0-1 13,-4 0-1-13,-9 0 2 17,-9 0-2-17,-3 0 1 21,-8 0-1-21,1-3 0 0,-9-1 0 14,1 4 0-14,-3 0 0 17,-8-3 1-17,0 3-1 13,0-4 0-13,0 4 0 17,0 0 0-17,0 0 0 14,0 0 0-14,0 0 0 16,0 0 1-16,0 0-1 14,7-8 0-14,7-6-2 16,6-8 1-15,-1-11-1 12,-2-7 0-13,-5 7-1 16,-5 0 3-16,-4 14-4 22,-3 7-24-22,0 10-24 0,0 2-102 8,-17 2-42 13,-5 24-78-21,-12 12-665 0</inkml:trace>
    </iact:actionData>
  </iact:action>
  <iact:action type="add" startTime="9815">
    <iact:property name="dataType"/>
    <iact:actionData xml:id="d4">
      <inkml:trace xmlns:inkml="http://www.w3.org/2003/InkML" xml:id="stk4" contextRef="#ctx0" brushRef="#br1">20397 14046 363 0,'0'0'188'0,"0"0"-85"0,0 0 42 22,0 0-77-22,0 0-11 0,0 0-3 14,15 214-3-14,4-173-10 14,0-1-7-14,6 8-4 15,11 3-8-15,2 8 4 15,13 5-7-15,0-7-3 18,9-6-5-18,1-3 1 12,13 0 5-12,6-6-2 18,9-9 4-18,3 0-11 13,-4 7 7-13,5-7-1 16,-5 0 2-16,-6 8-7 16,3 2 0-16,1 9-5 14,-8 10 0-14,2 12 3 21,-3 14 13-21,-2 2-10 0,-10 9 4 14,-7-11 1-14,-5-4-8 17,-14-9-2-17,-5-21 6 14,-11-3-10-14,-8-18 2 16,-5 9-2-16,0-3 1 15,-1 9-1-15,1 12 0 15,-1-6 3-15,-2-9-2 13,-6-16 5-12,4-18 2 15,-5-11-7-16,0 0-2 23,0 0-2-23,0 0-3 0,0 0-2 14,-12-25 3-14,-30-16 4 14,-13-15 0-14,-4 6 0 17,-3-7-1-17,6 6 1 14,8 3-1-14,7 5-2 16,12 5-5-16,7 20 2 13,10-4 2-13,5 20 2 16,4-4 2-16,3 6 2 16,-4 0-1-16,4 0 3 15,0 0 0-15,0 0 13 14,0 8-2-14,0 25-5 15,26 15-2-15,11 1 13 15,4 5 12-15,7 6 0 16,0-13-12-16,3 5-5 22,-7-19 7-22,-8 0-1 0,2-18-8 14,-6-13 2-14,6-2-13 17,6 0-3-17,4-35 3 13,0-21-3-13,-9-11 0 16,2-5 0-16,-9-3-3 13,1 18 1-12,-4 9 0 15,-5 21-37-16,-6 9-46 13,-7 18-58-13,-11 0-58 16,0 0-139-16</inkml:trace>
    </iact:actionData>
  </iact:action>
  <iact:action type="add" startTime="10925">
    <iact:property name="dataType"/>
    <iact:actionData xml:id="d5">
      <inkml:trace xmlns:inkml="http://www.w3.org/2003/InkML" xml:id="stk5" contextRef="#ctx0" brushRef="#br1">21880 18823 337 0,'0'0'284'0,"0"0"-104"19,0 0-12-19,0 0-59 0,0 0-31 18,0 0 5-18,0 0 22 13,257-104-1-13,-149 78-11 16,27 0-19-16,27 2 1 14,25 0-11-14,20 6-12 16,-9 3-6-16,-14 8-13 14,-34-1-29-14,-32 8 18 16,-26 0-1-16,-25 0-9 14,-26 0-10-14,-19 0-1 16,-15 0 0-16,-6 0-1 14,-1 0-43-14,0 0-36 22,0 0-21-22,-1 0-32 0,-51 0-55 17,13 0-32-17,8 0-325 14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16T00:54:08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76">
    <iact:property name="dataType"/>
    <iact:actionData xml:id="d0">
      <inkml:trace xmlns:inkml="http://www.w3.org/2003/InkML" xml:id="stk0" contextRef="#ctx0" brushRef="#br0">21839 15810 626 0,'0'0'195'0,"0"0"-104"0,0 0-13 0,0 0-31 17,0 0-2-16,0 0 18 16,0 0-24-17,-284-181-9 0,172 173-5 13,-18 8 0-4,-1 18 4 12,-6 53-9-21,4 29-7 3,12 20-2-2,10 21-1 13,12 13-5-14,19 11 3 18,20 0-4-18,31 6-2 19,29-14 2-19,0-1-3 1,74-9 4 6,36-27-1 15,34-12 10-22,25-42 14 0,15-33-13 13,14-33 2-10,5-74-2 20,-12-65-7-22,-27-35 3-1,-31-11-2 16,-48 5-5-16,-44-2-2 12,-41-13 3-11,-12-19-2 11,-64 1-2-12,-17 17-2 14,-9 46-3 2,-2 61-38-16,-2 56-63 2,62 33-66 23,6 43-212-24</inkml:trace>
    </iact:actionData>
  </iact:action>
  <iact:action type="add" startTime="4495">
    <iact:property name="dataType"/>
    <iact:actionData xml:id="d1">
      <inkml:trace xmlns:inkml="http://www.w3.org/2003/InkML" xml:id="stk1" contextRef="#ctx0" brushRef="#br0">9072 15588 456 0,'0'0'157'0,"0"0"-32"0,0 0-24 0,0 0 0 0,0 0-28 0,0 0-15 16,9-8-11-16,-9 8-4 18,-12 0 22-18,-29 0-9 0,-4 0-4 23,-6 8-19-23,-14 0-8 0,0-1-6 25,-18-4 2-25,-6-3-3 0,-10 0-1 6,-5 0-2 31,-9 0 2-37,-13 12-8 1,-2 6 3-1,-8-3-5 1,-4 11-1 5,8-12-2 9,6 5-3-15,17-16 1 21,17 4-1-20,15-7-1 0,17 0 0 8,13 0 1 7,11 0-1-16,5 0 1 25,5 0 0-25,6 0-1 1,11 0 2 2,3 0-2 25,-3 0 0-28,9 0-1 0,0 0-1 0,0 0 2 15,0 0 0-15,0 0 3 7,-3 0-2 19,-1 0-1-25,-3 0 0-1,-5 15 0 3,-1 27 2 11,-3 0-1-13,1 11-1 24,5 16 0-24,3 9 0-1,2 13 1 18,5 9-1-18,-4-4 1 0,4 3-1 16,-3 0 1-15,-9 0-1 14,5-9 1-15,0 9-1 13,1-8 0-12,2 5 0 14,-1-3 0-15,2-12 0 16,-1-6 0-16,4-3 0 15,0-15 0-15,0 0 0 15,0-22 0-15,0-2 1 13,0-10-1-13,0-5 0 12,0-3 0-8,0-7 0 18,0-1 0-21,4-4 0-1,11-3-1 26,9 5-5-26,19 5 6 0,4-2 0 17,8-1-1-17,0 8 1 0,4 3 3 29,4 0-2-29,-1 12 0 1,11-19 1-1,9 5-2 15,5-7 1-15,14-9 0 15,3 0 2-15,12 0-2 12,2 0 0 9,6-18 0-21,-3-7 0 0,-6 9 0 11,-6-1 1 3,-12 2-1-13,-17 15 1 0,-13-8-1 22,-12 5-1-22,-13 3 1-1,4 0-1 11,-8 0-1-8,-9 0 1 10,-4 0-1-10,-13 0 1 10,-5 0 1-13,-3 0-1 16,-1 0 0-15,-3 0 0 13,0 0 0-13,3 0 0 14,-3 0 0-15,4 0 0 14,-4 0 0-14,0-5 0 28,0 5-1-28,0 0 0 0,0 0 0 14,0 0 0-14,0-2-1 13,5-21 0-12,-5 5-2 15,2-15 3-16,3 3 1 17,-4 12-3-17,-1-1-2 0,0 13-6 16,0-9 2-15,0 3-3 22,6 6 5-22,2 6 5-1,-4 0 1 14,-4 0 0-14,3-9 1 15,4 3-2-14,1-21 0 13,6-6-10-14,1-15-7 15,-4-9 9-15,-3-10 5 13,1-7 5-13,8-7 0 16,5-15 0-15,0-11 1 12,0 1-1-13,-1 6 0 25,-4 1 1-25,3 11-1 0,-10-1 1 20,2-6-1-19,-8 0 1-1,-4-13-1 12,0-6 0 0,0 15 0-11,0 3 1 19,0 20-1-20,0 12 0 0,0 16 0 13,0 15 1-11,0 8-1 12,0 17 0-14,0 6 1 16,0-3-1-16,0 5 2 18,0-10-1-18,0-6-1 15,0-10 0-14,0-7 1 12,0 0-1-13,-7 3 2 17,-2 12 1-17,6 9 1 21,-4 0-1-21,-13 3-1 0,-8-10 7 19,-23 5 10-19,-19-7-8 0,-8 3-6 13,-16-11-1 5,-10-2-2-18,-17 1 3 0,-12-6-4 16,-2 15 1-16,2 14 0 7,5 4-1 9,10 7 4-15,0 35 3 15,4 6-3-15,-4-9-1 4,4-6-4 5,3-6 1 7,12-12-1-17,15-6 0 0,9 6 0 17,17-15 1-16,7 9-1 13,7-7 2-14,3 5-2 15,0 2 0-15,5-3 0 16,-1 3 0-16,4-7 0 18,8 5 3-18,9-7-3 0,6 5-3 15,7-5 3-13,3 0 2 14,0 0-2-16,0 0 1 14,0 3-2-14,-6 4 2 16,6 4 3-15,0 4-4 31,-3 7 1-32,3-7-1 1,-3 3 0-1,3-14 0 2,-4 1 0 16,-3 1 0-18,4 6 0 15,-7 9 0-14,3 8 0 13,2 16 0-14,0 17 0 3,5 23 2 16,0 22-4-19,0 25 4 16,0 9-2-15,0-2 0 15,0-7 0-16,0-9 0 3,0-7 0 11,0-2 0-14,0 5 0 14,0-2 0 4,0-3-2-18,0-22 2 0,0-10 0 11,0-32 0 2,0-13 0-13,0-10 0 3,0-17 0 10,0 5 0 12,0-7 0-25,0 7 0 1,0 3 0-1,0-3 0 15,0-9 0-14,0 5 0 17,0 5 2-18,0-6-4 14,0 13 4-13,8 2-2 2,11-7 0 13,7 12-3-15,3-4 3 12,3-8 0-13,12 4 3 19,16-14-3-19,13-8 0 16,26 0 1-16,23 0 0 14,21 0-1-14,14 0 1 16,7-8-1-16,-7-7 1 18,-2 8 7-18,-15 4-2 0,-12-5 2 16,-2-7 3-16,-17 5 3 15,-10-13-9-15,-17 8-4 17,-15 12 1-17,-20-4-2 16,-7 7 1-16,1 0 2 2,-4 0-3 18,2 0 0-20,-4 0 1 16,-6 0-1-16,-4 7 0 3,1 3 0 10,-8-2 1-12,1-8-1 17,-5 8 0-18,-6-8 0 13,-1 0 1-12,-3 0-1 14,-1 0-1-15,-3 0 0 17,7 0 1-17,-7 0-1 18,5 0 0-18,-5 0 0 16,0 0 1-16,0 0 0 0,0 0 0 16,0 0 0-16,0 0-1 14,0 0 1-14,0 0 0 15,0 0-1-15,0 0 1 25,0 0 0-25,3 0 0 0,8 0 0 15,4 0-1-15,4-8-1 15,6-36 0-15,-6-30 1 16,-5-22 0-16,-6-36 1 13,-8-21 0-12,0-28 0 13,0 1 1-14,0-12-1 14,-12 5 1-14,-10 9 0 13,3 20-1 3,2 26 0-15,2 29 0-1,5 26-1 12,1 22 0 12,2 11-2-23,4 14-65-1,3 7-69 1,0 23-62 13,0 0-196-14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4:27:13.7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766">
    <iact:property name="dataType"/>
    <iact:actionData xml:id="d0">
      <inkml:trace xmlns:inkml="http://www.w3.org/2003/InkML" xml:id="stk0" contextRef="#ctx0" brushRef="#br0">20810 2498 588 0,'0'0'179'2,"0"0"17"-1,0 0-63-1,0 0-45 0,0 0-14 0,0 0 8 0,0 0 10 97,255-15-23-96,-165 15 13-1,20 0-14 0,6 0-3 0,23 0-10 0,15 0-4 0,10 0-17 0,5 0-9 0,-3 0 5 0,-2 0 0 1,-5 3-8-1,5 15-4 0,9-6-3 3,-1 4 0 104,8-4-10-107,-1-5 1 0,-7 3 2 0,6-7-3 0,-18-3-3 0,-21 0 5 0,-11 0-4 0,-20 0-3 0,-9 0 0 0,-11 0 0 0,-1 0 0 0,-24 0 0 1,-4 0 0-1,-9 0 0 3,-22 0 0 95,-5 0 0-98,-15 0 0 0,-8 0 0 0,0 0 0 1,0 0 0-1,0 0 0 0,0 0 0 0,0 0 0 0,0 0 0 0,-27 0 0 0,-66 0 0 1,-42 0 0-1,-42 5 0 97,-35 2 0-97,-31-3 0 1,-20-4 0-1,-17 0 0 0,-7 0 0 0,9 0 0 0,25 0 0 0,21-16 0 0,13 0 0 0,36 0 0 0,16 0 0 1,22 4 0-1,23 4 0 97,6 4 0-97,34 4 0 0,18 0 0 0,31 0 0 0,20 0 0 0,7 0 0 0,6 0 0 1,0 0 0-1,0 0 0 0,23 0 0 0,89 0 0 0,67 19 0 0,84 6 0 4,43-10 0 95,31-9 0-99,19 1 0 0,-10 2 0 0,-26 4 0 0,-23-2 0 0,-15 2 0 0,-23-7 0 0,-27-6 0 0,-10 0 0 0,-22 0 0 0,-34-30 0 0,-20-12 0 0,-28 5 0 97,-26 5 0-96,-26 8 0-1,-31 12 0 0,-11 6 0 0,-16 2 0 0,-6 1 0 0,-2 3 0 0,0 0 0 0,0 0 0 0,-29 0 0 0,-94 0 0 0,-75 3 0 0,-67 15 0 96,-43-7 0-96,-18-2 0 0,-7-1 0 0,4-8 0 0,11 4 0 1,19 0 0-1,12-4 0 0,30 3 0 0,29-3 0 0,28 0 0 0,36 0 0 0,29 0 0 0,27 0 0 98,45 0 0-97,34 0 0-1,14 0 0 0,15 0 0 1,0 0 0-1,0 0 0 0,38 0 0 0,101 0 0 0,84 0 0 0,87 10 0 0,40 10 0 0,12 0 0 0,-8-8 0 102,-31-3 0-102,-32-5 0 0,-32-4 0 0,-38 0 0 0,-25 0 0 0,-32 0 0 0,-41 0 0 0,-41 0 0 0,-36 0 0 1,-29 0 0-1,-15 0 0 0,-2 0 0 0,0 0 0 0,-88 0 0 94,-130-4 0-92,-119-9 0-2,-107-8 0 0,-28-4 0 1,6 2 0-1,51 2 0 0,73 9 0 0,75 9 0 1,71 3 0-1,59 0 0 0,51 0 0 0,45 0 0 0,35 0 0 100,6 19 0-100,70 21 0 0,41 10-62 0,-28-25-228 1,-20-4-153-1</inkml:trace>
    </iact:actionData>
  </iact:action>
  <iact:action type="add" startTime="9600">
    <iact:property name="dataType"/>
    <iact:actionData xml:id="d1">
      <inkml:trace xmlns:inkml="http://www.w3.org/2003/InkML" xml:id="stk1" contextRef="#ctx0" brushRef="#br0">1680 5880 648 0,'0'0'180'1,"0"0"-36"-1,0 0-22 0,0 0-22 2,0 0-17 89,0 0-7-90,0 0 7-1,0 0-18 1,-71 23 5-1,-22 5-7 0,-10 0-14 0,-5-3-18 0,-10-1 11 0,4-2-13 0,15-12-11 0,11 2-6 0,20-6-4 92,20-2-1-92,25-4-5 0,14 0-2 0,9 0 0 0,0 0-2 0,2 0-66 0,32 0-133 0,6 0-229 0</inkml:trace>
    </iact:actionData>
  </iact:action>
  <iact:action type="add" startTime="10809">
    <iact:property name="dataType"/>
    <iact:actionData xml:id="d2">
      <inkml:trace xmlns:inkml="http://www.w3.org/2003/InkML" xml:id="stk2" contextRef="#ctx0" brushRef="#br0">12983 5893 198 0,'0'0'675'2,"0"0"-529"-2,0 0 6 0,0 0-10 0,0 0-15 1,0 0-11-1,-10 0-7 0,-74 0 7 0,-43 0-30 0,-22 16-30 0,-12 18-3 0,6 7-26 0,11-10-8 95,22-1-13-94,21-5-6-1,25-14 0 0,28-5-10 0,37-6-82 1,11 0-111-1,0-22-96 0,40-6-124 1</inkml:trace>
    </iact:actionData>
  </iact:action>
  <iact:action type="add" startTime="11835">
    <iact:property name="dataType"/>
    <iact:actionData xml:id="d3">
      <inkml:trace xmlns:inkml="http://www.w3.org/2003/InkML" xml:id="stk3" contextRef="#ctx0" brushRef="#br0">24797 5850 379 0,'0'0'394'1,"0"0"-203"-1,0 0 1 0,0 0-53 0,0 0-12 0,0 0 9 0,-304-13-19 0,159 29-31 1,1 0-25-1,18 1-17 0,10-6-20 5,17 1-14 90,19 1-7-95,21-8-3 0,17-1-13 0,19-4-96 0,23 0-98 0,0 0-124 0,0 0-393 0</inkml:trace>
    </iact:actionData>
  </iact:action>
  <iact:action type="add" startTime="15478">
    <iact:property name="dataType"/>
    <iact:actionData xml:id="d4">
      <inkml:trace xmlns:inkml="http://www.w3.org/2003/InkML" xml:id="stk4" contextRef="#ctx0" brushRef="#br0">2108 13810 678 0,'0'0'246'2,"0"0"-78"-2,0 0-21 0,0 0-25 0,0 0-9 0,0 0 5 0,0 0 6 0,-327-4-49 5,182 14-12 90,8 22-25-95,15 4-19 0,17-4-11 0,22 5-5 0,18-4-3 0,19-9-3 0,22 1-100 0,24-8-121 0,0-17-132 1,7 0-450 0</inkml:trace>
    </iact:actionData>
  </iact:action>
  <iact:action type="add" startTime="16742">
    <iact:property name="dataType"/>
    <iact:actionData xml:id="d5">
      <inkml:trace xmlns:inkml="http://www.w3.org/2003/InkML" xml:id="stk5" contextRef="#ctx0" brushRef="#br0">13348 14096 559 0,'0'0'274'1,"0"0"-107"-1,0 0 14 0,0 0-45 0,0 0 11 0,0 0-14 1,-32 16-16 97,-54-10-3-97,-28 4-19-1,-12 8-41 0,-3 1-16 0,3 6-19 0,8-4-9 0,6 4-7 0,24-6-3 0,12 2 0 0,25-4-52 0,17-9-75 0,26 3-73 0,8-11-74 104,0 0-81-103</inkml:trace>
    </iact:actionData>
  </iact:action>
  <iact:action type="add" startTime="17758">
    <iact:property name="dataType"/>
    <iact:actionData xml:id="d6">
      <inkml:trace xmlns:inkml="http://www.w3.org/2003/InkML" xml:id="stk6" contextRef="#ctx0" brushRef="#br0">25049 13737 629 0,'0'0'208'2,"0"0"-12"-2,0 0-35 93,0 0-16-92,0 0-2-1,0 0-25 0,-299 19-31 0,181-19-22 0,-15 0-19 0,15 0-14 0,3-11-19 0,22-8-8 0,15 9-4 0,15 3-2 0,10 1-5 0,19 6-64 104,9 0-87-104,25 0-123 0,0 0-145 1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16T00:45:13.33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5" units="cm"/>
      <inkml:brushProperty name="height" value="0.055" units="cm"/>
    </inkml:brush>
  </inkml:definitions>
  <iact:action type="add" startTime="19930">
    <iact:property name="dataType"/>
    <iact:actionData xml:id="d0">
      <inkml:trace xmlns:inkml="http://www.w3.org/2003/InkML" xml:id="stk0" contextRef="#ctx0" brushRef="#br0">13114 14664 625 0,'0'0'238'1,"0"0"-61"-1,0 0-70 0,0 0-53 0,0 0-18 0,0 0-1 0,0 0 5 0,0 0 6 0,0 0-6 0,-107 12 2 0,49-5-10 1,-9 5 9-1,1-6-12 0,-4 5 4 0,-2 11-6 0,6 1-5 0,-4 14 4 0,0 11-2 171,13 2-1-171,3 9-9 1,9 15 8 1,-2 14-4-1,2 8-2 0,1 12-9-1,8-3 1 0,9 3 3 0,6-17-6 0,13 1 2 0,8 11 2 0,0-4 1 0,25 24-6 0,35-9-2 0,17-5 12 0,1-5 11 0,6-24-2 0,5-18 2 0,10-17-19 0,15-18-4 0,14-25-2 0,12-2 0 0,3-11 1 7,-10-46 0 181,-12-15-1-188,-13-12 1 0,-23-20 5 0,-10-5 1 0,-18-6 1 0,-13-9-4 0,-20-4-2 0,-12-10-1 0,-12 2-1 0,0-3 0 0,-26 11-1 0,-15 20 1 0,-10 19-2 0,0 31-2 0,-12 18-25 0,-11 24-34 0,-13 16-51 0,-13 0-26 0,62 31-160 0,6 9-517 0</inkml:trace>
    </iact:actionData>
  </iact:action>
  <iact:action type="add" startTime="20999">
    <iact:property name="dataType"/>
    <iact:actionData xml:id="d1">
      <inkml:trace xmlns:inkml="http://www.w3.org/2003/InkML" xml:id="stk1" contextRef="#ctx0" brushRef="#br0">13256 17449 470 0,'0'0'303'1,"0"0"-201"-1,0 0-10 0,0 0-37 0,0 0 33 0,0 0-2 0,0 0-13 0,-222-29-7 0,130 62-15 0,-4 19-4 10,4 6-5 0,4 13-11-10,2 13 0 190,9-3-10-190,11 8-1 0,8 11-3 1,5-1-1-1,17 15 1 0,7 0 0 0,14-5-2 0,15 2 2 0,0 7-8 0,48-12-1 0,44 1 7 0,25-3 11 0,23-28-15 0,19-19 0 0,3-24 12 0,-1-33-6 0,-6 0 1 0,-15-75-10 0,-19-31-2 0,-19-26-4 0,-20-38 0 0,-26-20-2 0,-16-6 1 0,-25 0-1 0,-15 32-4 6,0 23 1-1,-49 19-2 183,-16 31-1-187,-14 2-57-1,-4 24-48 0,-9 13-53 0,54 52-69 0,12 0-214 0</inkml:trace>
    </iact:actionData>
  </iact:action>
  <iact:action type="add" startTime="22489">
    <iact:property name="dataType"/>
    <iact:actionData xml:id="d2">
      <inkml:trace xmlns:inkml="http://www.w3.org/2003/InkML" xml:id="stk2" contextRef="#ctx0" brushRef="#br0">24292 14623 585 0,'0'0'299'2,"0"0"-175"-2,0 0-21 0,0 0-47 0,0 0 1 0,0 0-2 15,-206 0 3-14,148 12-19 193,-9 6 10-194,6 0-8 0,-6 8-3 1,4 5-5 1,0 8-11-2,8 17-3 0,4 6-4 0,7 11-1 0,8 8 8 0,9 11 0 0,13 1-6 6,7 6-8-3,7-6 4-2,0-12-5 3,2-1-3-3,39-6 9-1,19 2 4 1,10-9-12 4,13-3 4-1,9-14-1-1,9-13 4-2,7-16 1 0,11-15-7 0,2-6-1-1,5 0 3 4,-4-48 7-3,-1-18-1 0,-10-15 15 0,-12-12-6 0,-19-3-8-1,-20-3-5 5,-25 3-2 1,-16 5-2 183,-19 1-1-189,0 0-5 0,-7-7 1 0,-49 5-1 0,-14 1-2 0,-17 16 1 0,-5 9-10 0,-7 18-34 0,3 15-41 0,4 11-52 0,67 22-89 0,4 0-152 0</inkml:trace>
    </iact:actionData>
  </iact:action>
  <iact:action type="add" startTime="23624">
    <iact:property name="dataType"/>
    <iact:actionData xml:id="d3">
      <inkml:trace xmlns:inkml="http://www.w3.org/2003/InkML" xml:id="stk3" contextRef="#ctx0" brushRef="#br0">24611 17343 563 0,'0'0'217'7,"0"0"-18"-7,0 0-73 0,0 0-57 0,0 0-5 0,0 0-13 0,-145 29-2 0,70-10-5 1,-3 4 7-1,-1 10-12 0,-3-8-9 0,6 8-7 0,-1 15-2 0,7-5-3 0,10 13 1 0,7 3-1 0,14 5 0 0,10 2 7 0,10 0-1 0,12 6 7 8,7 9-12-8,0 4-6 0,29 11-4 0,36 3 3 0,21-7 2 191,13-4-2-191,17-13-4 0,1-17 1 0,-2-10 6 0,-6-23-1 0,-2-9 4 0,-4-16 0 0,-8 0-15 0,1-16 2 0,-11-49-5 0,-8-25 1 0,-11-18-1 0,-9-30-1 0,-15-2-1 0,-16 1 2 0,-16 17 0 0,-10 15-4 0,0 17 0 0,-32 7 0 0,-30 10-7 0,-16 7-44 0,-14 8-23 0,-11 2-45 0,-7 22-73 0,67 34-34 1,5 0-414 10</inkml:trace>
    </iact:actionData>
  </iact:action>
  <iact:action type="add" startTime="28032">
    <iact:property name="dataType"/>
    <iact:actionData xml:id="d4">
      <inkml:trace xmlns:inkml="http://www.w3.org/2003/InkML" xml:id="stk4" contextRef="#ctx0" brushRef="#br1">20610 14671 590 0,'0'0'212'0,"0"0"-54"0,0 0-29 1,0 0-56-1,0 0 3 0,0 0-14 0,10-9 3 0,-34 9 27 0,-32 0-32 0,-17 0-11 0,-19 0-4 0,-14 0 1 0,-19 33-18 0,-1 6-14 0,5 13-4 0,7 6-5 0,15 21-1 0,15 20 5 0,9 10 3 157,24 29 5-157,18-7-3 0,26 6-7 0,7-5-4 0,43-9-1 0,56-7 3 0,34-10 7 0,33-16-6 0,25-32 7 0,8-35-6 0,-1-23 2 0,-17-23-6 0,-24-51 5 0,-27-9 1 0,-31-17 5 0,-33-19-2 0,-23-28-10 0,-29-28-2 0,-14-14 1 0,0 3-1 0,-38 27 0 139,-18 38-2-139,-6 46-38 0,-9 36-38 0,-1 23-29 0,-6 16-33 0,49 16-125 0,6 27-281 0</inkml:trace>
    </iact:actionData>
  </iact:action>
  <iact:action type="add" startTime="29033">
    <iact:property name="dataType"/>
    <iact:actionData xml:id="d5">
      <inkml:trace xmlns:inkml="http://www.w3.org/2003/InkML" xml:id="stk5" contextRef="#ctx0" brushRef="#br1">20893 17192 645 0,'0'0'185'1,"0"0"3"-1,0 0-104 0,0 0-21 0,0 0-1 0,-220 27-16 0,140-3-9 0,-9 9 3 0,-8 8 2 0,3 14 0 0,-3 12-14 0,7 17-5 0,1 20-1 0,22 2 2 0,19 2-6 0,19 8 1 0,23-2 3 1,6 0-6-1,10-7-4 0,63 0 16 4,26-19 9 1,24-7-6 187,0-21-1-192,12-27-8 0,0-18 4 0,-7-15-3 0,-1 0-10 0,-5-42 0 0,-13-24-2 0,-17-37-2 0,-17-28-5 1,-15-18-3-1,-23 2-1 0,-18 7 2 0,-19 17-2 0,0 22 0 0,-26 13-3 0,-30 7-28 0,-17 15-47 0,-7 8-68 0,39 58-95 0,5 0-137 1</inkml:trace>
    </iact:actionData>
  </iact:action>
  <iact:action type="add" startTime="30354">
    <iact:property name="dataType"/>
    <iact:actionData xml:id="d6">
      <inkml:trace xmlns:inkml="http://www.w3.org/2003/InkML" xml:id="stk6" contextRef="#ctx0" brushRef="#br1">29027 14716 626 0,'0'0'203'0,"0"0"-16"0,0 0-82 0,0 0-46 6,0 0-10 190,0 0-19-196,0 0 0 0,-15-33 33 0,-33 33 2 0,-18 0-6 0,-11 0-19 0,0 21-10 0,-8 24-11 0,5 15-4 0,-2 6-5 0,1 10-2 0,5 9-4 0,-3 7 2 0,13 0-3 1,11-4-2-1,14 1 3 0,16-4 1 0,21-4-3 0,4-5 2 0,26 2 0 0,47-12 8 0,23 0 0 0,15-15 11 0,10-6 1 0,12-18 0 0,7-21-6 4,3-6-7 5,-6-12-3-4,-9-49-2 193,-14-13 2-198,-22-14 1 0,-12-16-2 0,-20-5 0 0,-16-14 1 0,-15 0 0 0,-10 0-5 0,-17 20-3 0,-2 11-1 0,0 11-2 0,-29 11 1 0,-26-2-4 0,-15 0-2 0,-10 11-25 0,-9 5-37 1,1 19-34-1,0 35-91 0,58 2-45 0,8 9-485 0</inkml:trace>
    </iact:actionData>
  </iact:action>
  <iact:action type="add" startTime="31522">
    <iact:property name="dataType"/>
    <iact:actionData xml:id="d7">
      <inkml:trace xmlns:inkml="http://www.w3.org/2003/InkML" xml:id="stk7" contextRef="#ctx0" brushRef="#br1">29200 17391 387 0,'0'0'168'6,"0"0"35"-6,0 0-68 1,0 0-40-1,0 0-9 1,0 0-30 0,-214 41-11 1,129 7-8 0,-7-1-6 0,-7 20-6-2,3 6-6 1,4 2-4-1,12 8-9 1,3-1 1 0,18 5-3 1,7 6 18-1,23-10 8 0,21 14 6-1,8-9-6 0,15 11-12 0,59-7 11 0,25-10 2 0,22-9-2 0,15-22 7 0,4-13-11 0,-7-13 10 0,-12-25 8 0,-18 0-16 0,-15-15-1 0,-7-36-13 5,-15-31-10 199,-9-23 0-203,-15-27 4 0,-9-16 0 1,-13-7-1-2,-11 7-2 0,-9 16-2 0,0 18-2 0,0 11 0 0,-24 19-6 0,-24 10 0 0,-15 22-58 0,-17 13-48 0,-19 15-58 0,51 24-65 1,0 0-423 0</inkml:trace>
    </iact:actionData>
  </iact:action>
  <iact:action type="add" startTime="37111">
    <iact:property name="dataType"/>
    <iact:actionData xml:id="d8">
      <inkml:trace xmlns:inkml="http://www.w3.org/2003/InkML" xml:id="stk8" contextRef="#ctx0" brushRef="#br2">3709 14695 309 0,'0'0'246'0,"0"0"-85"0,0 0 7 0,0 0-37 0,0 0-33 0,0 0-24 0,0 0 21 0,41-9 12 131,-41 9-1-131,0 0-16 0,0 0-7 0,0 0-14 0,0 0-13 0,0 0-12 0,0-3-13 0,0 3-7 0,0 0-5 0,0 0 3 0,0 0 2 0,0 0-1 0,0 0 6 0,0 0-3 0,0 0-14 0,0 0-12 0,0 0 0 3,-10 0 0 123,-33 0 0-126,-22 0 0 0,-11 3 0 0,-3 6 0 0,-6-7 0 0,5 2 0 0,3 4 0 0,10-8 0 0,8 3 0 0,1-3 0 0,-2 0 0 0,2 4 0 0,-5 8 0 1,-2-12 0-1,2 6 0 0,0-2 0 0,-4-4 0 141,9 5 0-141,-5-5 0 0,8 0 0 0,1 0 0 0,6 0 0 0,-5 2 0 0,2 2 0 0,-7 4 0 0,-2 2 0 0,5 1 0 0,1 1 0 0,1 7 0 0,2-13 0 0,3 5 0 0,12-3 0 0,14 0 0 0,7-8 0 0,9 0 0 0,0 0 0 180,2 0 0-180,-3 0 0 0,-11 2 0 1,1 2 0-1,-18 0 0 0,6-4 0 0,4 4 0 0,-11-4 0 0,12 0 0 0,-5 0 0 0,7 0 0 0,8 0 0 0,4 0 0 0,8 0 0 0,2 0 0 0,0 0 0 0,0 0 0 1,0 0 0-1,0 0 0 0,0 0 0 0,0 0 0 0,0 0 0 0,0 0 0 1,0 0 0 216,0 0 0-217,0 0 0 0,0 0 0 1,0 0 0-1,0 0 0 0,0 0 0 0,0 0 0 0,0 0 0 0,0 0 0 0,0 0 0 0,0 0 0 0,0 0 0 0,0 0 0 1,0 0 0 0,0 0 0 0,0 19 0-1,0 6 0 1,0 12 0-1,0 7 0 0,16-3 0 0,-6-1 0 0,5 4 0 0,-4 11 0 1,1-7 0-1,-6 12 0 0,-2-10 0 0,-4 5 0 0,0 8 0 0,0 3 0 1,0 1 0 4,0-1 0 198,0-8 0-202,0 1 0 0,0-2 0-1,-7-3 0 0,-5 6 0 0,2-10 0 0,-2 5 0 0,5 1 0 1,-3 6 0 0,-4 1 0 0,7 3 0-1,2 8 0 0,-3-16 0 0,4 5 0 0,-3-3 0 0,2-12 0 2,-2 2 0 2,4-1 0-3,0-10 0-1,-1-5 0 0,1 7 0 0,-1-8 0 0,-4 7 0 0,4 1 0 1,-2-1 0-1,2 3 0 0,-6 7 0 0,8 0 0 16,-1 5 0-16,-4-7 0 3,-5 0 0 213,0-4 0-216,2-11 0 0,0 0 0 0,6-2 0 0,1 2 0 0,-2-8 0 0,5 8 0 0,0 0 0 0,-4 0 0 0,4 0 0 0,0-3 0 0,0 6 0 0,0 1 0 0,0 0 0 0,-3 3 0 0,3-7 0 0,0 8 0 0,0-1 0 1,0-7 0-1,0 0 0 0,0 0 0 0,0 1 0 0,0-1 0 0,0 5 0 0,0-3 0 0,0 3 0 0,0-2 0 0,0-3 0 0,0-3 0 213,0-12 0-213,0-10 0 0,0-1 0 0,0 3 0 0,0 13 0 1,0 10 0-1,0 15 0 0,0 3 0 0,7-3 0 0,-2 0 0 0,-5-15 0 0,3-6 0 0,-3-12 0 0,4 3 0 0,-1-3 0 0,0 3 0 0,1 14 0 0,-4-10 0 0,0 5 0 0,0-10 0 0,0-17 0 0,0 0 0 0,0 0 0 0,0 0 0 0,0 0 0 0,0 0 0 0,3 0 0 0,-3 0 0 224,0 0 0-222,5 0 0 0,-5 0 0 0,14 0 0-2,10 0 0 0,15 0 0 0,12 0 0 0,4-7 0 0,8 4 0 0,4-4 0 0,-1 7 0 0,-3 0 0 0,9 0 0 0,-5 0 0 0,3 0 0 0,-1 0 0 0,5 0 0 0,-1-8 0 0,1-11 0 0,2 5 0 0,3 6 0 0,-6-7 0 0,-6 4 0 1,-9 11 0-1,-2-6 0 0,-5 6 0 0,-3 0 0 0,7 0 0 0,-4 0 0 0,5 0 0 0,2 0 0 7,5 0 0 218,11 0 0-225,-3 0 0 0,8 0 0 0,-13 0 0 0,-2 0 0 0,-6 0 0 0,-12 0 0 0,-4 0 0 0,-4 0 0 0,-6 0 0 0,9 0 0 0,-10 0 0 0,0 0 0 0,-1 0 0 0,-8 0 0 0,1 0 0 0,-10 0 0 0,3 0 0 0,-6 0 0 1,-2 0 0-1,-1 0 0 2,-3 0 0-1,-4 0 0-1,0 0 0 0,0 0 0 0,0 0 0 0,0 0 0 0,0 0 0 0,0 0 0 0,0 0 0 1,0 0 0 7,0 0 0 244,0 0 0-252,0 0 0 0,0 0 0 0,0-27 0 0,0-21 0 0,0-18 0 0,0-15 0 0,-7-7 0 0,-2 4 0 0,-1-13 0 0,7 14 0 0,-4-10 0 0,0 12 0 0,7 0 0 0,0 9 0 0,0-10 0 0,0 0 0 0,0-1 0 0,0-10 0 0,0-3 0 0,0-3 0 0,14 3 0 0,-8 12 0 2,6 11 0-1,-5 7 0 0,4 0 0-1,0 10 0 0,-4-2 0 0,0-2 0 1,3 6 0-1,-3-12 0 0,3-9 0 0,1-12 0 0,-5-13 0 6,3-7 0 207,1 7 0-213,-3 13 0 0,2 12 0 0,1 3 0 0,2 12 0 0,-4-3 0 0,9-3 0 0,-6-8 0 0,4-3 0 1,-5-4 0 2,2 0 0-2,-5 0 0-1,5 4 0 0,-4 4 0 0,1 2 0 0,0-2 0 0,-3 3 0 0,-2 4 0 0,-4 3 0 0,1 5 0 0,-1 11 0 0,6-5 0 0,-6 7 0 0,0 1 0 0,0 5 0 0,5 12 0 0,-2 12 0 0,-3 9 0 1,0 6 0 7,0 0 0 205,0 0 0-210,0 0 0-3,0 0 0 0,0 0 0 0,0 0 0 0,0 0 0 1,0 0 0-1,0 0 0 0,0 0 0 0,0 0 0 0,0 0 0 0,0 0 0 0,0 0 0 0,0 0 0 0,0 0 0 0,-43 0 0 0,-9 0 0 0,-15-5 0 0,7 5 0 0,-1-4 0 0,-4 4 0 0,4 0 0 0,-8 0 0 0,-6 0 0 0,-2 0 0 0,1 0 0 0,-10 0 0 0,10 4 0 1,2 7 0 11,4-8 0-11,7 5 0 224,5-8 0-224,2 4 0-1,3-1 0 0,0 1 0 0,2 0 0 0,-5 0 0 0,-4-4 0 1,2 3 0-1,-5-3 0 1,5 0 0 2,-4 0 0-3,2 0 0 1,9 0 0 0,10 0 0 0,6 0 0 0,9 0 0-1,0 0 0 0,-6 0 0 0,1 0 0 0,-3 9 0 1,-2-7 0 0,-5 5 0-1,9 1 0 0,-7-1 0 1,8 4 0-1,5-7 0 0,11 3 0 0,5-7 0 1,6 0 0-1,-4 0 0 1,3 0 0-1,3 0 0 5,2 0 0 213,-5 0 0-218,5 0 0 0,-2 4 0 0,-10 3 0 0,-3 8 0 0,-6-6 0 0,-1 4 0 0,3-2 0 0,1 0 0 0,2 1 0 0,-1-2 0 0,-2 1 0 0,1 4 0 0,2 7 0 0,-4 5 0 0,1-10 0 0,0 5 0 0,-3-4 0 0,5-3 0 0,9-6 0 0,1-7 0 1,2-2 0-1,5 4 0 0,0-4 0 0,0 0 0 0,0 0 0 0,-11 8 0 0,-1 11 0 0,-1 6 0 7,-6 8 0 218,5 8 0-225,-3 9 0 0,16 14 0 0,1 9 0 0,0 15 0 0,0 13 0 0,0 4 0 0,0 5 0 0,0 4 0 0,0 0 0 0,0-3 0 0,-4-1 0 0,-1-3 0 0,2 8 0 0,-4-9 0 0,-2 2 0 0,8-10 0 0,-5-1 0 0,3-22 0 0,3 3 0 0,-3-11 0 0,3-1 0 0,0 0 0 0,0 0 0 0,0 0 0 0,0 8 0 0,0-1 0 1,0 1 0-1,0-11 0 0,0 4 0 220,0-9 0-219,-4 0 0 0,-3 6 0-1,2-14 0 0,5 6 0 0,0-5 0 0,0 6 0 0,0-10 0 0,0 11 0 0,0-7 0 0,0 12 0 0,0 4 0 0,0-1 0 1,0 8 0-1,0-1 0 0,0-7 0 0,0 0 0 0,0-3 0 0,0-12 0 0,0-3 0 0,0-6 0 0,0-3 0 0,0 5 0 0,-3-11 0 0,-1-2 0 0,4-6 0 0,0-17 0 0,0 10 0 0,0 4 0 0,0 4 0 8,0 7 0 202,0 0 0-210,0-8 0 0,0-10 0 0,0 12 0 0,0-21 0 0,0 3 0 1,0-9 0-1,0 0 0 0,0 0 0 0,0 0 0 0,0 0 0 0,0 0 0 0,0 0 0 0,4 0 0 0,27 0 0 0,6 0 0 0,16 0 0 0,7 0 0 0,10-9 0 0,3-6 0 0,12 5 0 0,-1-13 0 0,5 5 0 0,-1-5 0 0,-4 6 0 1,-7 1 0-1,-9 9 0 0,0 4 0 12,-1-4 0-11,-7-1 0 228,1 0 0-229,-1 8 0 0,-2-10 0 0,1 3 0 0,3 7 0 0,1 0 0 0,-5 0 0 0,-2 0 0 0,2 0 0 0,-6 0 0 0,0 0 0 0,-5 0 0 0,-1 0 0 0,-7 0 0 0,-2 0 0 0,-8 0 0 0,4 0 0 0,-4 0 0 0,-2 0 0 0,9 0 0 0,-10 0 0 0,-4 0 0 0,0 0 0 0,-7 0 0 0,1 0 0 1,-6 0 0-1,5-8 0 0,-1 8 0 0,1 0 0 0,4 0 0 2,3-7 0 231,-5-1 0-232,5 0 0-1,-3 6 0 0,-3-6 0 0,-3 1 0 0,-1 7 0 0,-2-8 0 0,2 8 0 0,-5 0 0 0,-3-8 0 0,2 8 0 0,-6 0 0 0,0 0 0 0,7-2 0 0,5-3 0 0,0 2 0 0,0 3 0 0,5-7 0 0,-10 7 0 0,5-8 0 1,-5 8 0-1,-4-8 0 1,6 8 0-1,-3-10 0 0,-2 3 0 0,-1 7 0 0,1-8 0 0,-1-7 0 0,2-3 0 0,0-22 0 0,-5-20 0 13,0-12 0-13,0-25 0 227,0-1 0-226,0-2 0 0,0 1 0-1,-1 2 0 0,-11 14 0 0,8 2 0 0,1 6 0 0,3-17 0 2,0 4 0 1,0-18 0-1,0-16 0-2,0 0 0 0,0-3 0 1,0 11 0-1,0 8 0 0,3 14 0 0,9 4 0 3,-2-2 0 1,-3 6 0-1,-2 0 0 0,2-4 0-2,-3-16 0-1,2-3 0 0,-2 8 0 0,1 1 0 3,2 1 0 0,0-2 0-2,-1-4 0 0,3-11 0 0,-2 3 0 6,-7 1 0-6,3 5 0 0,-3 9 0-1,5 10 0 0,-5 20 0 0,0 11 0 10,0-8 0 210,4 8 0-219,3 1 0-1,-6-6 0 1,4 6 0-1,4-3 0 0,-6 0 0 0,1-3 0 0,-4 6 0 0,0 2 0 0,0 4 0 0,0-1 0 0,0 9 0 0,0 15 0 0,0 9 0 0,0 16 0 0,0 0 0 0,0 0 0 0,0 0 0 0,0 56-140 0,0-15-189 0,0 14-262 1</inkml:trace>
    </iact:actionData>
  </iact:action>
  <iact:action type="add" startTime="43762">
    <iact:property name="dataType" value="strokeEraser"/>
    <iact:actionData xml:id="d9">
      <inkml:trace xmlns:inkml="http://www.w3.org/2003/InkML" xml:id="stk9" contextRef="#ctx0" brushRef="#br3">14736 28202 584 0,'0'0'257'1,"0"0"-163"-1,0 0-77 1,0 0-17-1,0 0-5 0,0 0-79 0,-7 0-131 0,7 0-304 0</inkml:trace>
    </iact:actionData>
  </iact:action>
  <iact:action type="remove" startTime="43825">
    <iact:property name="style" value="instant"/>
    <iact:actionData xml:id="d10" ref="#d8"/>
  </iact:action>
  <iact:action type="add" startTime="43824">
    <iact:property name="dataType" value="strokeEraser"/>
    <iact:actionData xml:id="d11">
      <inkml:trace xmlns:inkml="http://www.w3.org/2003/InkML" xml:id="stk10" contextRef="#ctx0" brushRef="#br3">14736 28202 530 0,'63'15'191'11,"-63"-15"-160"-11,0 0-31 1,0 0-84-1,0 0-169 0</inkml:trace>
    </iact:actionData>
  </iact:action>
  <iact:action type="add" startTime="44048">
    <iact:property name="dataType" value="strokeEraser"/>
    <iact:actionData xml:id="d12">
      <inkml:trace xmlns:inkml="http://www.w3.org/2003/InkML" xml:id="stk11" contextRef="#ctx0" brushRef="#br3">14857 28260 719 0,'0'0'159'0,"0"0"-104"0,0 0-32 0,0 0-23 0,0 0-6 0,0 0-39 0,-65 0-53 1,65 0-96 5,0 0-186 0</inkml:trace>
    </iact:actionData>
  </iact:action>
  <iact:action type="add" startTime="44272">
    <iact:property name="dataType" value="strokeEraser"/>
    <iact:actionData xml:id="d13">
      <inkml:trace xmlns:inkml="http://www.w3.org/2003/InkML" xml:id="stk12" contextRef="#ctx0" brushRef="#br3">14857 28260 475 0,'31'56'179'0,"-31"-56"-62"0,0 0-27 0,0 0-7 0,0 0-11 0,0 0-25 0,0 0-42 0,0 0-5 0,0 0-113 0,0 0-235 0</inkml:trace>
    </iact:actionData>
  </iact:action>
  <iact:action type="add" startTime="47337">
    <iact:property name="dataType"/>
    <iact:actionData xml:id="d14">
      <inkml:trace xmlns:inkml="http://www.w3.org/2003/InkML" xml:id="stk13" contextRef="#ctx0" brushRef="#br2">2576 16931 618 0,'0'0'262'2,"0"0"-87"9,0 0-59-10,0 0 6 211,0 0-9-206,224-25-11-5,-142 25-26 0,1 0-22 0,6 0-5-1,6 0-20 1,10 0 1-1,0 0-13 0,3 0-1 0,-13 0 12 0,-16 0-1 0,-7 0 4 1,-18 0-7-1,-20 0-2 0,-17 0-9 1,-10 0-7-1,-7 0-4 0,0 0-2 0,0 0-4 0,-54-8-1 0,-30-32 5 3,-37-24 10 0,-12 6-6-2,-7 6-1 0,3 4 1 2,9 5-2-1,9 14 0-2,15 2-2 0,17 9 1 0,34 6-1 0,19 12 0 14,20-3 0-14,14 3 1 5,0 0-1 207,0 0 2-212,0 0 1 0,0 0-1 0,0 0 4 0,21 11 4 0,35 44 4 0,17 26-14 0,-3 0 0 0,0 12 0 0,0-5 7 0,-10-4 2 0,5-9-3 1,-14-25 10-1,-10-10-5 0,-12-16 0 0,-14-15-11 0,-10-9 0 0,-5 0 0 0,0 0 0 0,5 0 0 0,11-18 0 0,3-48 0 0,3-33 0 0,0-5 0 0,-8-5 0 0,4-6 0 0,-7 1 0 0,-3 15 0 6,-4 12 0 225,-1 30 0-231,-3 28 0 1,3 15 0-1,-3 14 0 0,0 0 0 0,0 0 0 0,0 0 0 0,0 0 0 0,0 0 0 0,0 0 0 0,0 25 0 0,-10 38 0 0,-33 21 0 0,-13 8 0 0,-9-4 0 0,-3-13 0 0,-5-13 0 0,-6 0 0 0,-6-6 0 0,10-1 0 0,-7 4 0 0,5-8 0 0,5 4 0 0,16-13 0 0,14-9 0 0,18-18 0 0,8-6 0 0,16-9 0 0,0 0 0 0,0 0 0 0,0 0 0 8,0 0 0 205,22 0 0-212,33 0 0 0,6 0-65 0,11 0-125-1,-53-7-113 0,0-1-225 0</inkml:trace>
    </iact:actionData>
  </iact:action>
  <iact:action type="add" startTime="49050">
    <iact:property name="dataType"/>
    <iact:actionData xml:id="d15">
      <inkml:trace xmlns:inkml="http://www.w3.org/2003/InkML" xml:id="stk14" contextRef="#ctx0" brushRef="#br2">1450 15945 421 0,'0'0'279'8,"0"0"-127"-8,0 0-20 0,0 0-17 0,0 0-54 0,0 0-6 0,0 0 0 0,0 0 11 0,0 0-1 0,0 21-5 11,0 20-37-9,0 4-9 205,0 7-7-207,0-4-4 0,0-5-1 0,-3-6-1 0,3-18-1 0,-4-9 0 1,4-6 1-1,0-4-1 0,0 0 0 0,0 0 1 0,0 0 1 0,0 0 1 0,0 0-1 0,0 0 1 0,16 0-1 0,13 0-2 0,0 0 2 0,12 0-1 0,-6 0 3 0,6 0 0 0,-1 0 7 0,-5 0-2 0,8 0 6 0,-2 0-4 0,-5 0 5 0,5-4-7 0,0 1 5 0,3-2-4 213,4 3-2-213,3 2-2 0,0-8-1 0,-6 0-1 0,2 8 3 0,-6 0 10 0,2 0 11 1,-2 0-8-1,-4 0 4 0,8 0-8 0,-3 0 1 0,-1 0-5 0,0 0-5 0,0 0-3 0,-1 0 3 0,1 0-2 0,-2 0 0 0,2 0 2 0,0 0 0 0,3 0-2 0,-6 0 11 0,-9 0-11 0,-4 0 3 0,1 0 12 0,-7 0 5 0,10 0-19 0,0 0 2 0,-2 0 13 7,9 0-19 201,0 0 0-208,1 0-2 0,1 0 2 0,1 0-2 0,2 0 1 0,0 0 1 0,-4 0 0 0,3 0 3 1,-11 0-1-1,8 0-1 0,-1 0-2 0,-2 0 2 0,2 0-1 0,-2 0-1 0,-2 0 0 0,-6 0 0 0,-11 0 0 0,-4 0-1 0,-8 0 1 0,-3 0 0 0,0 0-1 0,0 0 1 0,0 0-1 0,0 0 0 0,0 0 1 0,0 0-1 0,9 0 0 0,4 0 0 6,-1 0 0 210,-2 0 0-216,-6 0 0 0,-4 0 0 0,0 0 0 0,0 0 0 0,0 0 0 0,0 0 0 0,0 0-1 0,0 0 1 0,0 0-2 0,0 0 2 0,0 0 0 0,0 0 0 0,0 0 0 0,0 0 0 0,0 0-2 0,0 0 1 0,0-3-1 0,0-1-1 0,0 4 1 0,0 0 0 0,0-18-1 0,0-7-1 0,0-23 4 0,0-4 0 0,0 5 0 0,0-1 0 0,0 6 0 0,0 9 0 214,0 15-1-214,0 14-13 0,0 4-31 0,0 0-47 0,0 0-82 0,0 0-99 1,0 12-322-1</inkml:trace>
    </iact:actionData>
  </iact:action>
  <iact:action type="add" startTime="50889">
    <iact:property name="dataType"/>
    <iact:actionData xml:id="d16">
      <inkml:trace xmlns:inkml="http://www.w3.org/2003/InkML" xml:id="stk15" contextRef="#ctx0" brushRef="#br2">1296 18448 176 0,'0'0'478'3,"0"0"-282"-3,0 0-60 0,0 0-23 0,0 0-29 0,0 0-2 0,0 0 13 0,0-9-8 0,0 9-22 214,0 0-13-213,0 0-6-1,0 0-2 0,0 24 1 1,0 11-37 0,0 5-5 0,0 8 4-1,0-6 1 0,0-3-2 0,0-5-1 0,0-1 0 0,0-25-1 0,0 2 3 0,0-10 1 0,0 0-3 0,0 0 3 1,0 0-1-1,11 0-4 0,4 0 2 0,7 0 1 0,-5 0 7 0,11 0 4 0,1-3-1 0,3-4-4 0,7-1 1 0,4 0-1 0,5 1 2 0,-12 3 1 0,4 4-3 218,-4 0 0-218,-2 0 4 0,2 0 2 0,2 0-5 0,3 0 1 0,3 0-8 0,4 0-3 1,-5-6 0-1,1-2 1 0,-3 8 0 0,-4 0 3 0,-1 0 7 1,-2 0 1-1,2 0-15 1,5 0 0-1,4 0 0 0,2 0 0 0,-1 0 0 0,4 0 0 1,-2 0 0-1,-7 0 0 0,6 0 0 2,-4 0 0-2,-2 0 0 1,-5 0 0-1,0 8 0 0,-1-8 0 0,1 6 0 0,5 5 0 1,-5-11 0 4,-2 0 0 208,-3 0 0-213,5 8 0 0,-4-8 0 0,-1 0 0 1,5 0 0-1,-4 0 0 0,2 0 0 0,2 0 0 0,-3 0 0 0,1 0 0 0,3 0 0 1,-1 0 0-1,2 0 0 2,-3 0 0 0,-2 0 0-2,-2 0 0 0,-13 0 0 0,-4 0 0 1,-2 0 0-1,-2 0 0 0,4 0 0 0,6 0 0 0,2 0 0 0,1 0 0 0,9 0 0 0,-8 0 0 0,-4 0 0 0,3 0 0 1,-10 0 0 4,-1 0 0 199,-8 0 0-204,-1 0 0 0,-3 0 0 0,0 0 0 0,7 0 0 0,8 0 0 0,4 0 0 0,3 0 0 0,-8 0 0 0,-6 0 0 1,-1 0 0-1,-7 0 0 0,0 0 0 0,0 0 0 0,0 0 0 0,0 0 0 0,0 0 0 0,0 0 0 1,0 0 0 0,0 0 0 0,0 0 0 1,0 0 0-2,0 0 0 0,0 0 0 0,0 0 0 0,0 0 0 0,0 0 0 1,0 0 0 6,0 0 0 206,0 0 0-213,0 0 0 1,0 0 0 0,0 0 0-1,0 0 0 0,0 0 0 0,0 0 0 0,0 0 0 0,0 0 0 0,0 0 0 0,10 0 0 0,4 0 0 0,6 0 0 0,6 0 0 1,-11 0 0-1,-1 0 0 0,1 0 0 0,-4 0 0 0,2 0 0 0,-6 0 0 0,-2 0 0 0,0 0 0 0,-5 0 0 0,0 0 0 0,0 0 0 0,0 0 0 0,0 0 0 0,0 0 0 1,0 0 0 219,0 0 0-220,0 0 0 0,0 0 0 0,0 0 0 0,0 0 0 0,0 0 0 0,0 0 0 0,0 0 0 0,0 0 0 0,0 0 0 0,0 0 0 0,0-8 0 0,0-17 0 0,7-15 0 0,-3-11 0 0,-1 9 0 1,0-6 0-1,-3 9 0 0,0-3 0 0,0 18 0 0,0 8 0 0,0 16 0 0,0 0 0 0,0 0-47 0,0 0-131 0,0 0-43 0,0 0-199 0</inkml:trace>
    </iact:actionData>
  </iact:action>
  <iact:action type="remove" startTime="54114">
    <iact:property name="style" value="instant"/>
    <iact:actionData xml:id="d17" ref="#d16"/>
  </iact:action>
  <iact:action type="add" startTime="54128">
    <iact:property name="dataType" value="strokeEraser"/>
    <iact:actionData xml:id="d18">
      <inkml:trace xmlns:inkml="http://www.w3.org/2003/InkML" xml:id="stk16" contextRef="#ctx0" brushRef="#br3">14568 30527 778 0,'0'0'245'17,"0"0"-150"-17,0 0-59 0,0 0-13 0,0 0-23 0,0 0-10 0,0 0-108 0,-20 15-588 0</inkml:trace>
    </iact:actionData>
  </iact:action>
  <iact:action type="add" startTime="56718">
    <iact:property name="dataType"/>
    <iact:actionData xml:id="d19">
      <inkml:trace xmlns:inkml="http://www.w3.org/2003/InkML" xml:id="stk17" contextRef="#ctx0" brushRef="#br2">3945 18249 287 0,'0'0'217'15,"0"0"-75"-9,0 0-34-3,0 0 4-1,0 0-12-2,0 0-11 0,6 0-23 0,-6 0-10 1,0 0-4-1,0 0-4 0,0 2-3 0,0 21 1 0,0 3-41 0,0 8 0 1,0-10 2 6,0 17 1 214,0-10-7-221,0 4 0 0,0-2 0 0,0 4 1 0,0-19-3 0,0-3 2 0,0-4-1 0,0-11 1 0,0 0 0 0,0 0 0 0,0 0-1 0,0 0 11 0,0 0-1 0,0 0-5 0,0 0 1 0,0 0-2 0,0 0 1 0,0 0-4 0,0 0 0 0,0 0 0 0,0 0 0 0,0 0-1 0,0 0 1 0,0 0 3 0,0 0 4 0,0 0 5 0,0 0 2 0,0 0-6 0,0 0-2 1,0 0 3 219,0 0-5-220,0 0 3 0,0 0 1 0,0 0 8 0,0 0-3 0,0 0-2 0,0 0-7 0,-6 0 3 0,-13 0 11 0,-7 0 5 0,7 0-10 0,-1 0 0 0,5 0-1 0,-6 0-9 0,1 0 6 0,-2 0-8 0,-4 0 3 0,7 0 1 0,0 0-1 0,2 0 4 0,2 0-5 0,0 0-1 0,1 0 2 0,2 0 1 0,2 0 3 0,-2 0-7 0,-2 0 3 0,2 0 0 0,-7 0-2 226,6 0 1-223,-9 0 2-1,-2 0-6-2,7 0 0 0,1 0 0 0,6 0 6 0,7 0-4 0,-9 0-1 0,5 0 3 0,-3 0-3 0,-9 0 6 0,4 0-6 0,-11 0 10 0,-3 0-5 0,-5 0-3 0,-2 0 8 0,4 0-6 0,1 0 4 0,5 0-3 0,7 0 0 0,6 0-3 0,-3 0 0 0,3 0-2 0,-3 0-1 0,-6 0 1 0,-10 0 11 0,-4 0-5 0,-3 0-2 0,0 0 6 0,-4 7 1 1,12 2-5 5,-3-9-3 226,0 0-3-232,-2 6 1 0,-3-6-1 0,-14 9 1 0,2-7-1 0,0 5 0 0,-4 2-1 0,2-9 1 0,0 0 0 0,7 0 0 0,0 0-1 0,3 0 5 0,1 0 1 0,-3 0-1 0,8 0-2 0,-2 0 2 0,1 0-3 0,1 0 0 0,1 0-2 0,2 6 1 0,8-6 0 0,-3 9-1 0,0-7 3 0,-5 6-2 0,5-8 0 0,0 8 1 0,-5-8-2 0,10 6 0 0,-10-6 1 0,0 9 0 0,-2-9 0 5,3 0 0 176,-4 0-1-181,4 0 0 0,4 0 0 0,-1 0 1 0,7 2-1 0,1-2 1 0,9 4 2 0,-10-4-2 0,1 0 0 0,-3 4 1 0,-1 3-2 0,4 1 1 0,5-8 0 0,8 0-1 0,1 0 0 0,4 0 0 0,-3 0 0 0,-1 0 0 0,-6 0 1 0,-4 0-1 0,-1 0 1 0,2 0-1 0,-2 0 1 0,-3 0-1 234,3 0 0-234,-3 0 0 0,8 0 1 0,1-8-1 0,6 8 0 0,5 0 0 0,2 0 0 0,0-7-1 0,0-3 1 0,0-13 0 0,0-11 0 0,2 10 1 0,13-9 0 0,-3 0-1 0,-3 6 0 0,8 6 0 0,-7-6-1 0,5 5-3 0,14 11-15 0,12 5-31 0,7-3-105 0,-31 9-133 0,-5 0-200 0</inkml:trace>
    </iact:actionData>
  </iact:action>
  <iact:action type="add" startTime="60539">
    <iact:property name="dataType" value="strokeEraser"/>
    <iact:actionData xml:id="d20">
      <inkml:trace xmlns:inkml="http://www.w3.org/2003/InkML" xml:id="stk18" contextRef="#ctx0" brushRef="#br3">14586 30200 693 0,'0'0'194'0,"0"0"-99"0,0 0-27 0,0 0-33 1,0 0-18-1,0 0-15 0,-18 25-2 0,18-25-10 0,0 0-16 0,0 0-59 0,0 0-167 0,0 0-450 0</inkml:trace>
    </iact:actionData>
  </iact:action>
  <iact:action type="add" startTime="60796">
    <iact:property name="dataType" value="strokeEraser"/>
    <iact:actionData xml:id="d21">
      <inkml:trace xmlns:inkml="http://www.w3.org/2003/InkML" xml:id="stk19" contextRef="#ctx0" brushRef="#br3">14586 30200 389 0</inkml:trace>
    </iact:actionData>
  </iact:action>
  <iact:action type="remove" startTime="60810">
    <iact:property name="style" value="instant"/>
    <iact:actionData xml:id="d22" ref="#d19"/>
  </iact:action>
  <iact:action type="add" startTime="60798">
    <iact:property name="dataType" value="strokeEraser"/>
    <iact:actionData xml:id="d23">
      <inkml:trace xmlns:inkml="http://www.w3.org/2003/InkML" xml:id="stk20" contextRef="#ctx0" brushRef="#br3">14586 30200 389 0,'102'147'114'35,"-102"-147"-88"-35,0 0-4 0,0 0-16 0,3 0-6 0,-3 0-92 0,5 0-108 0</inkml:trace>
    </iact:actionData>
  </iact:action>
  <iact:action type="add" startTime="61073">
    <iact:property name="dataType" value="strokeEraser"/>
    <iact:actionData xml:id="d24">
      <inkml:trace xmlns:inkml="http://www.w3.org/2003/InkML" xml:id="stk21" contextRef="#ctx0" brushRef="#br3">14806 30461 450 0,'0'0'108'0,"0"0"-41"1,0 0 9-1,0 0-17 1,0 0-31-1,0 0-28 5,0 0-27-2,47 42-92 0,-33-42-202 7</inkml:trace>
    </iact:actionData>
  </iact:action>
  <iact:action type="add" startTime="63246">
    <iact:property name="dataType"/>
    <iact:actionData xml:id="d25">
      <inkml:trace xmlns:inkml="http://www.w3.org/2003/InkML" xml:id="stk22" contextRef="#ctx0" brushRef="#br2">1399 18193 63 0,'0'0'71'1,"0"0"-41"-1,0 0-11 0,0 0 14 0,0 0 41 227,0 0 38-224,0 0 9 0,0 0-12-3,0 0-11 0,0 0-19 0,0 0 11 0,0 0-7 0,0 0 1 0,0 0-14 0,0 0-8 0,0 0 4 1,0 0 2 1,0 0-4 1,0 0-9-3,0 0-14 0,-7 0-6 0,-5 15-5 0,-2 18-19 0,-4 0-7 2,-1 8 2-1,0-8 1-1,5 1 2 4,1 5-3-1,4-12-1-3,6-10 5 0,-6 5 7 1,6-11-1-1,-4 4-7 0,2 1-1 3,2-7 3-2,-1 6-4-1,4-6 2 1,0-3 5 0,0 5 5 10,0-4-1-11,0 2-7 7,0-3-5 214,0 3-1-221,0 0 3 0,0-9-4 0,0 0-1 0,0 0 5 0,0 0-1 0,0 0 0 0,0 0 8 0,0 0-7 0,0 0-5 0,26 0 1 0,8 0-4 0,2 0 1 0,1 0 3 0,4 0 2 0,4 0 0 0,6 0 1 0,0 0-3 0,0 0 1 0,-10-7 1 0,-9 5 0 0,-8-3 2 0,-7 5 5 0,2 0-1 0,2 0-5 0,-6 0 2 0,0 0-1 1,-4 0-2-1,4 0-5 4,0 0 3 6,11 0-4 213,-2 0 0-223,7 0 4 0,1 0-4 0,4 0 0 0,0 0 0 0,10 0 7 0,-9 0 1 0,8 0 1 0,-6 0-1 0,-2 0-5 0,1 0 3 0,-6 0-4 0,6-4 0 0,1 4-1 0,7 0-1 0,0 0-4 0,0 0 4 0,4-6 0 0,-8 6 3 0,5 0-3 0,-8-9 0 0,2 9 1 0,-4 0 1 0,-4 0 0 0,-3 0 0 0,6 0 1 0,-2 0-1 0,4 0-1 0,11 0 0 0,-1 0-1 8,12 0 2 223,-6 0-1-231,1 0 1 0,5 0 0 0,-9 0 0 0,0 0-1 0,2 0 0 0,-10 0 0 0,1 0 1 1,-3 0-2-1,-9 0 1 0,-1 0 1 0,-9 0-2 0,-6 0 0 0,4 0 2 0,-4 0-1 0,-6 0 0 0,2 0-1 0,1 0 0 0,8 0 0 0,3 0 0 0,-2 0 1 0,7 0-1 0,-3 0 0 0,1 0 0 0,-10 0 0 0,-2 0 0 0,-8 0 0 0,-3 0 1 0,-4 0-1 0,0 0 0 0,0 0 0 234,0 0 0-234,0 0 0 0,0 0 1 0,0 0-1 0,0 0 0 0,0 0-1 0,0 0 1 0,0 0 0 0,0 0-1 0,0 0 1 0,0 0 0 0,0 0-1 0,0 0 1 0,0 0 0 0,0 0-3 0,0 0 1 0,0 0-1 0,5-7 0 0,-4-26 2 0,4 0 1 0,-5 7 0 0,0 2 1 0,0 0-1 0,0 9 1 0,0 6-2 0,0 9 1 0,0 0 0 0,0 0 0 0,0 0 0 0,0 0-78 0,7 0-93 232,5 0-94-232,5 0-173 0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01:54:34.0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72">
    <iact:property name="dataType"/>
    <iact:actionData xml:id="d0">
      <inkml:trace xmlns:inkml="http://www.w3.org/2003/InkML" xml:id="stk0" contextRef="#ctx0" brushRef="#br0">2751 2639 598 0,'0'0'229'1,"0"0"-121"-1,0 0 2 42,0 0-27-42,0 0-15 0,0 0 24 0,0 0 19 0,0 0-6 0,0 0-22 41,21-38-8-41,32 31-16 0,10-7-8 0,17 3-7 0,-2 3-9 44,10-5-14-44,5 1-2 0,0-1-7 0,8 6-3 0,2-2 2 0,9 6-1 39,-3 3 10-39,5 0-4 0,-6 0 1 1,-1 0 0-1,5 0-1 42,-9 0-7-42,7 0 7 0,-11 0-13 0,-9 0-3 0,-10 0 0 0,-8 0 0 45,-13 0 0-45,-6 0 0 0,-3 0 0 0,-3 0 0 0,-12 0 0 0,-5 0 0 42,-1 0 0-42,-1 0 0 0,-9 0 0 0,-13 0 0 0,-2 0 0 40,-4 0 0-40,0 3 0 0,0-3 0 0,0 0 0 0,0 0 0 1,0 0 0 37,0 0 0-38,0 0 0 0,0 0 0 0,0 0-153 0,0 0-132 36,17 0-223-36</inkml:trace>
    </iact:actionData>
  </iact:action>
  <iact:action type="add" startTime="3829">
    <iact:property name="dataType"/>
    <iact:actionData xml:id="d1">
      <inkml:trace xmlns:inkml="http://www.w3.org/2003/InkML" xml:id="stk1" contextRef="#ctx0" brushRef="#br0">7347 2651 578 0,'0'0'291'1,"0"0"-114"-1,0 0-42 0,0 0-25 0,0 0-16 1,0 0-20 35,109 0 17-36,-69 0-26 0,15 0 11 0,4 0-4 0,15 0-13 43,6 0 0-43,6 0-22 0,15 0-3 1,9 0-11-1,-5 0-4 1,20 0 2 36,-5 0-5-36,4 0 0 0,9 0-16-1,-2 0 0 0,14 0 0 38,-4 0 0-38,-8-4 0 0,-5-9 0 0,-10 1 0 0,-6 0 0 41,-2-1 0-41,-1 2 0 0,-10-2 0 0,-4 4 0 0,2 2 0 39,-13 1 0-39,5 3 0 0,-18-1 0 0,-12 4 0 0,-10 0 0 4,-7 0 0 36,-4 0 0-40,-6 0 0 0,-3 0 0 0,-6 0 0 0,-6 0 0 2,0 0 0 38,-11 0 0-40,-6 0 0 0,0 0 0 0,0 0 0 0,0 0 0 44,0 0 0-44,0-8 0 0,-40-12-160 0,11 2-199 0,-18 3-51 0</inkml:trace>
    </iact:actionData>
  </iact:action>
  <iact:action type="add" startTime="6104">
    <iact:property name="dataType"/>
    <iact:actionData xml:id="d2">
      <inkml:trace xmlns:inkml="http://www.w3.org/2003/InkML" xml:id="stk2" contextRef="#ctx0" brushRef="#br0">19362 2935 600 0,'0'0'210'1,"0"0"-43"49,0 0-36-50,0 0-61 0,0 0-10 0,0 0 8 0,86 0-1 0,-52 0-11 0,15 0 16 42,10 0-9-42,4 0-7 0,19 0-1 0,9 0 2 0,8 0-10 0,8-4-3 38,5-7-18-38,-3-6-2 0,-3 2 0 1,5-2-2-1,-1 2 2 44,8 6-9-44,8-4 1 0,5 1-6 0,6-4 0 0,0-2 1 0,-10-1-1 40,-1-6 1-40,-10 10 5 0,-17 2-11 0,-2 1-5 0,-2-1 0 5,-20 5 0 42,3-9 0-47,-21 5 0 0,0-1 0 0,-6 1 0 0,-11 5 0 0,-2 1 0 44,0 4 0-44,0 2 0 0,-13 0 0 0,4 0 0 0,-7 0 0 0,-4 0 0 39,-5 0 0-39,-2 0 0 0,-7 0 0 1,-4 0 0-1,0 0 0 42,0 0 0-42,0 0 0 0,0 0 0 0,0 0 0 0,0 0 0 0,2 0 0 41,-2 0 0-41,0 0 0 0,0 0 0 0,0 0 0 0,0 0 0 40,0 0 0-40,0-4 0 0,0 4-6 0,0 0-260 1,4 0-192-1</inkml:trace>
    </iact:actionData>
  </iact:action>
  <iact:action type="add" startTime="7078">
    <iact:property name="dataType"/>
    <iact:actionData xml:id="d3">
      <inkml:trace xmlns:inkml="http://www.w3.org/2003/InkML" xml:id="stk3" contextRef="#ctx0" brushRef="#br0">24341 2928 853 0,'0'0'215'36,"0"0"-76"-36,0 0-12 0,0 0-55 0,0 0 3 0,0 0-13 38,264-40 3-38,-197 36-18 0,11-4 5 0,4 3-11 0,3 0-2 36,-1 2-1-36,11 3-11 0,-11-4 6 0,7 4-7 1,6-3-1 43,2-6-11-44,6-4-3 0,3-4 3 0,7-2-5 0,-5 2 4 0,2 2-1 39,-1 2-1-39,1 1-2 0,-13 0 6 0,-4-1-12 0,-13 9-3 41,-4 0 0-41,0 4 0 0,-8 0 0 0,-1 0 0 0,1 0 0 2,-5 0 0 36,-4 0 0-38,-2 0 0 0,-8 0 0 0,-18 0 0 0,5 0 0 45,-6 0 0-45,0 0 0 0,5 0 0 0,-1 0 0 0,-6 0 0 0,8 0 0 42,-7 0 0-42,1 0 0 0,2 0 0 0,-7 0 0 0,-4 0 0 43,7 0 0-43,1 0 0 0,3 0 0 0,2 0 0 0,-5 0 0 0,5 0 0 42,-6 0 0-42,-5 0 0 0,-16 0 0 0,-9 0 0 0,0 0 0 0,0 0 0 45,0 0 0-45,0 0 0 0,0 0 0 0,0 0 0 0,0 0-122 0,-5 0-87 45,-12 0-112-45,-6 0-231 0</inkml:trace>
    </iact:actionData>
  </iact:action>
  <iact:action type="add" startTime="18077">
    <iact:property name="dataType"/>
    <iact:actionData xml:id="d4">
      <inkml:trace xmlns:inkml="http://www.w3.org/2003/InkML" xml:id="stk4" contextRef="#ctx0" brushRef="#br0">1427 14289 429 0,'0'0'293'0,"0"0"-214"0,0 0-23 0,0 0-2 0,0 0-28 0,0 0-9 42,0 0 28-42,0 0 15 0,0 0-6 0,19 23 3 0,-19-17-5 43,0 2 1-43,0 12 6 0,0-1-5 0,0 11-36 0,0 5-6 0,0 0-8 41,0-16 3-41,0-2-5 0,0-10-1 0,0-7 1 0,0 0-1 41,0 0 0-41,0 0 5 0,0 0 5 0,0 0-3 0,0 0 0 0,0 0 4 42,5 0 6-42,26 0-2 0,7 0-12 0,6 0 1 0,9 0 4 1,-2 0 0 40,6 0 7-41,-1 0 4 0,-1 0-4 0,4-19-1 0,-6 3 0 43,4-2-3-43,-7 3-5 0,-1 2-3 0,-3 6 1 0,-6-5 1 0,11 2-2 42,-1-2 1-42,5 5 0 0,-6-7 3 0,1-2 0 0,-3 13 0 0,-12-6-1 41,-3 2 2-41,-5 7 4 0,-3 0 5 0,-3 0 8 0,2 0-13 39,4 0-5-39,5 0-1 0,-3 0-1 0,14 0-4 0,-6 0-2 6,-5 0 1 32,-5 0 1-38,-8 0 1 0,-2 0 1 0,-4 0-1 0,2 0-1 4,-5 0 0 43,-1 0-2-46,-3 0 2-1,11 0-2 0,0 0 1 0,2 0-1 0,0 0 3 48,-11 0-3-48,-6 0 0 0,-2 0 0 1,6 0 1 0,-1 0-1-1,-1 0 1 1,0 0-1 44,-4 0 1-45,0 0-2 0,0 0 2 0,0 0-1 0,0 0 1 0,0 0-2 49,0 0 1-49,0 0 0 1,0 0 0 0,0 0-2-1,0 0 2 0,6 0 0 1,-6 0-2 37,0 0 3-38,0 0-2 1,0 0-2 0,0 0 3-1,0 0 0 43,0 0 1-43,0 0-1 0,13 0 0 0,6 0-1 0,6 0 0 0,9-9-2 41,-11 0 1-41,-2 2 2 0,-2-5-1 0,-12 8 0 0,5 4 1 48,-12-9 0-48,0 9 0 1,0 0 0-1,0 0 2 0,0 0-2 0,0 0 0 0,0 0 0 43,0 0-1-43,0 0 2 0,0 0-2 0,4 0 0 0,-4 0 0 0,0 0-1 43,0 0 1-42,0-8 1-1,0-17-3 1,0-11 2 0,0-14 1-1,0 10 0 41,0 8 0-41,0 7 0 0,0 8-1 0,0 1 2 0,0 1-1 45,0-2 1-45,0-1-2 0,0 8 0 0,0-8-76 0,17 3-95 0,-6 11-134 4,4-5-407 37</inkml:trace>
    </iact:actionData>
  </iact:action>
  <iact:action type="add" startTime="26048">
    <iact:property name="dataType"/>
    <iact:actionData xml:id="d5">
      <inkml:trace xmlns:inkml="http://www.w3.org/2003/InkML" xml:id="stk5" contextRef="#ctx0" brushRef="#br0">14088 16195 640 0,'0'0'162'1,"0"0"-33"-1,0 0 38 0,0 0-55 40,0 0-5-40,0 0 9 0,0 0-31 0,267-28-16 0,-208 9-3 46,11-3-1-46,6 7-5 0,6-14-12 1,11 13-3-1,6-9-7 0,0 4-2 42,8 2-8-42,5 1 1 0,-9-7-6 0,2 14-6 0,-6-10-12 0,7 6-5 6,-3-3 0 34,5-1 0-40,7-1 0 0,3-1 0 0,-4-4 0 1,0 0 0 44,-11 6 0-45,-12 1 0 0,2-1 0 0,-13 3 0 0,-4-2 0 0,2 11 0 45,0-5 0-45,-1 2 0 0,10-9 0 0,1 2 0 0,9-8 0 0,4 6 0 45,-16-6 0-45,-7 5 0 0,-11 0 0 0,-10 0 0 0,-2 2 0 0,-7 2 0 49,7-9 0-49,-2 5 0 0,12-5 0 0,-2-4 0 0,13 0 0 0,17 1 0 0,2-12 0 48,14 2 0-48,-1 7 0 0,3-3 0 0,-3 15 0 0,-7-16 0 0,-8 16 0 46,-5-2 0-46,3 2 0 0,-7-2 0 0,5-4 0 0,-7 0 0 0,4-7 0 48,-4 4 0-48,-1-2 0 0,-12 6 0 0,-6 4 0 0,-8 4 0 0,-15 4 0 0,2-1 0 42,-6 1 0-42,-9 3 0 0,-3 5 0 0,-8-8 0 0,-9 12 0 49,1-3 0-49,-8 3 0 0,0 0 0 0,0 0 0 0,0 0 0 0,0 0 0 0,0 0 0 54,0 0 0-54,0 0 0 0,0 0 0 1,0 0 0-1,0 0 0 0,0 0 0 0,0 0 0 73,-55 0 0-73,-31-10 0 0,-26 3 0 0,5 2 0 0,-1-5 0 0,-3 5 0 0,18 1 0 0,11 4 0 0,23-6 0 0,17 3 0 65,25-1 0-65,4 1 0 0,13 3 0 0,0 0 0 0,0 0 0 0,0 0 0 0,0 0 0 0,17 0 0 1,42 0 0 45,25 0 0-46,13 0 0 0,-8 0 0 0,-1 7 0 0,-24 2 0 0,-18 3 0 45,-21-5 0-45,-14-2 0 0,-11 0 0 0,0-3 0 1,0 11 0-1,0 24 0 5,0 20 0 36,-32 8 0-41,-8 9 0 0,0-12 0 0,11-17 0 0,7-5 0 43,3-18 0-43,9-11 0 0,6-11 0 0,4 0 0 0,0 0-31 0,0 0-127 44,0-54-80-44,44-22-39 0,-19 26 4 0,3 4-493 0</inkml:trace>
    </iact:actionData>
  </iact:action>
  <iact:action type="add" startTime="27243">
    <iact:property name="dataType"/>
    <iact:actionData xml:id="d6">
      <inkml:trace xmlns:inkml="http://www.w3.org/2003/InkML" xml:id="stk6" contextRef="#ctx0" brushRef="#br0">19752 13756 443 0,'0'0'248'0,"0"0"-95"0,0 0-15 45,0 0-49-45,0 0-21 0,0 0 17 0,0 0-10 1,-217-2 3-1,141 42 2 43,11 22-9-43,1 16-24 0,12 4-2 0,18-2 3 0,15-5 4 0,19-6-6 43,0-8-5-43,15 0-4 0,52-8-9 0,22-3-13 0,14-14 1 0,-8-11-11 46,-9-18 1-45,-8-7-3-1,-10 0-1 0,-9-41-2 0,-15-40-1 0,-10-25-2 44,-28-16 1-44,-6 3-1 0,-2 1-4 0,-61 16-47 0,-15 12-67 0,-23 17-46 45,56 64-118-45,5 9-346 0</inkml:trace>
    </iact:actionData>
  </iact:action>
  <iact:action type="add" startTime="28295">
    <iact:property name="dataType"/>
    <iact:actionData xml:id="d7">
      <inkml:trace xmlns:inkml="http://www.w3.org/2003/InkML" xml:id="stk7" contextRef="#ctx0" brushRef="#br0">24059 16082 530 0,'0'0'214'5,"0"0"1"33,0 0-29-38,0 0-78 0,0 0-1 0,236-49-12 0,-164 24-13 45,14-7-13-45,11-5-9 0,17-13-7 0,8 1 0 0,5-8-2 0,3 1-3 44,7 6-6-44,0 5 1 0,-2 9-7 0,8 4-1 0,-4-1-15 0,3 4-20 6,13 1 0 35,6-1 0-41,18-4 0 0,6 5 0 0,1-7 0 0,-3 8 0 7,-19 2 0 35,-20 5 0-42,-16 8 0 0,-18-6 0 0,-1 8 0 0,-8 1 0 0,11-7 0 46,-2-5 0-46,-3-4 0 0,3-4 0 0,-9 4 0 0,-11 3 0 0,-7 1 0 57,-7-1 0-57,-7 7 0 0,3-6 0 0,-5 2 0 0,1-2 0 0,1 0 0 0,-6 6 0 47,7-3 0-47,2 11 0 0,-9-14 0 0,0 8 0 0,2 1 0 0,-2 1 0 0,3-7 0 46,3 11 0-46,3-14 0 1,-2 9 0-1,-1-1 0 0,-6-2 0 0,-8 3 0 43,-6 2 0-43,-7 10 0 0,-7-7 0 0,-7 4 0 0,-7-2 0 0,8-5 0 46,-1 3 0-46,3 4 0 0,3-15 0 0,-4 11 0 0,-3-5 0 0,-14 3 0 41,-3 9 0-41,-10 0 0 0,0 0 0 0,0 0 0 0,0 0 0 3,0 0 0 37,0 0 0-40,0 0 0 0,-6-8 0 0,-49 4 0 0,-27-3 0 45,-21-2 0-45,2 5 0 0,12-1 0 1,3 5 0-1,12 0 0 0,15 0 0 47,21-7 0-47,19 7 0 0,19 0-16 0,0 0-1 0,0-4 11 0,0 4 5 47,6-8-4-46,55-2 5-1,13 3 1 0,15 7 1 0,-16 0 0 0,-11 0 2 0,-6 0 0 43,-11 0-2-43,-9 25 3 0,-9-5-5 0,-8 8 6 0,-6-4-2 44,-13 14 4-44,0 3-7 0,0-1-1 0,-13 1 0 0,-19-8 0 0,5-4-1 2,4-17-3 42,4 1 2-44,6-1-16 0,5-12-36 0,3 0-63 0,5 0-37 44,0 0-7-44,0 0-62 0,26-25 0 0,18 3-194 0</inkml:trace>
    </iact:actionData>
  </iact:action>
  <iact:action type="add" startTime="29344">
    <iact:property name="dataType"/>
    <iact:actionData xml:id="d8">
      <inkml:trace xmlns:inkml="http://www.w3.org/2003/InkML" xml:id="stk8" contextRef="#ctx0" brushRef="#br0">31291 14545 556 0,'0'0'71'38,"0"0"76"-38,0 0-51 0,0 0 3 0,0 0-1 0,0 0-47 3,0 0 11 38,-177-65 8-41,110 65-9 0,-5 21-7 0,11 23 4 0,0 2-8 44,17 15 3-44,18-3-13 0,18 7-8 0,8-5 7 0,0 3-2 0,44-4-13 45,28-5-4-45,6-18-1 0,0-14-1 0,2-22 6 0,-4 0-19 0,4-16-5 45,-15-45 0-45,-17-14-1 0,-26-7-5 0,-22-8-28 0,0-3-18 0,-45-1-45 46,-43 3-59-46,39 72-91 0,-3 11-306 0</inkml:trace>
    </iact:actionData>
  </iact:action>
  <iact:action type="add" startTime="32641">
    <iact:property name="dataType"/>
    <iact:actionData xml:id="d9">
      <inkml:trace xmlns:inkml="http://www.w3.org/2003/InkML" xml:id="stk9" contextRef="#ctx0" brushRef="#br0">21176 18630 562 0,'0'0'200'1,"0"0"-24"-1,0 0-30 0,0 0-60 42,285 0-18-42,-127 0 13 0,42 0 11 0,36-7-1 0,32-30-20 0,10-9-3 44,4 2-3-44,-18-1-23 0,-33 15 18 0,-41 2-10 0,-44 9-4 0,-45 10-14 7,-42 9-6 33,-34 0 3-40,-10 0-9 0,-15 0-8 0,0 0-8 0,-78 0 2 46,-99 0-4-46,-87 0 0 0,-50 28 0 0,-17-10 6 0,18 10-8 0,41-12 0 46,36 5 0-45,54-10 0 0,43 6 0 0,57-17 0-1,48 8 0 0,22-8 0 0,12 0 0 45,0 0 0-45,105 0 0 1,79 0 0-1,71 0 0 0,18 0 0 0,-24 0 0 46,-42 0 0-46,-62 0 0 0,-46 0 0 0,-50 0 0 0,-37 0 0 0,-12 0 0 7,0 0 0 35,-19 0 0-42,-88 0 0 0,-56 0 0 0,-58 0 0 1,15 0 0-1,20 0 0 46,41-8 0-46,48 0 0 0,48-1 0 0,30 9 0 0,19-4 0 0,0 4 0 46,114 0 0-46,65 0 0 0,68 10 0 0,4 18 0 0,-43-9 0 0,-54 6 0 45,-57-4 0-45,-53-5 0 0,-29-13 0 0,-15 3 0 0,-19 6 0 0,-93 4 0 6,-67-7 0 37,-50-9 0-43,5 0 0 0,11 0 0 0,32-18 0 0,53-1 0 1,37 2 0 47,40 9 0-48,47 8-7 0,8 0-186 0,55 0-98 0,19 8-850 0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01:54:34.0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013">
    <iact:property name="dataType"/>
    <iact:actionData xml:id="d0">
      <inkml:trace xmlns:inkml="http://www.w3.org/2003/InkML" xml:id="stk0" contextRef="#ctx0" brushRef="#br0">1309 14150 444 0,'0'0'196'0,"0"0"-118"0,0 0-1 1,0 0-37-1,0 0-15 41,0 0 19-41,0 0 13 0,0 0 11 0,0 0-23 0,9 176 6 2,-9-148-15 42,0-3-5-44,0-2-15 0,0 2-3 0,0-12-8 0,0 2 2 46,0 3-3-46,0-7-1 0,0-11 6 0,0 0 1 0,0 0 12 0,0 0-2 0,0 0-11 41,0 0 2-41,0 0 4 0,6 0 0 0,5 0 10 0,8 0-12 44,10 0 24-44,5 0-24 0,12 0-3 0,11 0-5 0,0 0-2 0,2 0 6 44,4 0 0-44,-8 0 8 0,0 0 3 0,0 0-9 0,-5 0 4 0,1 0 6 44,-11 0-5-44,4 0-8 0,-4 0-2 0,0 0 3 0,0 0 0 0,-4 0 2 45,0 0-3-45,4 0-5 0,2 0 0 0,-10 0 2 0,8 0 1 0,-2 0 12 47,-3 0 0-47,-1 0-1 0,10 0-6 0,-10 5 1 0,6-2-5 0,9 3-4 48,-5-6 0-48,9 0-2 0,-5 0 0 0,-8 0-1 0,2 0 1 0,-17 0-2 47,3 0 1-47,-1 0-1 0,-10 0 1 0,-2 0 0 0,-5 0-1 0,-10 0 1 0,0 0 1 46,5 0 0-46,-5 0 0 0,0 0-1 0,0 0 0 0,0 0 0 0,0 0 1 44,0 0-1-44,0 0 1 0,0 0-1 0,0 0 2 0,0 0-2 0,0 0 0 44,0 0 1-44,0 0-2 0,0 0 0 0,0 0 1 0,0 0 0 5,0 0-2 42,0 0 1-47,0 0-1 0,6-18 1 1,11-10-2-1,-5-16 3 1,7-18-2-1,-10 5 1 44,-3-4-1-44,3-2 2 0,-5 10 0 0,-4 22-2 0,0 14 1 0,4 17-70 48,13 0-37-47,-9 0-129-1,3 0-482 1</inkml:trace>
    </iact:actionData>
  </iact:action>
  <iact:action type="add" startTime="9756">
    <iact:property name="dataType"/>
    <iact:actionData xml:id="d1">
      <inkml:trace xmlns:inkml="http://www.w3.org/2003/InkML" xml:id="stk1" contextRef="#ctx0" brushRef="#br0">14229 16474 534 0,'0'0'279'1,"0"0"-123"-1,0 0-26 0,0 0-45 43,0 0-23-43,0 0 5 0,0 0 21 0,0 0 8 0,74 11-7 0,-32-30-14 44,27-1-2-44,18-10-4 0,18-2-10 0,17-4-11 0,9-2-3 0,16-6-7 45,-1 7 1-45,16-1-24 0,11 6-15 0,12-1 0 0,11 1 0 0,-2-8 0 49,0-6 0-49,-13-4 0 0,-8 3 0 0,-11 0 0 0,3 4 0 0,-7 5 0 4,-4 1 0 42,-9 9 0-46,-4 3 0 0,-4-4 0 0,4 2 0 0,5-14 0 0,5-6 0 46,10 0 0-46,-1-10 0 0,-6 3 0 0,-15 10 0 1,-17-1 0-1,-2 12 0 46,-6 1 0-46,-5 3 0 0,-8 4 0 1,-2 4 0-1,-10 6 0 0,4-7 0 47,8 7 0-46,-4-2 0-1,19-4 0 0,-3 6 0 0,1-2 0 0,-8-6 0 0,-5 0 0 45,-4 0 0-45,-9-1 0 0,1-10 0 0,-7 10 0 1,-6-1 0-1,-11 0 0 46,-8 14 0-46,-11-7 0 0,-14 7 0 0,-11 3 0 0,-15 8 0 0,1-5 0 46,-7 5 0-44,0 0 0-1,0 0 0-1,0 0 0 0,0 0 0 0,0 0 0 0,-7 0 0 68,-64-4 0-67,-35-11 0-1,-33 3 0 0,-6 2 0 0,6 10 0 0,8 0 0 0,9 0 0 0,6 0 0 0,27 0 0 61,26 0 0-61,27 0 0 0,20 0 0 0,13 0 0 0,3 0 0 0,0 0 0 1,0 5 0-1,59 15 0 46,30 13 0-46,33 9 0 0,-10-6 0 0,-26-4 0 0,-22 2 0 0,-22-18 0 43,-25-4 0-43,-11-5 0 0,-6-7 0 0,0 0 0 0,0 0 0 0,0 0 0 56,0 0 0-56,0 0 0 0,0 0-28 0,0 0-84 0,0 0-37 0,0 0-36 0,0 0-61 4,0 0-37 38,0 0-310-42</inkml:trace>
    </iact:actionData>
  </iact:action>
  <iact:action type="add" startTime="10699">
    <iact:property name="dataType"/>
    <iact:actionData xml:id="d2">
      <inkml:trace xmlns:inkml="http://www.w3.org/2003/InkML" xml:id="stk2" contextRef="#ctx0" brushRef="#br0">21315 14218 521 0,'0'0'137'0,"0"0"49"0,0 0-39 45,0 0-67-45,0 0-9 0,0 0-9 0,41-32-17 0,-50 32 2 0,-31 0 15 46,-11 7-3-46,5 30-6 1,2 9-7-1,12 4-4 0,9 10-1 0,8 2 1 44,15-2 1-44,0-2-19 0,7-4 0 0,41-7-5 0,17-1-12 0,1-14-1 46,3-20 3-46,-5-12-1 0,-5 0-5 0,-9 0 2 0,-10-31-5 1,-6-22-1 44,-24-10-1-45,-10-9 1 0,0-11-2 0,-6-7-6 0,-57-7-24 0,-19 0-14 46,-19-6-42-46,-7 13-94 0,66 69-77 0,12 17-674 0</inkml:trace>
    </iact:actionData>
  </iact:action>
  <iact:action type="add" startTime="11888">
    <iact:property name="dataType"/>
    <iact:actionData xml:id="d3">
      <inkml:trace xmlns:inkml="http://www.w3.org/2003/InkML" xml:id="stk3" contextRef="#ctx0" brushRef="#br0">23987 16126 851 0,'0'0'211'1,"0"0"-54"-1,0 0 1 0,0 0-52 0,272-68-15 45,-164 30-12-45,24 1-12 0,22-16-10 0,13-1 5 0,14-5-15 1,17 0-9 46,11 3 4-47,18 6-8 0,3 7-4 0,4-2-13 0,-2 2-17 0,-9-1 0 0,-6-2 0 46,-4-1 0-46,-9-3 0 0,-8-3 0 0,-10 3 0 0,1 2 0 1,-10 12 0 43,-17-1 0-44,-6 3 0 0,-27 5 0 0,-5 1 0 0,-4 3 0 0,-6-2 0 47,3-2 0-47,8 1 0 0,7-6 0 0,7 6 0 0,-10 0 0 0,-5-1 0 46,-17 8 0-46,-12 1 0 0,-13 8 0 0,-8 0 0 0,2-1 0 0,-9-2 0 46,-2 2 0-46,-12 1 0 0,-11 3 0 0,-13 9 0 0,-14-8 0 0,-3 8 0 46,-10-4 0-46,0 4 0 0,0 0 0 0,0 0 0 0,0 0 0 0,0 0 0 1,0 0 0 45,-50-13 0-46,-28-6 0 1,-21-6 0-1,-2-4 0 0,1 8 0 0,10-6 0 46,-3 1 0-46,22 7 0 0,1 1 0 0,22 3 0 0,14 11-8 0,19-2-4 46,9 3 6-46,6 3 6 0,0 0 1 0,0 0-1 0,0 0-1 0,44 0 1 45,44 3 1-45,22 32-1 0,-7-16-2 0,-8 5 2 0,-13 1 5 0,-18 0-4 49,-16-4 5-49,-14-5-4 0,-20-1 6 0,-9 2-3 0,-5-5-5 0,0 13 0 0,0-1 0 48,0 1 0-48,-19-8 0 0,-9-2 0 1,5 3 0-1,0-11-13 0,4 5-26 46,8-12-49-46,-3 4-62 0,-1 1-25 0,7 3-23 0,3-4 3 0,5-4-73 49,0 0-264-49</inkml:trace>
    </iact:actionData>
  </iact:action>
  <iact:action type="add" startTime="12717">
    <iact:property name="dataType"/>
    <iact:actionData xml:id="d4">
      <inkml:trace xmlns:inkml="http://www.w3.org/2003/InkML" xml:id="stk4" contextRef="#ctx0" brushRef="#br0">31331 14247 389 0,'0'0'167'0,"0"0"-16"46,0 0 53-45,0 0-57-1,0 0-77 0,0 0-7 0,0 0 29 0,-114-4-8 47,34 54-15-47,0 3-18 0,19 3 3 0,6-3-9 0,19 0-9 0,22 2-8 58,14-8 7-58,0 7-9 0,31-8-5 0,39-6-14 0,18-4-1 0,5-6-4 0,-11-18-1 0,-6-8 1 49,-23-4-2-49,-5-4 0 0,-16-54-7 0,-19-14 3 0,-13-18-16 0,0-10-11 1,-13 0-36 43,-46 4-38-44,-23 12-55 0,35 64-35 1,7 11-221 0</inkml:trace>
    </iact:actionData>
  </iact:action>
  <iact:action type="add" startTime="15358">
    <iact:property name="dataType"/>
    <iact:actionData xml:id="d5">
      <inkml:trace xmlns:inkml="http://www.w3.org/2003/InkML" xml:id="stk5" contextRef="#ctx0" brushRef="#br0">21469 18468 210 0,'0'0'273'0,"0"0"-117"0,0 0 30 0,0 0-36 0,0 0-27 44,0 0-15-44,251 0-21 0,-165 0 14 0,28 0-13 0,32 0-16 0,29 0-22 48,29 0-14-48,24 0-14 0,-3 0 14 0,-8 0 1 0,-27 0-5 0,-36 0 0 47,-34 0 0-47,-49 0-11 0,-39 8-2 0,-28-8 1 0,-4 0-12 0,0 0-3 2,-10 11-5 46,-79 6-1-47,-52 2 1-1,-61 6 0 0,-24-8-1 0,-10-12 1 0,-4-2-2 3,27-3 2 40,21 0 0-43,47 0-3 0,29 4 0 0,51-4 1 0,27 0-1 4,29 0 3 39,9 0 1-42,0 0 3-1,15 0 1 0,76 0-3 0,54 0 3 0,51 0-3 46,13 17 2-46,-5-9-2 0,-18 5 17 0,-31 2 4 0,-47-6-4 0,-41 0-7 47,-33-9-3-47,-30 0 5 0,-4 0-8 0,0 0-6 0,-38 0-11 0,-78 0 1 3,-56 0 10 41,-43-18 4-44,10-18-2 0,28 7-2 0,40 4 3 0,36 6-1 3,44 2-2 41,26 17 2-44,26 0-2 0,5 0 3 0,0 0 1 0,28 0 6 0,94 0 8 46,64 8-14-46,39 20-4 0,-4-3 0 0,-40-4 0 0,-50-5 0 1,-57-7 0 45,-38 3 0-46,-36-12 0 0,0 0 0 0,0 7 0 0,-91-7-10 0,-42 0 9 5,-48 0 1 40,-9 0 2-44,24 0-2-1,27 0 2 0,40 0-1 0,36 0-1 0,25-7 0 46,27 7-1-46,11 0 2 0,0 0-2 0,0 0-21 0,49-8-20 0,18 8-24 47,22 0-125-47,-14 0-14 0,-53 0-100 0,-12 0-499 0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01:54:34.0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476">
    <iact:property name="dataType"/>
    <iact:actionData xml:id="d0">
      <inkml:trace xmlns:inkml="http://www.w3.org/2003/InkML" xml:id="stk0" contextRef="#ctx0" brushRef="#br0">29152 9291 628 0,'0'0'298'48,"240"-59"-101"-48,-113 38-31 0,20 0-9 0,47 4-61 0,30 2-24 0,37 3-5 2,32-5-18 46,-4 9 4-48,-7 1-13 0,-21 7 3 1,-23 0-13-1,-23 0-4 0,-29 0-6 47,-47 0-6-47,-40 0 3 1,-38 0-2-1,-29 0 0 0,-26 0-1 0,-6 0-4 3,0 0-10 47,-61 0-1-50,-85 7-1 0,-79 22 2 1,-57-8 6-1,-24-10-6 0,-10 2-3 0,6-7 3 49,34 4 0-49,40-2 1 0,40-4 4 0,55-1-2 0,54 3 0 0,41-2-2 50,38-4 0-50,8 0 5 0,0 0-6 0,59 12 0 0,88 12 0 0,77 12 0 0,41-2 0 52,-10-6 0-52,-23-7 0 0,-55-2 0 0,-51-3 0 0,-37-1 0 0,-47-8 0 0,-23-7 0 48,-19 3 0-48,0-3 0 0,-4 5 0 0,-114 0 0 0,-78-5 0 0,-85 0 0 5,-39-35 0 41,8-21 0-46,30 0 0 0,56 6 0 0,64 12 0 0,69 19 0 0,45 7 0 50,42 3 0-50,6 9 0 0,31 0 0 0,115 0 0 0,71 46 0 0,65 11 0 0,-14-8 0 49,-45-14 0-49,-65-4 0 0,-61-12 0 0,-59-6 0 0,-27-5 0 0,-11-4 0 47,0-1 0-47,-17 2 0 0,-84-5 0 0,-45 0 0 0,-48 0 0 0,-2 0 0 50,15 0 0-50,19 0 0 0,33 0 0 0,28 0-25 0,27 0-168 0,74 0-104 0,0 0-331 51</inkml:trace>
    </iact:actionData>
  </iact:action>
  <iact:action type="add" startTime="9143">
    <iact:property name="dataType"/>
    <iact:actionData xml:id="d1">
      <inkml:trace xmlns:inkml="http://www.w3.org/2003/InkML" xml:id="stk1" contextRef="#ctx0" brushRef="#br0">29277 14636 400 0,'0'0'183'50,"0"0"-48"-50,0 0 55 0,0 0-51 0,0 0-30 0,0 0 12 0,0 0-14 50,-21-20-2-50,143 6-34 0,55 7-16 0,46-5 9 0,34 3-1 0,36-2-3 0,-2-3-5 49,-34 3-12-49,-46 3-5 0,-57 4 10 0,-58 4-9 0,-32 0-17 0,-33 0-22 0,-27 0 0 49,-4 0 0-49,0 0 0 0,0 0 0 0,-18 0 0 0,-100 0 0 0,-64 0 0 3,-85-8 0 52,-24-9 0-55,0-4 0 0,17 6 0 0,47-6 0 0,41 4 0 0,55 10 0 0,43-5 0 50,44 6 0-50,31 2 0 0,13 4 0 0,0 0 0 0,114 0 0 1,73 29 0-1,94 20 0 48,31-7 0-48,-11-15 0 0,-38-6 0 0,-48-8 0 0,-57-7 0 0,-52 0 0 51,-35-2 0-51,-43-4 0 0,-16 0 0 0,-12 0 0 0,0 0 0 0,0 13 0 0,-99 6 0 50,-61-7 0-50,-67 13 0 0,-18-16 0 0,13-1 0 0,22-4 0 0,58-4 0 0,42 3 0 60,51-3 0-59,30 0 0-1,29 0 0 0,0 0 0 0,23 10 0 0,114 5 0 0,72 2 0 0,54-2 0 59,-14-10 0-59,-47-5 0 0,-61 0 0 0,-57 0 0 0,-44 0 0 0,-16 0 0 0,-24 0 0 0,0 0 0 50,0 0 0-50,-45 5 0 0,-77 3 0 0,-61-4 0 0,-41-4 0 0,14 0 0 50,12 0 0-50,42 0 0 0,44 0 0 0,42 0 0 0,33 0 0 0,22 0 0 0,15 0 0 53,0 0-100-53,33 0-93 0,8 0-132 0,1 24-228 0</inkml:trace>
    </iact:actionData>
  </iact:action>
  <iact:action type="add" startTime="16225">
    <iact:property name="dataType"/>
    <iact:actionData xml:id="d2">
      <inkml:trace xmlns:inkml="http://www.w3.org/2003/InkML" xml:id="stk2" contextRef="#ctx0" brushRef="#br0">21783 18421 672 0,'0'0'223'0,"0"0"-90"48,0 0-24-48,293 0-18 0,-171 0-3 0,36-28 8 0,24 0 3 0,30 3-6 50,35-4-7-50,10 4-8 0,17 14-9 0,2-5-18 0,0 3-7 0,2 6-22 0,-4-1 16 51,-4-9-16-51,4 5 1 0,2-4-13 0,21-4-10 0,-6 3 0 0,-9 9 0 0,-10-5 0 5,-13 13 0 49,-23 0 0-54,-19 0 0 0,-12-4 0 0,-22 1 0 0,-16-15 0 0,-26 18 0 0,-40-11 0 50,-38 11 0-48,-36 0 0-2,-24 0 0 0,-3 0 0 0,0 0 0 0,0 0 0 0,-7 0 0 50,-98 20 0-50,-51 34 0 0,-70 11 0 0,-41-12 0 0,-47-16 0 0,-49-18 0 56,-33-1 0-56,-25-18 0 0,-7 0 0 0,15-25 0 0,0-16 0 0,21 5 0 0,6 11 0 0,13 8 0 51,28 17 0-51,27 0 0 0,42 0 0 0,46 17 0 0,42 2 0 0,45-1 0 0,42-2 0 52,48-14 0-52,36 4 0 0,13-6 0 0,4 4 0 0,0 11 0 0,40 7 0 0,57 10 0 50,61-11 0-50,30-4 0 0,56-17 0 0,45 0 0 0,44-10 0 0,21-34 0 52,10 6 0-52,-10-5 0 0,-31 6 0 0,-20 8 0 0,-25 1 0 0,-12 3 0 0,2 7 0 4,-5 8 0 46,-10 1 0-50,-28 9 0 0,-20 0 0 0,-24 0 0 0,-29 9 0 0,-41 11 0 51,-33-5 0-51,-36-3 0 0,-25-6 0 0,-17-6 0 0,0 0 0 0,0 0 0 0,0 12 0 52,-35 23 0-52,-92 12 0 0,-77 6 0 1,-100-9 0-1,-43-16 0 0,-56-16 0 0,-31-6 0 3,-9-6 0 47,1 0 0-50,29 0 0 0,13-6 0 0,46-6 0 0,42 12 0 0,55 0 0 2,67 0 0 46,63 0 0-48,58 12 0 0,44-6 0 0,25-3 0 0,2 13 0 0,120 9 0 51,93 7 0-51,99 4 0 0,67-11 0 0,51-8 0 0,28-17 0 0,-11 0 0 0,-15 0 0 51,-36 0 0-51,-48 0 0 0,-51 0 0 0,-44-7 0 0,-44-3 0 0,-47 10 0 0,-54 0 0 51,-51 0 0-51,-47 0 0 0,-12 0 0 0,0 0 0 0,-65 0 0 0,-118 0 0 0,-94 0 0 50,-91-8 0-50,-9 1 0 0,6 7 0 0,21 0 0 0,11 37 0 0,37 32-179 50,228-32-216-50,15 0-521 0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01:57:39.6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01">
    <iact:property name="dataType"/>
    <iact:actionData xml:id="d0">
      <inkml:trace xmlns:inkml="http://www.w3.org/2003/InkML" xml:id="stk0" contextRef="#ctx0" brushRef="#br0">1703 2813 4 0,'0'0'74'0,"0"0"-71"0,0 0 8 0,0 0 7 0,0 0 9 0,0 0 3 0,11 4 0 0,-11-4 38 0,4 0 85 0,-4 0 44 0,2 0-20 85,-2 0 3-85,0 0-38 0,0 0-46 0,0 0-26 0,0 0-1 0,0 0-11 0,0 0-9 0,0 0-4 0,17 0-1 0,0 0 1 0,15 0-22 2,8 0 11 93,0-11-2-95,12-7-5 0,3 6-2 0,0-4 3 0,4 0-7 0,-4 4 1 0,8 3-1 0,0 5-2 0,11 1-1 0,0 3-5 0,2 0 3 0,-1 0 1 4,-1 0-2 91,2 0-4-95,2 0-6 0,0 0 2 0,4 0-5 0,-8 0-1 0,12 0 1 0,-3 0-2 0,1 0 1 0,-2 0 0 0,-4 0 4 0,4 0 3 0,-4 0 2 96,0 0-5-96,-4 0 2 0,-3 0 0 0,-3 0 2 0,1 0-4 0,-5 0 0 0,-5 0-2 0,-7 0 0 0,5 3-1 0,-6 10-1 0,6-4 0 0,2-6 0 0,10 6 1 2,3-5-2 93,2 5 3-95,8-6-3 0,-13 4 0 0,3 2 4 0,-5 0-1 0,-8-2 3 0,-4 5-5 0,2-3 4 0,2 0-5 0,2-2 0 0,5-4 0 0,9 7 0 93,-3-10 0-93,2 5 0 0,4-2 0 0,-13-3 0 1,5 0 0-1,-1 0 0 0,-10 0 0 0,0 0 0 0,0 0 0 0,9 0 0 0,-5 0 0 0,2 0 0 0,7 0 0 95,-9 0 0-95,-4 0 0 0,4 0 0 0,-4 0 0 0,0-3 0 0,-2 3 0 0,2 0 0 0,2-5 0 0,-6 1 0 0,4 4 0 0,-6 0 0 0,4-6 0 102,2 3 0-102,0-4 0 0,4 2 0 0,0-4 0 0,-4 1 0 0,0 5 0 0,6-5 0 0,-1 4 0 0,-1-2 0 0,4 3 0 0,3-1 0 0,-3-1 0 0,5 2 0 0,0 3 0 94,1-4 0-93,9 4 0-1,-4-3 0 0,-2-3 0 0,2 6 0 0,0 0 0 0,-8 0 0 0,1 0 0 0,-3 0 0 0,-7 0 0 0,8 0 0 1,1 0 0-1,0 0 0 98,5 0 0-98,8 0 0 0,1-7 0 0,-2 2 0 0,0-2 0 0,-2 1 0 0,0 3 0 0,-4 3 0 0,2 0 0 0,-6-3 0 0,6-3 0 0,0 2 0 0,4 1 0 99,2-1 0-99,3 0 0 0,-3 0 0 0,4-2 0 0,-1 3 0 0,-1-1 0 0,3 0 0 0,-1 4 0 0,-1 0 0 0,-1 0 0 0,-8 0 0 0,-11 0 0 0,-5-4 0 3,-1 4 0 90,-11-4 0-93,1 4 0 0,-20 0 0 0,-7 0 0 0,-16 0 0 0,-6 0 0 0,4 0 0 0,-6 0 0 0,0 0 0 0,0 0 0 0,0 0-65 0,-40 0-150 101,5 0-129-101,-18 0-98 0</inkml:trace>
    </iact:actionData>
  </iact:action>
  <iact:action type="add" startTime="6687">
    <iact:property name="dataType"/>
    <iact:actionData xml:id="d1">
      <inkml:trace xmlns:inkml="http://www.w3.org/2003/InkML" xml:id="stk1" contextRef="#ctx0" brushRef="#br0">18536 2981 620 0,'0'0'180'1,"0"0"-47"-1,0 0 15 0,0 0-58 0,0 0-2 0,0 0 6 0,0 0-26 0,0 0-6 0,0 0-3 0,25 0-13 0,13 0 5 92,-2 0 13-92,6 0-18 0,-2 0-3 0,5 0-8 0,5 0-10 0,3 0-4 0,10 0-8 0,13 0-3 0,0 0 0 0,6 0-2 1,0 0 8-1,4 0-6 1,9 0 0 98,-2 0 0-99,10 0-1 0,-8 0-2 0,-6 0 0 0,10 0-1 0,-11 0-2 0,5 0-1 0,0 0-1 0,-5 0-1 0,-2 0 2 0,-3 0 1 0,-7 0 1 0,6 0 0 106,0 0-1-105,4 0-4-1,1 0 2 0,-5 13-1 0,0 3-1 0,-10-1 1 0,-5-6-1 0,-2-5 0 0,7-4-1 0,4 0 1 0,-7 0 0 0,-1 0 0 0,-5-17 0 0,0-1 1 94,-6 3 1-94,2 5 1 0,-8 1 3 0,6 0 3 0,2 5-6 0,0-3-3 1,0-1 0-1,6 2 0 0,-6-1 0 0,8-1 0 0,5 0 0 0,0 3 0 0,-3-3 0 99,5 4 0-99,-2-3 0 0,-1 3 0 0,7 4 0 0,-10-6 0 0,5 6 0 0,5-2 0 0,5 2 0 0,-3-5 0 0,-4 0 0 0,-7 2 0 0,-10 3 0 0,2 0 0 96,-8 0 0-96,2 0 0 0,4 0 0 0,0 0 0 0,4 0 0 1,9 0 0-1,1 0 0 0,-1-4 0 0,2 1 0 0,-7 3 0 0,7 0 0 0,-11 0 0 0,5 0 0 91,1 0 0-91,-1 0 0 0,-1 0 0 0,7 0 0 0,-7 0 0 0,7 0 0 0,8 0 0 0,0 0 0 0,0 0 0 0,3 0 0 0,-3 0 0 0,0-5 0 93,0-5 0-92,-4 0 0-1,9-8 0 0,1 3 0 0,9-2 0 0,-8 5 0 0,8-4 0 0,-7 4 0 0,-3-6 0 0,-5 3 0 0,-4 2 0 0,-5 1 0 0,10 5 0 90,-1-6 0-90,6 4 0 0,-6 6 0 1,-14-1 0-1,-5-2 0 0,-4 4 0 0,9-8 0 0,10 3 0 0,8-1 0 0,-4 4 0 0,9-1 0 0,1 5 0 92,7-4 0-92,1 0 0 0,-8 1 0 0,9-5 0 0,-4 2 0 0,-8-1 0 0,-1-2 0 0,-10 9 0 0,-10-3 0 0,-5 3 0 0,4 0 0 0,-6 0 0 94,11 0 0-94,-2 0 0 1,-11 0 0-1,-7 0 0 0,-18 0 0 0,-11 0 0 0,-4 0 0 0,-8 0 0 0,-5 0 0 0,-6 0 0 0,0 0 0 0,0 0 0 1,0 0 0 91,0 0 0-92,0 0 0 0,0 0 0 0,-23 0-160 0,-78 0-111 0,38 0 30 0,-13 0-151 0</inkml:trace>
    </iact:actionData>
  </iact:action>
  <iact:action type="add" startTime="15079">
    <iact:property name="dataType"/>
    <iact:actionData xml:id="d2">
      <inkml:trace xmlns:inkml="http://www.w3.org/2003/InkML" xml:id="stk2" contextRef="#ctx0" brushRef="#br0">1499 14243 380 0,'0'0'115'1,"0"0"-22"91,0 0 3-91,0 0 9-1,0 0 3 1,0 0-14-1,0 0-5 0,0 0-39 0,0 0-11 0,17 4-13 0,-17 17 9 0,0 0-12 0,0 2-8 0,0-2-4 0,0 4-5 91,0-4-2-91,0-10-2 0,0-3 2 0,0-4 3 0,0 5 6 0,0 0 7 0,0-2-15 0,0-4 5 0,4 3 2 0,13-6-9 0,2 0 2 0,2 0-4 91,6 0 0-91,5 0-1 0,6 0 5 0,-2 0 4 0,4 0 9 0,6-6-3 0,-2 3 0 0,1-4-5 0,7-5-1 0,1-1 0 0,-2-3 2 0,3 2-1 96,-3-2 0-96,-7 4 0 0,1 8 3 0,-8-3 1 0,-1 7-2 0,-2-5 0 0,-2 2-4 0,3-3-2 0,5 2 0 0,7 1 1 0,-7-1 2 1,2 4-2-1,-10-5 8 98,-1 2-6-98,5 3 2 0,0 0-2 0,2 0-3 0,2 0-1 0,4 0-3 0,-6 0 4 0,-4 0 2 0,4 0 8 0,4 0-5 0,-6 0-4 0,4 0-3 0,-2 0 0 108,-7 0 0-108,5 0 3 0,-11 0-2 0,9 0-1 0,-4 0 2 0,3 0 0 0,3 0 0 0,2-4-3 0,-4-2 0 0,-5 6-2 0,-14-3 1 0,-2-1 1 0,-9 4 4 0,-4 0-3 98,0 0-3-98,0 0 1 0,0 0-2 0,0 0 0 0,0 0 1 0,0 0-1 0,0 0 0 0,0 0 1 0,0 0-1 0,0-4 0 0,0-13-1 0,0-20-4 0,0-7 5 93,0-18 1-93,0 14-1 0,0 0 0 0,0 3 0 1,0 8-2-1,0 3-17 0,2 6-88 0,-2 24-105 0,0 4-147 0</inkml:trace>
    </iact:actionData>
  </iact:action>
  <iact:action type="add" startTime="18659">
    <iact:property name="dataType"/>
    <iact:actionData xml:id="d3">
      <inkml:trace xmlns:inkml="http://www.w3.org/2003/InkML" xml:id="stk3" contextRef="#ctx0" brushRef="#br0">24181 16266 636 0,'0'0'198'0,"0"0"-16"90,0 0-53-90,0 0-45 0,0 0 6 0,268-21 12 0,-205 5-15 0,11-4-13 0,4 2-8 0,8 3-1 0,9-6-11 0,0-4 0 0,8 6-4 0,9-6-15 93,0 5-1-93,8-1-6 0,2-4-5 0,6 0-8 0,3 2-1 1,0-2-3-1,1-4-1 0,-1 4-4 0,0 6-6 0,-3-1 0 0,-1 2 0 0,-3 11 0 0,2-5 0 97,1-1 0-97,-5 1 0 0,5 3 0 0,-5-7 0 0,0 0 0 0,0-4 0 0,-2 3 0 0,7-4 0 0,1 2 0 0,5-3 0 0,-4-2 0 0,-7 8 0 0,4-4 0 96,-10 2 0-96,0 3 0 0,-8-5 0 0,-1 2 0 0,5 6 0 0,6-7 0 0,4 3 0 1,4-2 0-1,9 7 0 0,13-3 0 0,-13 3 0 0,8 0 0 0,-8-7 0 95,-3 1 0-95,-1 2 0 0,-7 3 0 0,-8 12 0 0,-6-13 0 0,-9 9 0 0,-8 1 0 0,4-11 0 0,4 3 0 0,-6-10 0 0,-5-4 0 0,-16 0 0 2,-17 9 0 90,-19 5 0-92,-25 7 0 0,1 4 0 1,-14 0 0-1,0-6 0 0,0 6 0 0,0 0 0 0,0-3 0 0,0 3 0 0,0 0 0 0,0 0 0 0,0 0 0 92,0 0 0-92,0 0 0 0,0-8 0 0,-44 0 0 0,-13-5 0 0,-15-2-3 0,5 5 6 1,-7 2-3-1,3 1 0 0,-12-3 0 0,-18-1 0 0,-2 3 0 1,-11-3 0 93,0-2 0-94,7 1 0 0,14 2 0 0,15-2 0 0,24 5 0 0,18-2 0 0,19 7-7 0,6 2 2 0,11 0 4 0,0 0 1 0,0 0 0 0,0 0 0 96,21 0 0-96,68 0 1 0,31 0 0 0,32 0 0 0,-11 2-2 0,-13 7 1 0,-22 3-1 0,-20 1 1 0,-14 3 3 0,-9-3-2 0,-19 2-1 0,-6-2 1 0,-21-1-1 91,-13-9 7-91,-4 1-7 0,0-4 0 0,0 18 0 0,0 10 0 0,0 16 0 0,-21 18 0 0,-17-6 0 0,0-9 0 0,5-4 0 0,3-18 0 0,11-3 0 4,9-12 0 84,-1-4 0-88,7-3 0 0,4-3 0 0,0 0-39 0,0 6-72 0,0-3-74 1,0 4-15-1,0-7-134 0,25 0-153 0</inkml:trace>
    </iact:actionData>
  </iact:action>
  <iact:action type="add" startTime="19898">
    <iact:property name="dataType"/>
    <iact:actionData xml:id="d4">
      <inkml:trace xmlns:inkml="http://www.w3.org/2003/InkML" xml:id="stk4" contextRef="#ctx0" brushRef="#br0">32307 14518 643 0,'0'0'137'0,"0"0"-23"1,0 0-42 90,0 0-22-91,0 0 46 0,0 0-20 0,0 0-15 0,-247 90-6 0,186-34-11 0,13-3-1 0,6 12 1 0,18-2 9 0,14 5-6 0,10 1 2 1,0-4-10-1,42-2-10 91,21-14-5-91,11-8-9 0,12-13 5 0,-4-16 4 0,1-12-20 0,-7 0 7 0,-5-12-10 0,-1-50-2 0,-11 6 1 0,-13-14 0 0,-16 5 0 0,-14 0-1 96,-7-13 0-96,-9 1-4 0,0 7 2 0,-15 12-23 0,-38 1-16 0,-10 13-17 0,-19 2-40 0,-17-2-35 0,55 40-66 0,-1-2-251 0</inkml:trace>
    </iact:actionData>
  </iact:action>
  <iact:action type="add" startTime="22280">
    <iact:property name="dataType"/>
    <iact:actionData xml:id="d5">
      <inkml:trace xmlns:inkml="http://www.w3.org/2003/InkML" xml:id="stk5" contextRef="#ctx0" brushRef="#br0">12583 16703 258 0,'0'0'162'0,"0"0"-90"0,0 0 34 0,0 0-29 0,0 0-4 0,0 0 17 0,11-13 6 1,-11 13 4 85,0 0-7-86,0 0 5 0,0 21-7 1,0 15-40-1,-30 17 5 0,5 5-15 0,-3 11-24 0,-1 5 2 0,8 2-6 0,0 2-4 0,10-3 0 1,3-2 2 98,8-16-1-99,0 5 8 0,0-9 9 0,8 0-5 0,43 4-10 0,12-3 0 0,7-6-5 0,1-6 0 0,11-12 5 0,3-5-6 0,16-8-2 0,13-12 0 1,4-5 0 95,10 0 0-96,3 0-1 0,-7 0 0 0,-8 0-2 0,-19 0 3 0,-11-12-2 0,-10 2 4 0,-19-2-3 0,-4 5 1 0,-13 1-3 0,-17 4 0 0,-4 2 0 0,-15-9 0 92,-2 9-1-92,-2 0 0 0,0 0 0 0,0 0 0 0,0 0 0 0,0 0-1 0,0 0 0 0,0 0 1 0,0 0-1 0,0 0 1 0,0-11-1 0,-6-7 0 93,-47-10 1-93,-10-13 2 0,-2 1-2 0,6-6 0 0,-2 2 2 0,12 3-1 0,7 8-1 0,8 9 0 0,15 4 0 0,9 10 0 1,-1 3-3-1,11 7 3 1,0 0 1 93,0-8 0-94,0 8 3 0,0-4 12 0,0 4 16 0,0 0 4 0,30 19 10 0,23 27-36 0,16-2-7 0,5 2 2 0,2-2 2 0,-9-6 0 0,-6-9 4 94,-19-2 4-94,-4-11-1 0,-19 6 4 1,-6-14-5-1,-7-1 3 0,-6 6 2 0,0 12-4 0,0-10-7 0,0 14 4 0,0 8-3 0,-27 9-7 0,-24-6 3 0,-12 2-3 96,0-6 1-95,4-7-2-1,2-1 1 0,15-13 0 0,8 3-1 0,9-7 0 0,14-2-3 0,-1 0-4 0,9-9-34 0,3 0-34 0,0 3-86 0,11-3-54 0,29 0-227 96</inkml:trace>
    </iact:actionData>
  </iact:action>
  <iact:action type="add" startTime="24404">
    <iact:property name="dataType"/>
    <iact:actionData xml:id="d6">
      <inkml:trace xmlns:inkml="http://www.w3.org/2003/InkML" xml:id="stk6" contextRef="#ctx0" brushRef="#br0">21029 17192 446 0,'0'0'260'1,"0"0"-101"-1,0 0 24 0,0 0-83 90,0 0-8-90,0 0-3 0,0 0-11 0,25 0-1 0,-25 0-13 0,-19 13-28 0,-25 12-4 0,-5 0-3 0,-5 6-4 0,-3 10-11 1,10-1-7-1,1-3-2 4,14 1-3 83,5-5-2-87,12-16 2 0,15 2 1 0,0 2-2 0,0 4 4 1,5 3 14-1,41 16-13 0,13 2-4 0,-2 2 7 0,0 1-1 0,-13 1-1 4,-10-6-6 87,-11-19 2-91,-17-4-3 0,-6-2 0 0,0-1 1 0,0-7 11 0,-23 3-10 0,-23-4-2 0,-11 0 0 0,4-10-1 0,11 8 0 0,10-8-13 0,11 0-31 5,6 0-49 88,15 0-48-93,0-8-92 0,0-9-109 0</inkml:trace>
    </iact:actionData>
  </iact:action>
  <iact:action type="add" startTime="24983">
    <iact:property name="dataType"/>
    <iact:actionData xml:id="d7">
      <inkml:trace xmlns:inkml="http://www.w3.org/2003/InkML" xml:id="stk7" contextRef="#ctx0" brushRef="#br0">21457 17446 522 0,'0'0'291'0,"0"0"-161"0,0 0 11 0,0 0-77 0,0 0-8 0,0 0 4 0,-34 245 15 94,34-196-13-94,0 5-6 1,6-10-4-1,39 2-29 0,7-18-11 0,5-12-11 0,-6-13 1 0,3-3 0 0,-5 0-2 0,1-28 0 0,1-28-2 0,-13-7 2 0,-4-2-2 90,-11 12 2-89,-15 16 1-1,3 12 0 0,-11 22-1 0,0 3 1 0,0 0 0 0,0 0 1 0,0 0 4 0,0 0 23 0,0 21 21 0,0 32-36 0,0 12-3 93,-11 1 6-93,-1 4-10 0,3-18-6 0,3-3-1 0,6-13-1 0,0-6-7 0,0-14-40 0,0-8-31 0,0-8-112 0,0 0-50 1,6 0-405 0</inkml:trace>
    </iact:actionData>
  </iact:action>
  <iact:action type="add" startTime="25480">
    <iact:property name="dataType"/>
    <iact:actionData xml:id="d8">
      <inkml:trace xmlns:inkml="http://www.w3.org/2003/InkML" xml:id="stk8" contextRef="#ctx0" brushRef="#br0">22565 18043 358 0,'0'0'275'3,"0"0"-103"94,0 0 2-97,0 0-41 0,0 0-30 0,0 0 7 0,-114-131-30 0,64 78 2 0,10-5-23 0,2-11-14 0,12 3 3 0,10-15 5 0,13 0-6 1,3-9-9-1,0-4 1 91,0 4-19-91,26-1-5 0,20 7-4 0,5 13-2 0,8-2-6 0,4 8-3 0,11 16 0 1,-3 8-4-1,-1 13-1 0,-7 15-66 0,-6 13-69 0,0 0-43 98,-49 0-80-98,5 0-257 0</inkml:trace>
    </iact:actionData>
  </iact:action>
  <iact:action type="add" startTime="25883">
    <iact:property name="dataType"/>
    <iact:actionData xml:id="d9">
      <inkml:trace xmlns:inkml="http://www.w3.org/2003/InkML" xml:id="stk9" contextRef="#ctx0" brushRef="#br0">23395 16977 747 0,'0'0'170'0,"0"0"16"0,0 0-82 0,0 0-26 0,0 0-9 93,0 0-22-93,255 110-13 0,-196-70 1 0,0 10-1 0,-10 11 2 0,-3 4-13 0,-14 9 4 0,-9 6-15 0,-21 2 2 0,-2 1-14 0,0-1 0 0,-21-17-1 0,-32-3 0 98,-18-27-1-98,-14-7-1 0,-16-10 3 0,-6-18 0 1,3 0 0-1,18-21-9 0,12-23-5 0,26-2-4 0,18-7 4 0,22 17-6 0,8-1 6 0,0 12 7 0,8 16 7 93,43 9 2-93,21 0 4 0,14 0 2 0,7 38 10 0,-5 20-3 0,-8-1-2 0,-14 0-2 0,-14-5-7 0,-8 1-4 0,-8-15 0 0,2-1-11 0,-10-21-50 4,3-7-98 86,-31-9-36-90,4 0-320 0</inkml:trace>
    </iact:actionData>
  </iact:action>
  <iact:action type="add" startTime="26369">
    <iact:property name="dataType"/>
    <iact:actionData xml:id="d10">
      <inkml:trace xmlns:inkml="http://www.w3.org/2003/InkML" xml:id="stk10" contextRef="#ctx0" brushRef="#br0">24658 18103 798 0,'0'0'189'0,"0"0"-27"0,221-309-38 0,-179 154-31 0,-21-27-19 0,-21-1-21 5,0 4-39 88,-15 11-8-93,-67 25-6 0,-36 16-21 1,-34 17-87-1,76 94-78 0,-1 7-258 0</inkml:trace>
    </iact:actionData>
  </iact:action>
  <iact:action type="add" startTime="27250">
    <iact:property name="dataType"/>
    <iact:actionData xml:id="d11">
      <inkml:trace xmlns:inkml="http://www.w3.org/2003/InkML" xml:id="stk11" contextRef="#ctx0" brushRef="#br0">18538 18630 604 0,'0'0'191'0,"0"0"15"0,0 0-87 1,0 0-59 90,0 0-7-91,0 0 28 1,-312 111 6-1,131-104 3 0,-40 3-18 0,-34-10-1 0,-55 0-3 0,-40 0-14 0,-40 0-5 0,-14 0-19 0,12 0-18 0,36-17-12 99,59 5-2-99,56 3-4 0,58 9 5 0,61-7 2 0,54 7-2 0,39 0 2 0,29 0 3 0,0 0 2 0,97 0 11 0,67 0-2 0,81 28-11 0,48 8 6 0,46 1 5 95,23-3 8-95,11-6 1 0,7 0 12 0,-10-12-8 0,-26 5-2 0,-17-12-26 0,-41-9 0 0,-31 0 0 0,-42 0 0 0,-47 0 0 0,-54 7 0 0,-49-7 0 0,-35 0 0 93,-28 0 0-93,0 9 0 0,-45-9 0 1,-115 9 0-1,-76-9 0 0,-67 0 0 0,-24 0 0 0,-14-34 0 0,14-3 0 0,17 0 0 0,39 18 0 0,51 9 0 94,60 3 0-94,57 7 0 0,59 0 0 0,33 0 0 0,11 0 0 0,110 0 0 0,75 7 0 0,68 31 0 0,40-19 0 0,-25-19 0 0,-45 0 0 0,-59 0-13 0,-67 0-79 95,-44-28-88-95,-53 17-108 0,-15-7-204 0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01:57:39.6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551">
    <iact:property name="dataType"/>
    <iact:actionData xml:id="d0">
      <inkml:trace xmlns:inkml="http://www.w3.org/2003/InkML" xml:id="stk0" contextRef="#ctx0" brushRef="#br0">1231 14228 311 0,'0'0'412'2,"0"0"-237"-2,0 0-52 0,0 0-31 0,0 0-28 0,0 0-26 0,0 0-16 0,0 0 18 0,0 0 5 0,0 0-3 0,11 55 5 102,-11-30-14-102,0 4-23 0,0-1 7 0,0 2-10 0,0 2-6 0,0-7 0 0,0-4-1 0,0-2 0 0,0-3 0 0,0-16 0 0,0 5-1 0,0-5-2 0,0 0-2 98,0 0-4-98,4 0 5 0,3 0 4 0,12 0 8 0,-5 0-4 1,5 0-3-1,0 0 0 0,-2 0 2 0,10 0 5 0,-1 0-3 0,7 0 0 0,3 0 1 0,6 0 2 1,-8 0 1 99,8 0 0-100,-2-5 1 0,0 5-4 0,9 0 4 0,-9-7-4 0,6 7 7 0,-6-3 3 0,7 3-3 0,-5-6-6 0,6 6 3 1,-4-3-1-1,7 3-3 0,-7-5-3 99,3 5 1-99,-12 0 1 0,6 0-4 0,-1 0 9 0,2 0 3 0,-4 0 0 0,-3 0-3 0,1 0 9 0,2 0-4 0,0 0-2 0,6 0-3 0,1 0 1 0,1 0-7 2,-2 0-2 98,7 0-2-100,-7 0 2 0,2 0 2 0,-6 0-2 0,5 0 2 0,3 0 1 0,-4 0-4 0,-1-4 5 0,-14 4-1 0,1 0 0 0,-16-4 0 0,5 1 0 0,-8-3-2 99,4 6 0-99,-7-2 1 0,-2 2-3 1,5-10 2-1,-3 10-2 0,3 0 2 0,-3 0-2 0,3 0 0 0,-1 0 0 0,3-3-1 0,-5-1 0 0,1 4 1 0,-9-4 1 97,4 4-2-97,-4-4 2 0,0 4-2 0,0 0 2 0,0 0-2 0,0 0 1 0,0 0 0 0,0 0-1 0,0 0-1 0,0-4 0 0,0 4 0 0,0 0 0 0,0 0 0 105,0-6-2-105,0-13 2 0,0-13-1 0,0-14 2 0,0-4 0 0,0 10-1 0,0 5 1 0,4-2-2 0,7 0-35 0,1-8-59 0,7-1-47 0,5 9-100 0,-16 34-40 0,0 3-553 103</inkml:trace>
    </iact:actionData>
  </iact:action>
  <iact:action type="add" startTime="10205">
    <iact:property name="dataType"/>
    <iact:actionData xml:id="d1">
      <inkml:trace xmlns:inkml="http://www.w3.org/2003/InkML" xml:id="stk1" contextRef="#ctx0" brushRef="#br0">23783 16073 759 0,'0'0'206'2,"0"0"-78"-2,0 0-13 0,0 0-48 0,0 0-7 0,0 0 9 0,0 0 17 0,49 13-7 0,-5-13-14 0,25-10 10 0,5-8 2 0,10-4-5 0,5 6-19 99,6-3-11-99,4-6-13 0,6-4-2 0,5 5-5 0,-7-10-6 0,6 9-16 1,5-6 0-1,13-6 0 0,14-1 0 0,8-2 0 0,3 8 0 0,-4-2 0 0,-9 10 0 104,-9-8 0-104,-12 20 0 0,-4-8 0 0,4 2 0 0,0 6 0 0,17-3 0 0,6-2 0 0,5-4 0 0,-3-4 0 0,-8 6 0 0,-4-6 0 0,-9 4 0 0,-8-8 0 0,-5 14 0 100,5-5 0-100,0 2 0 0,8-1 0 0,9 6 0 0,-3 1 0 0,13 3 0 0,-8 0 0 0,8-1 0 0,-6 1 0 0,-4 0 0 0,1 2 0 0,-5-1 0 1,4-2 0 98,1-1 0-99,1 0 0 0,2-11 0 0,0 1 0 0,-7 2 0 0,-3-6 0 0,-18 5 0 0,-18-5 0 0,-7 4 0 0,-6 2 0 1,-22 1 0-1,-14 3 0 0,-12 2 0 0,-11 6 0 99,-3-5 0-99,-9 6 0 0,-5 6 0 0,0 0 0 0,0 0 0 0,0 0 0 0,0 0 0 0,0-4 0 0,0 1 0 0,-23-9 0 0,-36-6 0 0,-30 2 0 0,-4 4 0 100,-16-4 0-100,-1 7 0 0,-8 5 0 0,-6 1 0 0,2-1 0 0,-1-8 0 0,16-1 0 0,16 9 0 0,22 0 0 0,27 0 0 1,21 4 0-1,12 0 0 0,9 0 0 3,0 0 0 93,0 0 0-96,28 0 0 0,73 0 0 0,38 0 0 0,48 4 0 0,-1 0 0 0,-13 0 0 0,-28 9 0 0,-31-1 0 0,-36-1 0 0,-13 14 0 0,-25-16 0 104,-17 7 0-104,-12-5 0 0,-11 2 0 0,0 9 0 0,0 10 0 0,-26 12 0 0,-24 14 0 0,-13-5 0 0,-13 0 0 0,10 0 0 0,-3-12 0 0,6-1 0 0,12-2 0 0,11-11 0 2,13 2-6 101,10-12-89-103,0-6-28 0,17-11-47 0,0 0-18 0,34 0-88 0,4-15-148 0,21-10-269 0</inkml:trace>
    </iact:actionData>
  </iact:action>
  <iact:action type="add" startTime="11229">
    <iact:property name="dataType"/>
    <iact:actionData xml:id="d2">
      <inkml:trace xmlns:inkml="http://www.w3.org/2003/InkML" xml:id="stk2" contextRef="#ctx0" brushRef="#br0">31546 14652 490 0,'0'0'148'0,"0"0"-42"0,0 0 54 0,0 0-66 0,0 0-25 0,0 0-23 0,72-36 3 99,-131 47 20-99,-19 26 2 0,-2 9-12 0,2-6-16 0,10 13-8 0,9 1-2 0,21 2 4 0,17-2-11 0,11-2 5 0,10-2 0 0,0-1-3 0,52-5-16 0,24-12 4 98,17-7-11-98,6-16 1 0,13-9-3 0,-7 0-3 0,-16-37 1 0,-11-32-3 0,-30-9 1 0,-23-3-1 0,-20-1-2 0,-5 11 0 0,-36 6-25 0,-51 5-7 0,-29-15-39 99,-12-2-62-99,-9-1-24 0,86 59-100 0,1 10-445 0</inkml:trace>
    </iact:actionData>
  </iact:action>
  <iact:action type="add" startTime="13504">
    <iact:property name="dataType"/>
    <iact:actionData xml:id="d3">
      <inkml:trace xmlns:inkml="http://www.w3.org/2003/InkML" xml:id="stk3" contextRef="#ctx0" brushRef="#br0">10579 16678 385 0,'0'0'166'1,"0"0"-47"-1,0 0 43 104,0 0-49-104,0 0-36 0,0 0-7 0,0 0-17 0,-78 58-4 0,49-10-5 0,1 8-5 0,-3 23-8 0,-1-5-1 0,5 7 0 0,3-7-10 0,10-1 0 1,12-11-1 0,2-6 3-1,0-3 3 99,2 1 1-99,63 4-6 1,11-5-17-1,27-9 2 0,22-6-4 0,22-11 2 0,19-6-3 0,26-4 0 0,8-17 3 0,-14 0-3 0,-18 0 1 0,-31 0 9 0,-19 0-1 104,-27 0 3-104,-26 0 4 0,-12 0-7 0,-23 0-4 0,-12 0-4 0,-7 0 2 0,-7 0-2 0,-4 0-1 0,0 0 0 0,0 0 0 0,0 0 0 0,0 0 0 0,0 0-1 0,0-13-11 104,-33-28 12-104,-12-8 2 0,-3-5-1 0,-5 11 2 0,13-4-3 0,8 12 1 0,11 5-1 0,2 5-1 0,9 15 1 0,6 1-3 0,4 0-5 0,0 9 3 0,0 0 0 0,0 0 4 101,0 0 1-101,0 0 1 0,44 0 24 0,17 28 3 0,-2 9 13 0,-4-3-5 0,-9 3-2 0,-16-8 2 0,-1-1-3 0,-18 9-3 0,-11 8-5 0,0 7-24 0,0 1 7 103,-17-7-5-103,-32-10-3 0,-1-6-1 0,1-14 0 0,5 3-2 0,10-1 0 0,-4-8-4 0,3 8-30 0,1-2-44 0,0 5-48 0,9-4-69 0,21-17-105 0,4 0-789 1</inkml:trace>
    </iact:actionData>
  </iact:action>
  <iact:action type="add" startTime="15241">
    <iact:property name="dataType"/>
    <iact:actionData xml:id="d4">
      <inkml:trace xmlns:inkml="http://www.w3.org/2003/InkML" xml:id="stk4" contextRef="#ctx0" brushRef="#br0">22034 17594 644 0,'0'0'236'0,"0"0"-90"0,0 0 13 0,0 0-35 0,0 0 25 0,0 0-29 101,0 0-12-101,65 0-11 0,-8 0-13 0,9 0-19 0,14 0-17 0,10 0-9 0,3 0-17 0,4 0-16 0,-15 0-6 0,-8 0 0 0,-17 0 0 0,-19 0 0 0,-13 0 0 1,-10 0 0 97,-11 0-20-98,2 0-77 0,-6 0-77 0,0 0-75 0,0 0-88 0</inkml:trace>
    </iact:actionData>
  </iact:action>
  <iact:action type="add" startTime="15651">
    <iact:property name="dataType"/>
    <iact:actionData xml:id="d5">
      <inkml:trace xmlns:inkml="http://www.w3.org/2003/InkML" xml:id="stk5" contextRef="#ctx0" brushRef="#br0">23366 17604 446 0,'0'0'270'0,"0"0"-90"1,0 0-13-1,0 0-82 0,0 0 8 0,0 0 2 0,82-3 8 100,-82 3-6-100,0 0-8 0,0 0-21 0,0 9-14 0,-11 31-34 0,-20 14-9 0,-1-18-5 0,7 0 1 0,12-3-3 0,9-4-4 0,4-8 4 0,0-4-4 0,4-6-3 105,45-4-15-105,8-7-22 0,2 0-60 0,-15 0-119 0,-36-18-105 0,-8-17-693 0</inkml:trace>
    </iact:actionData>
  </iact:action>
  <iact:action type="add" startTime="15967">
    <iact:property name="dataType"/>
    <iact:actionData xml:id="d6">
      <inkml:trace xmlns:inkml="http://www.w3.org/2003/InkML" xml:id="stk6" contextRef="#ctx0" brushRef="#br0">23564 17055 14 0,'0'0'986'0,"0"0"-776"0,0 0-28 0,0 0-93 0,0 0-63 0,0 0-21 0,6-50-5 0,-6 50-3 0,0 0-23 0,0 0-8 0,0 0-13 0,0 0-2 1,0 0 29 98,0 0 17-99,0 0 3 0,0 0 5 1,0 15 8-1,0 10 24 0,-2-3 11 0,-17 13-17 0,0 2 6 0,0 9-12 0,13-21 2 0,2-5 2 0,4-20 15 0,0 0-16 98,0 0-4-98,0 0-2 0,4 0-21 0,21-20-1 0,-2 2-2 0,-8 3-5 0,-13 5-21 0,7 8-46 0,-9 2-53 0,0 0-82 0,0 0-463 0</inkml:trace>
    </iact:actionData>
  </iact:action>
  <iact:action type="add" startTime="16777">
    <iact:property name="dataType"/>
    <iact:actionData xml:id="d7">
      <inkml:trace xmlns:inkml="http://www.w3.org/2003/InkML" xml:id="stk7" contextRef="#ctx0" brushRef="#br0">24641 17357 488 0,'0'0'142'1,"0"0"51"-1,0 0-65 0,0 0-43 0,0 0-16 0,0 0-4 0,0 0-8 0,71 0-14 99,-71 0 8-99,0 0-13 0,0 0-7 0,0 0-5 0,-14 0-10 0,-31 0-3 0,-7 16-5 0,-3 3-1 0,2 3-5 0,5 6 2 0,12-3-3 0,4-10 4 0,18 7 0 4,9-6 10 101,5-4-5-104,0 13 19-1,0 3-12 0,19 9-13 0,15-5-1 0,14 8 3 0,-8-5-5 0,3-5-1 0,-14-5 4 0,-8 0-2 0,0-3 6 0,-19-12 8 0,-2 8 9 1,0-1-14 4,0-2 4 97,-2-3-10-102,-44 4-4 0,-13-11-1 0,0-5-3 0,-2 0-9 0,19 0-32 0,4 0-45 0,25-12-78 0,13-16-10 0,0 3-165 0</inkml:trace>
    </iact:actionData>
  </iact:action>
  <iact:action type="add" startTime="17314">
    <iact:property name="dataType"/>
    <iact:actionData xml:id="d8">
      <inkml:trace xmlns:inkml="http://www.w3.org/2003/InkML" xml:id="stk8" contextRef="#ctx0" brushRef="#br0">25018 17450 606 0,'0'0'251'0,"0"0"-63"0,0 0-96 0,0 0-13 0,0 0-18 0,0 0-1 0,-9 172-10 0,9-136 3 0,0 10-32 3,15-18 3 93,44-1-12-96,13-10-6 0,2-9-4 0,8-8-2 0,-6 0 1 0,-1-47-2 0,-7-24-1 0,-13 6-1 0,-13 0-2 0,-15 21-6 0,-14 27 8 1,-9 9 2-1,-4 8 1 98,4 0 1-98,-4 0 10 0,0 0 9 0,0 44 4 0,-8 14-15 0,-15 12 5 0,2-18-8 0,10-11-5 0,3-14-1 0,8-14-1 0,0-9-7 0,0-4-35 0,23 0-73 117,36-7-49-117,-32-14-69 0,-1-8-133 0</inkml:trace>
    </iact:actionData>
  </iact:action>
  <iact:action type="add" startTime="17744">
    <iact:property name="dataType"/>
    <iact:actionData xml:id="d9">
      <inkml:trace xmlns:inkml="http://www.w3.org/2003/InkML" xml:id="stk9" contextRef="#ctx0" brushRef="#br0">26192 17919 453 0,'0'0'192'0,"0"0"-75"0,0 0-6 0,0 0 0 0,0 0 30 0,0 0-45 108,-47-187-4-108,24 102-4 0,8-15 6 0,3-18-28 0,12-8-6 0,0 15-10 0,0 10-10 0,0 22-8 0,0 22-11 0,0 4-13 0,0-3-5 0,12 7 1 0,16 8-4 0,-1 3 1 107,19 6-1-107,16 11 0 0,7 6-1 0,22 11-26 0,-3 4-65 0,1 0-50 0,-62 7-90 0,-12 18-189 0</inkml:trace>
    </iact:actionData>
  </iact:action>
  <iact:action type="add" startTime="18079">
    <iact:property name="dataType"/>
    <iact:actionData xml:id="d10">
      <inkml:trace xmlns:inkml="http://www.w3.org/2003/InkML" xml:id="stk10" contextRef="#ctx0" brushRef="#br0">26975 16948 510 0,'0'0'256'0,"0"0"-91"0,0 0-17 0,0 0-71 0,0 0 15 0,0 0-2 0,150 107-16 0,-127-60-20 2,-2 6-26 102,-6 13-4-104,-11 8-12 0,-4 16 5 0,0-8-10 0,-8-2-3 0,-32-17-2 0,-9-7-1 1,-3-10-1-1,-7-21-1 0,0-14-3 0,0-11-3 0,2 0-4 0,10 0-3 1,12-36-10 104,14-1 7-105,12 1 6 0,9-2 1 0,0 22-1 0,0 0 9 0,0 16 2 0,28 0 1 0,22 0 8 0,13 32 1 0,9 17 15 0,16 5-6 0,-7-1-2 0,5-9-3 0,-8-7-13 107,-11 1-1-107,-12-11-2 0,-9-11-36 0,-10-16-76 0,-2 0-86 0,-34 0-194 0,0 0-403 0</inkml:trace>
    </iact:actionData>
  </iact:action>
  <iact:action type="add" startTime="18512">
    <iact:property name="dataType"/>
    <iact:actionData xml:id="d11">
      <inkml:trace xmlns:inkml="http://www.w3.org/2003/InkML" xml:id="stk11" contextRef="#ctx0" brushRef="#br0">27671 17949 524 0,'0'0'202'0,"0"0"-18"0,0 0-39 0,0 0-47 0,0 0-3 0,263-237 1 0,-212 110-15 0,-11-16-13 0,-17-7-24 0,-10-6-23 0,-13 16-5 0,0 31-14 115,-30 15-2-113,-29 16 0-2,-4 1-35 0,-13-5-65 0,40 73-74 1,7-3-164-1</inkml:trace>
    </iact:actionData>
  </iact:action>
  <iact:action type="add" startTime="19435">
    <iact:property name="dataType"/>
    <iact:actionData xml:id="d12">
      <inkml:trace xmlns:inkml="http://www.w3.org/2003/InkML" xml:id="stk12" contextRef="#ctx0" brushRef="#br0">18846 18658 563 0,'0'0'246'1,"0"0"-65"-1,0 0-72 0,0 0-81 0,-245-7 24 0,75 7 16 0,-35 0 16 0,-27-12 16 0,-35 3-11 0,-37-6-25 0,-20 5 4 0,-20 7-17 0,1 3-35 99,8 0-8-99,23 0-3 0,19 0-5 0,44 0-8 0,37 0 4 0,37 0-11 0,50 0 6 0,45 0 6 0,40 0 3 0,32 0 1 0,8 0 4 0,0 0-4 0,0 0-1 0,0 0-1 106,48 0 1-106,53 0 4 0,49 0 0 0,46 0 5 0,51 0 20 0,37 21 19 0,45 11 15 0,14 5-16 0,11 4 0 0,-4-4-12 0,-17-1 2 0,-13-4-12 0,-8-3-25 0,-13-11 0 102,-4 10 0-102,-14-11 0 0,-20 3 0 0,-35 5 0 0,-39-5 0 0,-56-8 0 0,-49-5 0 0,-36-7 0 0,-29 0 0 0,-17 0 0 0,0 0 0 0,0 0 0 0,-93 0 0 112,-90 0 0-112,-101-39 0 0,-87-16 0 0,-23-9 0 0,-15 10 0 0,0 10 0 1,26 6 0-1,24 23 0 0,41-7 0 0,36 15 0 0,29-2 0 0,40 9 0 0,36 0 0 0,42 0 0 0,53 0 0 103,42 0 0-103,23 0 0 0,17 0 0 0,0 0 0 0,0 0 0 0,0 0 0 0,0 0-13 0,0 0-151 0,11 0-103 0,14 21-353 0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02:00:17.4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188">
    <iact:property name="dataType"/>
    <iact:actionData xml:id="d0">
      <inkml:trace xmlns:inkml="http://www.w3.org/2003/InkML" xml:id="stk0" contextRef="#ctx0" brushRef="#br0">9013 12242 419 0,'0'0'204'26,"0"0"-71"-26,0 0-1 0,0 0-21 26,0 0-33-26,243 24-3 0,-159-24 14 0,11 0-7 24,14 0 12-24,16 0-13 0,1 0-21 27,11 0-1-26,-2 0-14-1,-8 0 2 0,-24 0-12 25,-32 0-7-25,-35 0 1 0,-13 4-8 27,-18-4-2-27,-5 0-18 0,0 0-1 0,-19 5-13 24,-89 8 3-24,-48-1 10 0,-29 4 4 38,-3 0-4-38,30-3 0 0,25 2-1 0,30 0 3 0,44-5-3 6,26-7 2 26,20-3 2-32,13 0-2 0,0 0 22 0,13 0 34 37,83 0-17-37,50 5-17 0,20 2-18 0,-1-1 3 0,-33-2 2 28,-45-1 10-28,-47 2-5 0,-32-1 3 0,-8-1-18 29,0 7 0-29,-36 1-7 0,-54 6-7 0,-41 2 12 28,-14 6-47-28,8 0-42 0,10 11-84 28,85-23-98-28,11 3-115 0</inkml:trace>
    </iact:actionData>
  </iact:action>
  <iact:action type="add" startTime="7962">
    <iact:property name="dataType"/>
    <iact:actionData xml:id="d1">
      <inkml:trace xmlns:inkml="http://www.w3.org/2003/InkML" xml:id="stk1" contextRef="#ctx0" brushRef="#br0">9498 15265 330 0,'0'0'523'25,"0"0"-309"-25,0 0-51 0,0 0-40 0,261 44-14 26,-162-34-26-26,9-7-18 0,8 5-1 25,-4-4-13-25,-9-4-31 0,-19 0 10 24,-33 0-18-24,-26 0-1 0,-19 0 1 2,-6 3-12 20,0-3-5-22,-48 0-15 0,-62 0 3 27,-50 0 17-27,-19 0 4 0,15 0-2 25,31 0-3-25,40 0 1 0,45 0 0 0,24 0 3 27,18 0-1-27,6 0 5 0,25 0 36 25,72 10 27-25,51 17-51 0,25 15-9 27,-20-2 5-27,-24 6-8 0,-47-17 0 0,-42-11-3 5,-29-3-3 20,-11-12-1-25,0 1-7 0,-66-4-14 29,-54 0 11-29,-23 0-54 0,-11 0-53 0,3 0-54 29,102 0-117-29,15 0-317 0</inkml:trace>
    </iact:actionData>
  </iact:action>
  <iact:action type="add" startTime="8719">
    <iact:property name="dataType"/>
    <iact:actionData xml:id="d2">
      <inkml:trace xmlns:inkml="http://www.w3.org/2003/InkML" xml:id="stk2" contextRef="#ctx0" brushRef="#br0">8954 18221 492 0,'0'0'415'24,"0"0"-248"-24,0 0-43 0,0 0-22 27,333-93 0-27,-210 77-9 0,11-4-4 0,12 16-7 24,-5 4 5-24,-8 0-12 0,-26 0-27 24,-18 0-14-23,-30 4-13-1,-34 7-3 26,-16-11-5-25,-9 9-13-1,-3-9-17 0,-98 9-1 24,-48-9 18-24,-52 0 2 0,8 0-1 27,9 0-2-27,26 0 0 0,30 0 1 0,37 7 0 25,30-7 2-25,40 0 0 0,17 0 0 4,4 0 5 20,48 3 37-24,74 7-21 0,43-2-18 26,1 4 0-25,-31 5 1 0,-34-2 0-1,-42-6 0 26,-33-9-5-26,-16 4-1 0,-10-4-9 26,0 0-63-26,-55 0-89 0,-44 0-44 4,30 0-149 21,5-4-449-25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02:00:17.4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43">
    <iact:property name="dataType"/>
    <iact:actionData xml:id="d0">
      <inkml:trace xmlns:inkml="http://www.w3.org/2003/InkML" xml:id="stk0" contextRef="#ctx0" brushRef="#br0">1914 2626 166 0,'0'0'441'0,"0"0"-321"25,0 0-14-25,0 0-3 0,0 0-36 0,0 0-21 25,0 0 11-25,0 0 0 0,0 0 7 27,0 0-9-27,213 0 17 0,-177-4 6 0,10-4-8 26,9-1-10-25,8 1-6-1,9-1-1 26,8-3-27-25,2 5 9 0,0 2-9 1,11-2-4 26,-4 1 10-27,7 3-27-1,6-4 2 0,-3 2 1 29,-5-2 4-29,-1 7 9 0,-4 0 1 0,3 0 2 30,-1 0-10-30,-7 0 9 0,5 0-7 0,-3 0-6 27,1 0-5-27,-3 0 0 0,-2 3 0 26,-4-3-1-26,4 0 0 0,5 0-3 0,-3 0 3 30,4 0-2-30,-5 0 5 0,-12 0-4 1,7 0 9 23,-8 0 0-23,8 0-1-1,-2 9-11 28,-7 7 0-28,-6 0 0 0,9-3 0 0,-9-5 0 24,7-5 0-24,14-3 0 0,-2 4 0 3,5-4 0 23,-1 4 0-26,-4 5 0 0,2-7 0 28,-1 4 0-28,-1-2 0 0,-4-4 0 0,4 0 0 25,-2 0 0-25,2 0 0 0,5 0 0 2,-3 0 0 23,4 0 0-25,-12 0 0 0,2 0 0 25,0 0 0-25,-10 0 0 1,5 0 0 25,-3-12 0-26,6-5 0 0,10 0 0 0,-4 1 0 25,9 0 0-25,0 4 0 0,-3 5 0 26,9-2 0-26,-13 5 0 0,5 4 0 0,-13 0 0 27,2 0 0-27,-5 0 0 0,-1 0 0 26,10-5 0-26,-8 1 0 0,0 1 0 0,-3-3 0 26,-1 0 0-26,-1 0 0 0,7 6 0 25,2 0 0-25,4 0 0 2,11 0 0-2,-2 0 0 26,-1 0 0-26,-3 0 0 0,-5 0 0 27,4 0 0-27,-6 0 0 0,3 6 0 0,-10-2 0 27,-1-2 0-27,2-2 0 0,-3 0 0 27,3 0 0-27,-6 6 0 0,-3-6 0 0,7 3 0 27,-9 1 0-27,4 5 0 0,3 0 0 1,1-2 0 23,7-2 0-24,-2 2 0 0,6 6 0 24,-6 2 0-24,-2 3 0 0,-6-7 0 4,-18-2 0 20,-12-7 0-24,-11 8 0 0,-10-10 0 26,-8 3 0-26,-5-3 0 0,-4 0-54 26,0 0-167-26,0 0-130 0,0 0-379 0</inkml:trace>
    </iact:actionData>
  </iact:action>
  <iact:action type="add" startTime="4521">
    <iact:property name="dataType"/>
    <iact:actionData xml:id="d1">
      <inkml:trace xmlns:inkml="http://www.w3.org/2003/InkML" xml:id="stk1" contextRef="#ctx0" brushRef="#br0">18572 3010 564 0,'0'0'227'2,"0"0"-89"19,0 0-16-21,0 0-54 0,0 0-6 25,0 0 7-25,112-54 23 0,-66 39-8 25,7 5 12-25,22 3-28 0,1 3 20 25,15 4-30-25,10 0-6 0,4-4-17 25,13 4-12-25,0 0-2 0,-2 0-13 0,-6 0 12 27,-1 0 7-27,-1 0-1 0,8 0-4 2,-9 0-4 25,13 0-3-27,-8 0-6 0,4 0 10 2,8 0-9 21,-1 0-4-23,-8 8-6 0,-7 3 0 27,-7-2 0-26,-10 3 0-1,-9-2 0 26,0-2 0-26,-4-8 0 0,6 0 0 0,-2 0 0 25,1 0 0-25,3 0 0 0,7 0 0 27,8 0 0-27,0 0 0 0,-2 0 0 0,-2 0 0 35,-11 0 0-35,1 0 0 0,-11 0 0 0,6 0 0 27,-4 0 0-27,-4 0 0 0,4 0 0 0,-5 0 0 28,5 0 0-28,4 0 0 0,-6 0 0 0,-2 0 0 26,8 0 0-26,-14 0 0 0,1 7 0 28,3-3 0-28,2-4 0 0,-1 0 0 0,10 0 0 27,-1 0 0-27,0 0 0 0,-2 0 0 0,9 0 0 25,1 0 0-25,3 0 0 0,4 0 0 26,0 0 0-26,-9 0 0 0,13 0 0 1,-12 0 0 24,-15 0 0-25,1 0 0 0,-9 0 0 26,5 0 0-26,1 0 0 0,6 0 0 27,-2 0 0-27,-4 0 0 0,6 0 0 0,-5 0 0 24,9 0 0-24,1 0 0 0,-3 0 0 28,6 0 0-28,-4 0 0 0,5 0 0 0,-5 0 0 26,0 0 0-26,-10 0 0 0,1 0 0 2,8 0 0 22,1 0 0-24,2 0 0 0,5 0 0 27,-7 0 0-27,-6-4 0 0,-3 1 0 25,-5-6 0-25,5 6 0 0,-5-7 0 1,-5 7 0 34,-2-1 0-35,0-1 0 0,3 2 0 0,-1 3 0 0,13 0 0 28,0 0 0-28,-5 0 0 0,-1 0 0 2,-3 0 0 23,-8 0 0-25,0 0 0 1,0 0 0 28,6 0 0-29,-1 0 0 1,3 3 0-1,-6 2 0 25,2-1 0-25,-1-1 0 0,-8 1 0 27,-7-4 0-27,-7 6 0 0,-15-6 0 0,-6 0 0 26,-4 0 0-26,-5 0 0 1,-6 0 0 2,-4 0 0 23,0 0-5-26,0 0-112 0,-48 0-111 25,-55-17-16-25,50-1-35 0,-6 7-412 0</inkml:trace>
    </iact:actionData>
  </iact:action>
  <iact:action type="add" startTime="12662">
    <iact:property name="dataType"/>
    <iact:actionData xml:id="d2">
      <inkml:trace xmlns:inkml="http://www.w3.org/2003/InkML" xml:id="stk2" contextRef="#ctx0" brushRef="#br0">1278 14349 580 0,'0'0'145'1,"0"0"-45"-1,0 0-21 22,0 0-26-22,0 0-35 0,0 0-2 25,0 0 0-25,0 0 7 0,12 66 19 0,-12-54 4 25,0-3-7-25,0 3 8 0,5-5-19 25,1 3 5-25,-2-8 1 0,0 4 0 25,-1-6-10-25,9 0-9 0,-3 0-6 0,10 3 2 24,2 1 3-24,6 5-6 1,9 0 6 34,2 1-8-34,4-5 8-1,11 2 5 0,-5 3 2 0,9-7-5 28,2-3 3-27,4 0-3-1,0 0-4 0,11 0-1 25,0 0-2-25,6 0-1 0,2-13-5 26,-6-6 3-26,-6 2 0 0,-9-2-2 0,0 6 5 27,-6 1 1-27,-9 8 3 0,7-2-3 24,-3 3 2-24,1 3 3 1,-3 0-7 27,3 0-5-28,-1 0 3 0,5 0-1 0,4 0-3 26,-6 0 2-26,-3 0-4 0,-7 0 4 0,-10 0 1 26,1 0 3-26,-4 0 0 0,-12 0 3 27,-3 0-6-27,0-7 1 0,-15 7 0 0,0 0-3 26,4 0 0-26,-4 0-3 0,0 0 3 25,0 0-3-25,0 0 0 0,0 0-1 0,0 0-1 25,0-5 2-25,0-12-2 0,7-10 0 25,3-11 0-25,5-6 1 0,-3 2-32 26,7 6-54-26,5 8-62 0,-16 19-121 0,11 6-321 28</inkml:trace>
    </iact:actionData>
  </iact:action>
  <iact:action type="add" startTime="15525">
    <iact:property name="dataType"/>
    <iact:actionData xml:id="d3">
      <inkml:trace xmlns:inkml="http://www.w3.org/2003/InkML" xml:id="stk3" contextRef="#ctx0" brushRef="#br0">14134 16310 911 0,'0'0'140'23,"0"0"-2"-23,0 0 5 0,0 0-48 26,0 0-21-26,253 3-11 0,-173-3-6 0,19-10 8 24,6-8-6-24,15 6 0 0,7 5-1 38,10 7-9-38,13-12-7 0,18 6-4 0,13-1-16 0,15-5 2 26,4-4-14-26,-8-6-10 0,-6-10 0 28,-9-1 0-28,-7 8 0 0,5-10 0 0,-6 2 0 5,-11 1 0 19,-13 3 0-24,-18 4 0 0,-14-11 0 26,-7 1 0-26,-13 5 0 0,-1-12 0 25,9 2 0-25,-2-3 0 0,1-1 0 0,-1 4 0 26,-7-1 0-26,-10 4 0 0,-4 9 0 26,-6 6 0-26,2-3 0 1,0 6 0-1,6-6 0 24,0 5 0-24,6-5 0 0,3 4 0 5,1 2 0 20,5-2 0-25,4 6 0 0,2-2 0 27,13-4 0-27,10 5 0 0,20-12 0 0,-1-1 0 25,9-4 0-25,-13 5 0 0,0-1 0 28,-4 1 0-28,-7 3 0 0,-6 4 0 0,-16 5 0 28,-18-5 0-27,-12 6 0-1,-15-2 0 0,-16 9 0 26,-12-2 0-26,-16 7 0 0,-11-1 0 28,-6 4 0-28,0 0 0 0,0 0 0 0,0 0 0 25,0 0 0-25,0 0 0 0,-23-3 0 27,-53-6 0-27,-27-4 0 0,-28 1 0 0,-1-3 0 25,-3 2 0-25,8-4 0 0,14 13 0 26,22-7 0-26,22 6 0 0,26 2 0 26,22 3 0-26,17 0 0 0,4 0 0 0,0 0 0 25,0 0 0-25,0 0 0 0,63 0 0 27,43 0 0-27,24 0 0 0,5 23 0 0,-15-2 0 5,-14 3 0 18,-31-2 0-23,-26-7 0 40,-20 2 0-40,-20-9 0 0,-9-1 0 0,0-7 0 0,0 18 0 0,0 10 0 26,-15 16 0-25,-29 9 0-1,0 5 0 0,1-13 0 27,6-8 0-27,11-12 0 0,3-6-63 25,13-15-65-25,7-4-34 0,3 0-15 2,26-16-103 24,10-16-54-26,16-5-329 0</inkml:trace>
    </iact:actionData>
  </iact:action>
  <iact:action type="add" startTime="16529">
    <iact:property name="dataType"/>
    <iact:actionData xml:id="d4">
      <inkml:trace xmlns:inkml="http://www.w3.org/2003/InkML" xml:id="stk4" contextRef="#ctx0" brushRef="#br0">21779 14346 478 0,'0'0'183'25,"0"0"-124"-25,0 0 56 0,0 0 2 2,0 0-32 22,0 0-21-24,0 0-11 0,-234 25 19 26,181 6-21-26,13 11-3 0,11-10 1 24,10 0 6-24,19 5 11 0,0 1-5 27,0 6-17-27,57-7-25 0,8-13 0 0,11 1 7 24,0-12-10-24,2-9-4 0,-4-4-6 28,-9 0-5-28,0-38-1 0,-8-22 0 0,-8-23-3 27,-22-11-1-27,-14 4 2 0,-13 5-2 0,0 13-16 30,-40 10-25-29,-38 9 2-1,-17 7-53 0,-15 17-73 35,64 29-29-35,10 0-388 0</inkml:trace>
    </iact:actionData>
  </iact:action>
  <iact:action type="add" startTime="18370">
    <iact:property name="dataType"/>
    <iact:actionData xml:id="d5">
      <inkml:trace xmlns:inkml="http://www.w3.org/2003/InkML" xml:id="stk5" contextRef="#ctx0" brushRef="#br0">25977 16628 517 0,'0'0'183'0,"0"0"-16"22,0 0-67-21,0 0-14-1,0 0-17 26,63 209-31-26,-38-123 12 0,-6 3 4 0,0 11-16 25,-13-7-1-24,-6-3 4-1,0 0-17 26,0-18-8-26,0-9-3 0,-29-11-4 0,-34-2-1 26,-32-18-8-26,-38-4 1 0,-25-6 0 27,-34-7 0-27,-25-5 6 0,-21-7 8 0,-19 2 22 29,-21-2-3-29,-9 5 11 0,-8 1-23 0,-4-7 1 26,8 8-5-26,5-3 1 0,18 1-11 29,19 9 2-29,26-12-1 0,19-2-3 0,27 10 2 29,17-13-3-29,14 0 3 0,11 0-1 0,7 0-1 25,3 0 1-25,14 0-2 0,-3 0 1 2,2-13-4 24,1 13 2-26,7 0-1 0,18 0 1 26,12 0-4-26,26 0 0 0,20 0 1 0,16 0 0 26,7 0-1-26,5 0 2 0,0 0 0 28,0 0-1-28,0 0-1 0,0 0 2 0,0 0-2 27,0 0 0-27,0 0-1 0,0 0-11 30,-6 0-5-30,6 0 6 0,0 0 1 1,0 0 3 26,0 0 6-27,0 0 0 0,0 0-4 0,0 0-1 33,0 0 0-33,0 0-4 0,0 0-3 0,0-15-5 25,0-22 7-25,0-16 11 0,34-12 4 0,8-14-2 27,21 11 1-27,3-2-1 0,7 12 0 3,-1 18 1 22,-3 11 3-25,-10 17 3 0,-14 12 1 27,-22 0 10-27,-21 0-5 0,-2 0 11 0,0 20-12 26,-2 34 7-26,-61 18-7 0,-24 10-14 4,-12-8-4 19,-10-12 3-23,14-5-1 0,15-21 3 26,21-7-1-26,25-4 0 0,15-18 5 27,19-7 15-27,0 8 38 0,0 14 17 0,59 13-13 25,32 11-51-25,22-2-1 0,3 2 0 28,-4-10-10-28,-21 0 0 0,-26-7 0 0,-17-11 0 25,-18-8 0-25,-26 0-70 0,-4-2-87 28,0-8-73-28,0 0-173 0</inkml:trace>
    </iact:actionData>
  </iact:action>
  <iact:action type="add" startTime="19575">
    <iact:property name="dataType"/>
    <iact:actionData xml:id="d6">
      <inkml:trace xmlns:inkml="http://www.w3.org/2003/InkML" xml:id="stk6" contextRef="#ctx0" brushRef="#br0">18357 18540 545 0,'0'0'171'25,"0"0"42"-24,0 0-35-1,0 0-59 2,0 0 8 23,0 0-22-25,175 18-23 0,-257-18-23 27,-53 0-17-27,-36 0 34 0,-23 0-16 0,-16 0-6 26,-8 0-22-26,-15 0-6 0,3 0-14 27,2 0-6-27,20 0-6 0,7 0 0 0,24 0 0 29,17 0-1-29,30 0 1 0,33 0 0 0,34 0 1 29,22 0 0-29,23 0 0 0,15 0-1 1,3 0 2 24,0 0 1-25,81 0 0 0,74 0-2 29,60 0 0-29,61 12 3 0,32 20-1 0,6-4 24 25,-27 9 9-25,-51 1 2 1,-57-10-18 1,-57-3-20 24,-40-6 0-26,-42-11 0 0,-23 2 0 28,-17-10 0-28,-23 7 0 0,-108-7 0 0,-84 0 0 27,-99 0 0-27,-25-17 0 0,-19-39 0 27,8-6 0-27,38-3 0 0,36 21 0 0,51 7 0 31,56 12 0-31,68 12 0 0,50 13 0 0,51 0 0 5,5 0 0 19,106 0 0-24,39 4 0 0,27 42 0 5,-2 7 0 19,-11-9 0-24,-25-7 0 0,-8-9 0 29,-24-3 0-29,-16-21 0 0,-22 1 0 0,-24-1 0 30,-18 4 0-30,-23-8 0 0,-4 0 0 0,-8 0 0 26,-79-12 0-26,-39-12 0 0,-28-5 0 5,-6 20 0 18,0 0 0-23,12 9-119 0,102 0-155 5,23 0-191 19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02:00:17.4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88">
    <iact:property name="dataType"/>
    <iact:actionData xml:id="d0">
      <inkml:trace xmlns:inkml="http://www.w3.org/2003/InkML" xml:id="stk0" contextRef="#ctx0" brushRef="#br0">1377 14215 442 0,'0'0'179'22,"0"0"-63"-22,0 0-2 0,0 0-30 23,0 0-28-23,0 0-1 0,0 0-14 24,0 0 1-24,-25 212-7 0,18-184 2 2,3 1 0 21,4-12-4-23,-6 0 1 0,6-15-17 25,0-2 2-25,0 0-5 0,0 0-5 24,0 0-9-24,17 0 2 0,18 0 1 25,1 0-2-25,4 0 2 1,7 0 15-1,1 0 7 23,9 0-6-23,6 0 0 0,-4 0-9 25,4 0 3-25,1 0-1 0,-3 0 3 24,4 0-2-24,5 0-2 0,-1 0-7 3,7 0 4 22,-6 0 1-25,-3 0 8 0,-4-2 6 25,-4-3-7-25,-2 0-3 0,0 5-1 2,-4 0-4 22,-7 0-1-24,-6-7-6 0,2 4 4 25,-16 3-1-25,-3-6 3 0,-9 6 1 25,-11 0 2-24,-3 0 3-1,0 0-5 0,0 0-3 25,0 0-4-25,0-3 0 0,0 3-1 25,4 0 0-25,-4 0 0 0,0 0 0 26,0 0 0-26,0 0 0 1,0 0 0-1,0-5-1 27,0-27-3-27,12-9 4 0,-5-12 0 0,3-9 0 28,-10 19 0-28,4 5 0 0,1 6 0 27,-5 2-24-27,6-2-69 0,2-5-69 0,-8 24-83 29,7 6-402-29</inkml:trace>
    </iact:actionData>
  </iact:action>
  <iact:action type="add" startTime="4932">
    <iact:property name="dataType"/>
    <iact:actionData xml:id="d1">
      <inkml:trace xmlns:inkml="http://www.w3.org/2003/InkML" xml:id="stk1" contextRef="#ctx0" brushRef="#br0">13729 15955 784 0,'0'0'131'0,"0"0"51"0,0 0-78 24,0 0-24-24,0 0 1 0,295 0 5 24,-221-25-5-24,8-4-13 0,20 2 0 27,13-1-7-27,16 3-2 0,10-4 1 0,7 1-15 23,10 3-9-23,0 4 2 0,-6-4-6 26,6 9-8-25,-7 3-1-1,9-6-19 23,1 6-4-23,1-2 0 0,-2-3 0 2,-4 3 0 25,4-5 0-27,-4 2 0 0,4-7 0 2,-10 3 0 25,-3-3 0-27,-14 0 0 0,-4 3 0 25,-11-5 0-25,-11 1 0 0,7 1 0 0,-5-2 0 27,9-1 0-27,11-1 0 0,-7 4 0 25,0 0 0-25,-10 1 0 0,0 8 0 0,-13 0 0 24,6 4 0-24,-6 0 0 0,-2 2 0 24,11-3 0-24,1 2 0 0,9 3 0 26,4-3 0-26,1-2 0 0,9-9 0 3,-1 3 0 18,4 2 0-21,-9 0 0 0,-10 5 0 26,-2 1 0-26,-4-3 0 0,-3 4 0 26,3 1 0-26,-5 0 0 0,-14 5 0 0,-13-4 0 32,-13 4 0-32,-21 1 0 0,-8 3 0 0,-23 0 0 29,-5 0 0-29,-8 0 0 0,0 0 0 0,0 0 0 29,0 0 0-29,0 0 0 0,-48 0 0 0,-49-18 0 25,-30 2 0-25,-10-3 0 0,2-3 0 24,22-3-22-24,16 10 4 0,25 2-5 25,24 6 4-25,24 7-4 0,14-5 11 3,10 5 4 23,0 0 8-26,0 0 3 0,0 0-3 24,46 0 0-23,30 0 2 0,34 5-1-1,3 15 2 27,-16 5 0-27,-2 0 4 0,-32-6 1 28,-27-2-3-28,-17-6 12 0,-15-5-11 0,-4 9 1 25,0 19-3-25,-27 11-4 0,-32-2 0 3,-13-2-2 21,11-5-1-24,7-11-1 0,7-3-2 25,22-9-21-25,2-10-25 0,18-3-45 29,5 0-64-29,0 0-29 0,34-50-81 0,4 18 40 27,17-4-376-26</inkml:trace>
    </iact:actionData>
  </iact:action>
  <iact:action type="add" startTime="5877">
    <iact:property name="dataType"/>
    <iact:actionData xml:id="d2">
      <inkml:trace xmlns:inkml="http://www.w3.org/2003/InkML" xml:id="stk2" contextRef="#ctx0" brushRef="#br0">21750 14455 494 0,'0'0'151'0,"0"0"-71"25,0 0 63-25,0 0-80 0,0 0-20 25,0 0 72-25,0 0-43 0,-211-7-2 0,129 35-6 28,-1 4-6-28,20 5-3 0,11-3-3 23,22 3 5-23,20-1-5 0,10 4 3 26,0 6-7-26,33 7-20 0,35-12-22 0,10-9 9 24,4-11-1-24,-17-17-8 0,-4-4 2 25,-10 0-8-25,-17-16 0 0,-9-47-4 3,-17-12-20 21,-8-15-38-24,0-6-31 0,-63-1-83 25,21 65-41-25,2 2-324 0</inkml:trace>
    </iact:actionData>
  </iact:action>
  <iact:action type="add" startTime="7154">
    <iact:property name="dataType"/>
    <iact:actionData xml:id="d3">
      <inkml:trace xmlns:inkml="http://www.w3.org/2003/InkML" xml:id="stk3" contextRef="#ctx0" brushRef="#br0">24976 16515 551 0,'0'0'192'1,"0"0"-14"-1,0 0-44 20,0 0-47-20,0 0-25 0,156 250 6 24,-133-169 17-24,2 9-25 0,-2 11 12 24,0 17-34-24,-14 1-12 0,1-1-1 24,-10-15-3-24,0-4-10 0,-10-27 0 24,-45-15-7-24,-19-4-3 0,-23-7-1 0,-35-21 0 25,-28-6 1-25,-24-1 0 0,-12-18 4 25,-19 0-1-25,-12 0-3 0,-5 0-2 2,-4 0-4 24,0-18 4-26,2-1 0 0,19 10 0 28,15 2 0-28,14-2 5 0,22 0-3 0,14 2-1 26,9 2 1-26,13-2 0 0,6 7-2 25,10 0 2-25,6 0 3 0,14 0-5 3,10 0 2 22,20 0 0-25,12 0 1 0,20 0-3 25,20 0 1-24,10 0-1-1,0 0 0 0,0 0-3 26,40 0 3-26,38 0 0 0,17 0 0 3,8-29 0 19,7-4 0-22,3-8 0 25,-3 0 1-25,-15 5 0 0,-13-2-1 1,-23 9 1 26,-17 10-1-27,-25 11 3 0,-9 8-3 2,-8 0 1 23,0 0-1-25,0 0-2 0,0 0-4 26,0 0 6-26,-8 0 0 0,-55 0 1 0,-30 0 6 26,-12 37-5-25,3-9 1-1,12 1-1 26,12-2 2-26,21-2-4 0,23-9 2 0,20-7 2 26,9 4-4-26,5-5 15 0,0 20 61 27,34 8-17-27,33 19-47 0,7-10 17 0,15-2 8 26,-7-2-13-26,-6 5 6 0,-7-9-11 3,-22-6-6 21,-12-17-6-24,-24-10-1 0,-7 0-6 25,-4-4-1-25,0 0-20 0,0 0-93 23,0 0-108-23,0 0-185 0</inkml:trace>
    </iact:actionData>
  </iact:action>
  <iact:action type="add" startTime="8685">
    <iact:property name="dataType"/>
    <iact:actionData xml:id="d4">
      <inkml:trace xmlns:inkml="http://www.w3.org/2003/InkML" xml:id="stk4" contextRef="#ctx0" brushRef="#br0">15605 18573 534 0,'0'0'382'0,"0"0"-223"0,0 0 8 0,263-15-24 23,-103 15-41-23,30 0-23 1,29 7 6 23,34 5-5-24,19 13-2 0,15 12-2 24,18 0-34-24,3 0-3 0,-1 8-14 2,3-26 6 24,-13 6-11-26,-25-13-15 0,-36-3-5 27,-31-1 0-27,-41-8 0 0,-52 7 0 0,-49-7 0 28,-34 0 0-28,-29 0 0 0,0 0 0 25,-4 0 0-25,-106 0 0 0,-62 0 0 0,-73 0 0 26,-33-32 0-26,-4-1 0 0,-5 8 0 28,34-3 0-27,45 13 0-1,39 15 0 0,60 0 0 27,41 0 0-27,34 0 0 0,34 0 0 0,0 0 0 26,34 0 0-26,93 0 0 0,73 0 0 5,76 0 0 20,27 0 0-25,7 19 0 0,-23 23 0 24,-66-2 0-24,-51 2 0 0,-75-23 0 3,-50-1 0 22,-31-18 0-25,-14 0 0 0,0 0 0 25,-107 0 0-25,-93 0 0 0,-106-9 0 26,-71-36 0-26,-19-16 0 0,12-4 0 0,32 15 0 24,57 10 0-24,51 19 0 0,75 13 0 29,70 8 0-29,63 0 0 0,36 0 0 0,47 0 0 26,123 16 0-26,64 37 0 0,68 5 0 1,7-5 0 23,-9-17 0-24,-26 0 0 0,-53-18 0 6,-71 2 0 16,-49-11 0-22,-47-2 0 2,-30-4 0 24,-18-3 0-26,-6 0 0 0,0 0 0 25,0 0 0-25,0 0-26 0,0 0-137 1,0-19-79 24,0-6-139-25,0 12-768 0</inkml:trace>
    </iact:actionData>
  </iact:action>
  <iact:action type="add" startTime="10454">
    <iact:property name="dataType"/>
    <iact:actionData xml:id="d5">
      <inkml:trace xmlns:inkml="http://www.w3.org/2003/InkML" xml:id="stk5" contextRef="#ctx0" brushRef="#br0">16050 16675 13 0,'0'0'128'0,"0"0"-48"19,0 0 20-19,0 0-27 25,0 0 0-25,0 0 12 0,0 0-1 25,105-10 0-25,-101 10 13 0,0 0 25 0,-4 0-32 24,0 0-2-24,0 0-4 0,0 0-6 34,0 0-2-34,-19-12-7 0,-52-1 11 0,-24 1-22 0,-27-7-8 26,-17-5-22-26,-17-1-5 0,-19 0 0 30,4 9-11-30,7 12 14 0,6 4-5 0,12 0-4 28,11 41 2-28,9 12 3 0,23 16 3 0,12 12-5 28,15 25 4-28,11 13-1 0,21 9-6 0,12 15 4 32,21 6-3-32,11 4-4 0,7-16-5 0,62 7 11 28,43-16-9-28,33-2-6 0,41-12-3 0,41-16-1 27,26-34-1-27,17-29-2 0,-9-35 1 29,-10 0 2-29,-28-54 2 0,-18-39-1 0,-28-14 3 24,-34-36-3-24,-31-25 1 0,-45-31-1 2,-41-26-2 24,-26-12 0-26,-30 15-2 0,-69 14 0 27,-42 46-3-26,-19 23 0 0,-19 49-8-1,-7 25-33 24,1 40-58-24,1 25-77 0,132 0-157 5,20 37-733 17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02:00:17.4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2">
    <iact:property name="dataType"/>
    <iact:actionData xml:id="d0">
      <inkml:trace xmlns:inkml="http://www.w3.org/2003/InkML" xml:id="stk0" contextRef="#ctx0" brushRef="#br0">20108 14100 440 0,'0'0'94'0,"-255"-7"15"22,59 7 38-22,-44 35-54 0,-38 27-6 24,-17 20-22-24,0 11 6 0,17 9-37 27,25 22 2-27,25 11 3 0,24 20 2 0,22 21-4 23,37 7 3-23,31 4 3 0,47 7 8 27,52 2 2-27,15 16-24 0,108-3-11 2,71 19 21 24,50-19-18-26,45-19-3 0,42-25 5 26,34-40 8-26,13-42 2 0,-5-47-1 0,-38-36 19 24,-27-29-22-24,-32-89-3 0,-31-61-9 25,-32-75-7-25,-34-48-2 0,-50-42 8 3,-44-5 4 22,-47 16-13-25,-23 49-4 0,-34 47-2 28,-80 56-1-27,-46 47-1-1,-29 34-7 0,-24 28-11 26,-17 22-53-26,9 10-71 0,149 40-141 25,15 0-151-24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4:27:13.7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287">
    <iact:property name="dataType"/>
    <iact:actionData xml:id="d0">
      <inkml:trace xmlns:inkml="http://www.w3.org/2003/InkML" xml:id="stk0" contextRef="#ctx0" brushRef="#br0">4186 17903 400 0,'0'0'462'1,"0"0"-270"-1,0 0-52 0,0 0-17 0,0 0-11 0,0 0-26 0,23 16-9 0,-78-7-12 0,-31 4 13 100,-30-5-7-100,-11 9-12 0,-9-6-26 0,9 6-10 1,1-9-10-1,16-1-7 0,11-7-3 0,13 0-1 0,31 0-2 0,21 0 0 0,24 0 0 0,10 0 0 0,0 0 4 0,0 0 3 102,73 0 23-100,45 0-20-2,38 0 11 0,17 0 1 0,0 0-14 0,-9 0-8 0,-18 0 0 0,-28 0 0 0,-32 0 0 0,-23 0 0 0,-27 4 0 0,-13-4 0 0,-19 0 0 0,-4 0 0 100,0 8 0-100,0-8 0 0,0 0 0 1,-21 0 0-1,-36 0 0 0,-10 0 0 0,-7 0 0 0,15 0 0 0,15 0 0 0,21 0-11 0,19 0-175 0,4 0-140 0,0 0-334 4</inkml:trace>
    </iact:actionData>
  </iact:action>
  <iact:action type="add" startTime="11297">
    <iact:property name="dataType"/>
    <iact:actionData xml:id="d1">
      <inkml:trace xmlns:inkml="http://www.w3.org/2003/InkML" xml:id="stk1" contextRef="#ctx0" brushRef="#br0">9762 18009 966 0,'0'0'206'1,"0"0"-45"-1,0 0 8 0,0 0-45 98,0 0-52-98,0 0 1 0,-321 12-16 1,167 5-42-1,-4-5-3 0,21 5-7 0,13-10-4 0,33 3-1 0,30-10 2 0,36 4-2 0,15-4 2 0,10 0-1 0,35 0 0 110,77 0 1-108,42-4 0-2,19-13 4 0,-9 17 7 0,-19 0 20 0,-33 0 16 0,-30 0-10 0,-31 0-10 0,-24 0-22 1,-12 0-7-1,-15 0 0 0,0 0 0 0,0 0 0 0,-29 0 0 0,-39 0 0 3,-10-20 0 115,11 11 0-115,18-8 0-3,15 17 0 0,20-8 0 0,7 4 0 0,7 4 0 0,0 0-17 0,0 0-110 0,0 0-99 0,0 0-140 0,0 22-370 0</inkml:trace>
    </iact:actionData>
  </iact:action>
  <iact:action type="add" startTime="12096">
    <iact:property name="dataType"/>
    <iact:actionData xml:id="d2">
      <inkml:trace xmlns:inkml="http://www.w3.org/2003/InkML" xml:id="stk2" contextRef="#ctx0" brushRef="#br0">14421 18121 764 0,'0'0'191'2,"0"0"-45"5,0 0-53 100,0 0-13-106,0 0 4-1,0 0-5 0,-169-9-14 0,116 0-1 0,1-2-16 0,5 7-1 0,5 0-11 0,13 4-8 0,12 0-10 0,4 0-7 1,13 0-2-1,0 0 8 0,0 0 28 101,0 0 15-101,49 0-10 0,37 0-26 0,28 0-8 0,16 0 6 0,-12 0 7 0,-12 0-12 0,-39 0-13 0,-25 0-4 0,-29 0 0 0,-13 0 0 0,0 0 0 0,0 0 0 1,-29 0 0 101,-60 0 0-102,-31 0 0 0,-2 0 0 0,18 0 0 0,24 0 0 0,21 0 0 0,26 0 0 0,20 0 0 0,13 0 0 0,0 0 0 0,0 0 0 0,59-10 0 0,40-14 0 2,30 5 0 103,-1 1 0-103,-10 11 0-2,-25 7 0 0,-34 0 0 0,-28 0 0 0,-20 0 0 0,-11-4-82 0,0-4-155 0,-25 8-143 0,-17 0-431 0</inkml:trace>
    </iact:actionData>
  </iact:action>
  <iact:action type="add" startTime="13327">
    <iact:property name="dataType"/>
    <iact:actionData xml:id="d3">
      <inkml:trace xmlns:inkml="http://www.w3.org/2003/InkML" xml:id="stk3" contextRef="#ctx0" brushRef="#br0">20725 18009 272 0,'0'0'680'2,"0"0"-531"-2,0 0-2 0,0 0-10 0,0 0-50 0,0 0 1 99,-284 65-14-99,136-51-15 0,-12 1-21 0,-4 3-18 0,16-15-13 0,9 4-3 0,36 3-4 0,31-10 1 0,32 8 0 1,21-8 0-1,19 0 3 0,0 0 1 0,41 0 60 101,70 0-33-99,41 0-23-2,21 0 0 0,-13 0 4 0,-29 0 14 0,-41 0-5 0,-37 0 7 0,-30 0-7 0,-17 0-2 0,-6 0-10 0,0 0-5 0,-31 0 5 0,-51 0-10 0,-20 7 0 99,1-7 0-99,8 0 0 0,22 0 0 0,20 0 0 0,22 0 0 0,22 0 0 0,7 0 0 0,0 0-21 0,13 0-61 0,61 0-46 1,27-15-97-1,-44 2-83 0,-2 6-178 103</inkml:trace>
    </iact:actionData>
  </iact:action>
  <iact:action type="add" startTime="14190">
    <iact:property name="dataType"/>
    <iact:actionData xml:id="d4">
      <inkml:trace xmlns:inkml="http://www.w3.org/2003/InkML" xml:id="stk4" contextRef="#ctx0" brushRef="#br0">25861 17994 876 0,'0'0'247'0,"0"0"-70"0,0 0-24 0,0 0-99 0,0 0-5 1,-321 118 4 102,174-109-23-101,2-2-5-2,14-7-7 0,15 3-6 0,17-3-4 0,23 0-5 0,28 0 1 0,24 0-3 0,24 0-1 0,0 0 0 0,0 0 31 0,64 0 2 0,45 0-9 0,41 0-12 100,8 0 9-99,-2 0 8-1,-34 0 0 1,-38 0 5-1,-37 0-7 0,-30 0-5 0,-17 0-10 0,0 0-8 0,0 0 2 0,-11 0-2 0,-61 10-4 0,-16-2 0 0,-9-1 4 2,25-7-4 98,18 0 0-100,28 0 0 0,7 0-3 0,19 0-2 0,0 0-47 0,0 0-73 0,36 0-70 0,65-7-33 0,-38-11-144 0,11 8-594 0</inkml:trace>
    </iact:actionData>
  </iact:action>
  <iact:action type="add" startTime="14965">
    <iact:property name="dataType"/>
    <iact:actionData xml:id="d5">
      <inkml:trace xmlns:inkml="http://www.w3.org/2003/InkML" xml:id="stk5" contextRef="#ctx0" brushRef="#br0">29953 18186 351 0,'0'0'506'1,"0"0"-328"105,0 0-10-105,0 0-46-1,0 0-21 1,0 0-9-1,238-45-20 0,-128 25-6 0,12 2 1 0,11-1-15 0,-3 2-4 0,-7 0-8 0,-18 14-13 0,-23-1-17 0,-31 4 12 0,-26 0-8 0,-19 0 2 105,-6 0-10-105,0 0-6 0,-6 0 0 0,-74 7-9 0,-44 27 6 0,-39-6 1 0,-16-16 2 1,-6 5 0-1,12-9 1 0,21-1-1 0,41-7 1 0,37 5-1 0,40-5 0 2,19 0 0 108,15 0 1-108,0 0 1-2,0 0 7 0,23 0 27 0,55 0 7 0,30 0-33 0,16 0-10 0,-18-5 0 0,-5-2 0 0,-32-1 0 0,-18 8 0 0,-30 0 0 0,-11 0 0 0,-10 0 0 0,0 0 0 101,0 0 0-101,-48 0 0 0,-26 0 0 0,-23 0 0 0,17 0 0 0,2 0 0 0,24 0-4 0,3 0-26 1,13 0-29-1,-2 0-47 0,10 0-62 0,30 0-72 0,0 8-182 3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02:00:17.4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086">
    <iact:property name="dataType"/>
    <iact:actionData xml:id="d0">
      <inkml:trace xmlns:inkml="http://www.w3.org/2003/InkML" xml:id="stk0" contextRef="#ctx0" brushRef="#br0">10223 8095 315 0,'0'0'213'0,"0"0"-94"22,0 0 29-22,0 0-44 0,0 0-26 2,0 0-6 21,-257-48-22-23,154 48-7 23,-1 0 5-23,-1 48 3 0,2 29 10 0,2 30-10 24,18 21-9-23,10 9-19-1,24 3 5 33,22-9 1-33,27-12-19 0,0-10-3 1,59-6 7 24,69-13 14-25,39-22-19 0,29-27 1 0,8-41-1 29,-8 0 23-29,-29-48-22 0,-30-48 7 0,-36-22-10 22,-42-31-7-22,-38-19-1 0,-21-11 1 34,-11 1-2-34,-62 41 1 0,-29 29-20 1,-20 51-89 24,59 57-50-24,4 0-105-1</inkml:trace>
    </iact:actionData>
  </iact:action>
  <iact:action type="add" startTime="7217">
    <iact:property name="dataType"/>
    <iact:actionData xml:id="d1">
      <inkml:trace xmlns:inkml="http://www.w3.org/2003/InkML" xml:id="stk1" contextRef="#ctx0" brushRef="#br0">26921 7945 486 0,'0'0'139'2,"0"0"-4"-2,0 0-32 22,0 0-27-22,0 0-24 0,0 0-5 25,0 0 54-25,-182-4-45 0,69 4 3 25,-16 32-19-25,3 26-1 0,3 24-9 30,10 19-7-30,14 25-11 0,16 14-3 0,20 7-2 26,21 0 2-26,34-7-2 0,8-2-1 0,19-4-2 6,75-12 2 16,37-14 11-22,33-36 10 3,18-32-19 20,-5-34-1-22,-4-6 8-1,-26-53-4 24,-12-55-8-24,-30-33-3 0,-29-45 0 5,-30-17-1 23,-39-18 2-28,-7 14-2 0,-19 17-3 0,-59 44-1 27,-32 44-53-26,-22 48-88-1,62 54-84 24,7 12-595-24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28T17:00:04.4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237">
    <iact:property name="dataType"/>
    <iact:actionData xml:id="d0">
      <inkml:trace xmlns:inkml="http://www.w3.org/2003/InkML" xml:id="stk0" contextRef="#ctx0" brushRef="#br0">12166 4404 419 0,'0'0'251'6,"0"0"-68"4,0 0-44-10,0 0-40 19,0 0-16-19,0 0-16 15,0 0-15-15,0 0 4 17,69-10-3-17,-48 10 22 15,7 0-14-15,4 0-12 14,10 0 5-14,8 0-32 13,7 5-2-13,8 11-1 19,7 0-1-19,2-3-5 13,8-5 4-13,-2-4-11 14,2-1 5-14,0 1 1 17,-10-4-1-17,6 6 7 17,-4-6-4-17,0 0-7 4,8 0 0 5,6 0-2-5,-1 0-2 9,-1 0 1-9,0 0-2 10,-1 0-1-13,7 0-1 15,-3 0 0-16,-3 0-1 15,-8 0 0-15,-4 0 1 16,-4-6-2-16,-5-1 1 16,0-2 0-16,-2-7 1 4,7 9 0 3,-5 2-1 8,5 1 1-15,-1 4 0 17,-5 0 0-17,-5 0-3 4,-13 0 2 8,2 0 0 6,-1 0 0-18,-7 0 1 0,-4 0 0 13,-5-3 2-9,1-3-1 9,-5 4-1-13,-4-3 1 12,-4 0 0-8,-6 5-1 10,-9 0 1-13,1 0-1 18,-5 0-1-19,0 0-1 11,0 0-2-11,0 0-2 20,-9 0-1-20,-65 0 7 13,-27 0 3-13,-15 0-1 16,-12 0 1-16,-7 10-3 14,0-2 2-14,-6-1-2 16,-15 1 3-16,-6-4-2 18,-11-4 0-18,0 0-1 0,9 0-3 16,10 0-4-16,8 9 7 13,5 3-2-13,-2-1 0 16,19 7 1-16,1-2 0 14,10 4-2-14,5 0 1 19,20 9 1-19,14-8-2 21,17-5-9-20,15 1-6-1,19-10 9 13,14-3 9-13,9 0 2 9,0-4 5 8,0 0 4-17,0 5-2 16,64-2-4-16,37-3-1 17,25 0-2-17,17 0 0 0,22 0-1 16,5 0 3-16,20-27 0 14,10-11 2-14,-2 1 7 16,7 9 2-16,-14 9 1 14,-16 6 3-14,0 13-6 18,-2 0-9-18,0-4-1 13,0-1-3-13,-9-8 0 15,-16-2 0-15,-9-5 2 15,-21 8 3-15,-15-1-2 16,-17 8 2-16,-16 2 2 15,-22 3-1-15,-12 0-4 14,-17 0 2-14,-10 0-2 18,-5 0-1-18,-4 0 3 15,0 0-1-15,0 0 2 19,0 0-5-18,0 0-2-1,-42 0 2 12,-41 0 0 9,-33 0 1-21,-18 0 1 0,-12 0-1 8,-18 0 2 15,-11-10-2-23,4 8-1 0,-18 2 0 4,-7 0 0 3,-13 0 0 12,-10 0 4-19,14 0-4 17,20 12-3-17,23 3 1 0,23-2 0 8,14 2 1 14,16 3-3-22,3-1 3 0,14-5 1 15,16 1-2-15,21-10-3 16,21 2 2-16,18-2 1 10,7 1-1 10,5-4 2-20,4 0-1 0,0 0 2 14,0 0-1-14,72 0 2 16,56-28 3-16,51-13 0 15,42-5 1-15,39-11-3 21,14 8 0-20,10 5-2-1,-14 15-2 7,-17 21 2 13,-34 8 2-18,-17 0 0 11,-25 0 6-13,-17 12-3 13,-27 1-1-13,-9-1-1 21,-23-9-2-21,-29-3 0 0,-19 0 1 11,-24 0-2 7,-16 0 0-18,-13 0 1 0,0 0-1 11,0 0 0 6,-25 0 0-17,-77 0 0 18,-43 0 4-18,-55 10-2 0,-28 2-1 15,-20 4 3-15,-14 4 1 14,-7 4-1-14,-12 6 0 15,14-8 9-15,16 3-2 18,28 0-6-17,37-4 2 17,22-1-7-18,23 5 0 0,18 0 0 9,18-10 0 13,19 1 0-22,22-3 0 0,14-5 0 14,12-4 0-14,15-1 0 12,6 7 0-8,11-10 0 8,-1 0 0 5,3 4 0-17,-2-4 0 0,6 0 0 13,-2 0 0-10,-3 0 0 11,1 0 0-14,4 0 0 20,0 0 0-20,0 0 0 9,0 0 0-9,0 4 0 18,0 9-80-17,0 10-84 11,21-9-237-12,2 5-479 18</inkml:trace>
    </iact:actionData>
  </iact:action>
  <iact:action type="add" startTime="17817">
    <iact:property name="dataType"/>
    <iact:actionData xml:id="d1">
      <inkml:trace xmlns:inkml="http://www.w3.org/2003/InkML" xml:id="stk1" contextRef="#ctx0" brushRef="#br0">30269 4505 626 0,'0'0'179'5,"0"0"-40"18,0 0-51-23,0 0 0 0,0 0-21 19,263 4 18-19,-195-4-7 12,4-7 2-12,16 2-14 20,5 5-16-20,4 0-10 1,4 0-12 11,-2 0 11 7,6 0-10-18,-1 0-6-1,3 0-9 21,9 0-6-21,-4 0 6 11,3 0-1-11,8-3 6 12,-5-19 3-12,-7 2-5 15,1 8 2-15,-15-1-7 16,0 10-1-16,-6-6 4 22,-9 0-7-22,-9 7 1 1,-9-8-3 12,-14 3-1-13,-10 1 0 12,-12 4 0-7,-16-8-1 5,1 7-2 9,-7 3 4-19,-6 0-6 0,5 0 5 10,-5 0-1 4,0 0-1-14,0 0-3 22,-32 0 0-22,-59 0 3 0,-44 3 4 15,-8 22-4-15,-17 0-2 14,-15-10 1-14,-10 3-2 18,-9-14 0-18,4 3 0 12,11-7-1-12,17 0 1 14,14 0-6-14,9 0 6 18,17 9 0-18,10 0 2 16,7-2-2-16,23 10-4 5,19-5 4 3,22-5 0 9,18 3 0-17,15-10 3 18,8 0-2-18,0 0 5 0,0 0-5 16,0 0 0-16,36 0 2 14,63 0 1-14,52-12 0 16,35-5 0-16,31 0-1 18,11-2 0-17,14 6 2 9,2 1 2-9,-12 2 3 16,-9 3-1-17,-18 7 1 14,-1 0-3-14,-14 0 4 21,-9 0-2-21,-17 0-1 0,-22 0-8 13,-24 4 0-9,-15-4 0 4,-21 0 0 9,-23 0 0-17,-29 0 0 14,-9 0 0-14,-21 0 0 16,0 0 0-16,0 0 0 14,-21 0 0-14,-72-27 0 16,-52-2 0-16,-47 4 0 5,-13 9 0 17,-7 11 0-22,-6 5 0 0,-3 0 0 9,6 0 0 3,-2 0 0-12,13 12 0 17,16 6 0-16,15-2 0 19,15 0 0-20,21-3 0 0,9 2 0 9,20 0 0 7,18-5 0-16,16 2 0 18,34-5 0-18,17-1 0 0,8-3 0 13,15-3 0-9,0 0 0 11,0 0 0-15,28 0 0 15,79 0 0-15,72 0 0 13,51 0 0-13,27-20 0 16,6 2 0-16,-18 3 0 16,-28 0 0-16,-25 10 0 17,-24 5 0-16,-20 0 0 15,-9 0 0-16,-17 0 0 4,-27 0 0 3,-22 0 0 11,-30 0 0-18,-18 0 0 16,-15 0 0-16,-10 0 0 15,0 0 0-13,0 0 0 12,-94 0 0-14,-54-12 0 17,-56-13 0-17,-49 7 0 0,-30 8 0 19,-7-8 0-19,-1 7 0 8,27 3 0-4,31-1 0 12,26 9 0-15,20 0 0 22,24 0 0-21,24 0 0 1,28 28 0 12,18-3 0-15,36-7 0 1,21-8 0 13,21-4 0-14,11-6 0 15,4 0 0-14,0 0 0 18,72 4 0-19,75 8 0 1,62 1 0 12,29 7 0-9,32-10 0 5,8-4 0 12,-15-6 0-21,-18 0 0 0,-45 0 0 12,-36-16 0-11,-52-2 0 16,-19-1 0-17,-26 7 0 13,-23 6 0-13,-14 3 0 20,-22-1 0-20,-6 1 0 15,-2 3 0-15,0 0 0 5,-25 0 0 6,-93 0 0 0,-67 0 0-11,-62 0 0 14,-20 0 0-13,-10 0 0 22,22 0 0-23,24 0 0 1,26 0 0 12,28 0 0-13,32 3 0 11,40 1 0-9,37-1 0 10,32-3 0 5,24 0 0-17,12 0 0 0,0 0 0 13,0 0 0 9,0 0 0-22,0 0 0 0,0 0 0 16,0 0 0-16,0 0 0 15,0 0 0-15,0 0 0 18,12 0 0-18,24-3 0 0,-2-10 0 8,14 1-112 8,-33 12-126-16,4 0-168 22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08T01:45:01.9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596">
    <iact:property name="dataType"/>
    <iact:actionData xml:id="d0">
      <inkml:trace xmlns:inkml="http://www.w3.org/2003/InkML" xml:id="stk0" contextRef="#ctx0" brushRef="#br0">29171 8038 459 0,'0'0'69'5,"0"0"50"-5,0 0-45 0,0 0-23 15,0 0 43-15,0 0-48 14,0 0 3-14,-236-7-9 17,170 7-7-17,-4 0 4 13,-5 21 0-13,3 5-6 16,-1 11 8-16,-2 7-20 18,1 11 5-18,9 12-6 13,6 10 6-13,14 8 3 18,20 3-4-18,21 7-2 13,4 5-1-13,41 3-3 13,46 0-15-13,31-10 17 17,12-25-18-17,6-15 0 21,-1-27 14-21,-5-26-3 1,-6 0-9 16,-3-59 0-17,-10-45 2 4,-15-36-3 19,-16-22-3-23,-24-18 2 0,-20-4-2 14,-24 19-1-14,-12 25 2 16,0 40-4-16,-19 34-36 16,-35 37-65-16,13 29-73 14,-4 19-220-14</inkml:trace>
    </iact:actionData>
  </iact:action>
  <iact:action type="add" startTime="12733">
    <iact:property name="dataType"/>
    <iact:actionData xml:id="d1">
      <inkml:trace xmlns:inkml="http://www.w3.org/2003/InkML" xml:id="stk1" contextRef="#ctx0" brushRef="#br0">28862 10985 304 0,'0'0'130'0,"0"0"-33"0,0 0 1 6,0 0-51 13,0 0 54-19,0 0-1 13,0 0-22-13,-114-43-45 15,47 38 23-15,-12 5-12 16,-1 0-17-16,-12 0-5 14,-7 11-8-14,-7 26 0 15,1 8 3-15,11 3-8 14,10 6 2-14,11 9 2 16,10 12 1-16,15 0 7 16,15 15 6-16,21 1 0 15,12 8-13-15,0 12-10 17,52-1 3-17,33 4-1 14,29-11-4-14,14-7-4 16,9-26 4-16,10-27-4 14,3-28 4-14,5-15 6 23,-7-21-2-23,-9-45 3 0,-22-23-7 15,-18-14-2-15,-27-19 5 15,-14-13-4-15,-31-13-1 16,-22-5 0-16,-5 6 0 15,-32 9-3-15,-45 21 1 13,-32 17-1-13,-10 19 0 18,-6 23 1-18,-1 17-18 20,11 26-44-20,13 15-44 0,76 0-80 9,8 26-324 25</inkml:trace>
    </iact:actionData>
  </iact:action>
  <iact:action type="add" startTime="17212">
    <iact:property name="dataType"/>
    <iact:actionData xml:id="d2">
      <inkml:trace xmlns:inkml="http://www.w3.org/2003/InkML" xml:id="stk2" contextRef="#ctx0" brushRef="#br0">29213 14572 339 0,'0'0'99'1,"0"0"20"-1,0 0-23 13,0 0-37-13,0 0 0 16,0 0-19-16,0 0-1 14,0 0 0-14,16-57 6 16,-61 45 6-16,-13 8-14 16,-15 4-3-16,-16 0-8 15,-3 4-7-15,-3 32-7 14,9 12 5-14,9 0 5 15,7 14-2-15,9 8 0 16,13 11 2-16,18 4-12 13,30 11 1-13,0 3-10 17,63 9-1-17,51-18 0 14,28-12 2-14,25-18-2 16,-5-21 10-16,-22-12 2 16,-28-25 21-16,-30-2-12 15,-18-10-10-15,-17-79-10 19,-19-33-1-19,-13-28 0 0,-15-30 0 15,0-1-3-15,-3 31-2 17,-33 39-13-17,-12 45-51 16,-12 55-61-16,31 11-227 17</inkml:trace>
    </iact:actionData>
  </iact:action>
  <iact:action type="add" startTime="18322">
    <iact:property name="dataType"/>
    <iact:actionData xml:id="d3">
      <inkml:trace xmlns:inkml="http://www.w3.org/2003/InkML" xml:id="stk3" contextRef="#ctx0" brushRef="#br0">29060 17056 358 0,'0'0'118'1,"0"0"3"-1,0 0-19 0,0 0-41 13,0 0 11-13,0 0-21 16,0 0 9-16,-185 0 4 15,126 0-12-15,-6 0-10 14,-5 0-14-14,-3 16-6 17,-13 8-2-17,-1 6-7 12,-15 11-5-12,1 11-2 17,2 2-3-17,4 12-1 15,3 9 5-15,6 8 3 16,13 16 1-16,18 16 3 15,14 15-5-15,29 2-4 17,12 7-1-17,19 16 4 12,55-7 1-12,26-25 11 16,25-8-8-16,18-34 9 16,4-25-3-15,-4-23-2 16,-3-23 13-17,-7-10-5 0,-8-10-8 16,-4-54-7-16,-10-34-2 16,-12-34-6-16,-17-24 0 15,-28-9-1-15,-25 3 0 14,-29 7-2-14,0 6-1 18,-7 8-1-18,-37 12-7 11,-9 23-29-11,-12 31-16 17,-11 20-44-17,38 55-46 15,2 0-190-15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08T01:45:01.9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596">
    <iact:property name="dataType"/>
    <iact:actionData xml:id="d0">
      <inkml:trace xmlns:inkml="http://www.w3.org/2003/InkML" xml:id="stk0" contextRef="#ctx0" brushRef="#br0">29171 8038 459 0,'0'0'69'5,"0"0"50"-5,0 0-45 0,0 0-23 15,0 0 43-15,0 0-48 14,0 0 3-14,-236-7-9 17,170 7-7-17,-4 0 4 13,-5 21 0-13,3 5-6 16,-1 11 8-16,-2 7-20 18,1 11 5-18,9 12-6 13,6 10 6-13,14 8 3 18,20 3-4-18,21 7-2 13,4 5-1-13,41 3-3 13,46 0-15-13,31-10 17 17,12-25-18-17,6-15 0 21,-1-27 14-21,-5-26-3 1,-6 0-9 16,-3-59 0-17,-10-45 2 4,-15-36-3 19,-16-22-3-23,-24-18 2 0,-20-4-2 14,-24 19-1-14,-12 25 2 16,0 40-4-16,-19 34-36 16,-35 37-65-16,13 29-73 14,-4 19-220-14</inkml:trace>
    </iact:actionData>
  </iact:action>
  <iact:action type="add" startTime="12733">
    <iact:property name="dataType"/>
    <iact:actionData xml:id="d1">
      <inkml:trace xmlns:inkml="http://www.w3.org/2003/InkML" xml:id="stk1" contextRef="#ctx0" brushRef="#br0">28862 10985 304 0,'0'0'130'0,"0"0"-33"0,0 0 1 6,0 0-51 13,0 0 54-19,0 0-1 13,0 0-22-13,-114-43-45 15,47 38 23-15,-12 5-12 16,-1 0-17-16,-12 0-5 14,-7 11-8-14,-7 26 0 15,1 8 3-15,11 3-8 14,10 6 2-14,11 9 2 16,10 12 1-16,15 0 7 16,15 15 6-16,21 1 0 15,12 8-13-15,0 12-10 17,52-1 3-17,33 4-1 14,29-11-4-14,14-7-4 16,9-26 4-16,10-27-4 14,3-28 4-14,5-15 6 23,-7-21-2-23,-9-45 3 0,-22-23-7 15,-18-14-2-15,-27-19 5 15,-14-13-4-15,-31-13-1 16,-22-5 0-16,-5 6 0 15,-32 9-3-15,-45 21 1 13,-32 17-1-13,-10 19 0 18,-6 23 1-18,-1 17-18 20,11 26-44-20,13 15-44 0,76 0-80 9,8 26-324 25</inkml:trace>
    </iact:actionData>
  </iact:action>
  <iact:action type="add" startTime="17212">
    <iact:property name="dataType"/>
    <iact:actionData xml:id="d2">
      <inkml:trace xmlns:inkml="http://www.w3.org/2003/InkML" xml:id="stk2" contextRef="#ctx0" brushRef="#br0">29213 14572 339 0,'0'0'99'1,"0"0"20"-1,0 0-23 13,0 0-37-13,0 0 0 16,0 0-19-16,0 0-1 14,0 0 0-14,16-57 6 16,-61 45 6-16,-13 8-14 16,-15 4-3-16,-16 0-8 15,-3 4-7-15,-3 32-7 14,9 12 5-14,9 0 5 15,7 14-2-15,9 8 0 16,13 11 2-16,18 4-12 13,30 11 1-13,0 3-10 17,63 9-1-17,51-18 0 14,28-12 2-14,25-18-2 16,-5-21 10-16,-22-12 2 16,-28-25 21-16,-30-2-12 15,-18-10-10-15,-17-79-10 19,-19-33-1-19,-13-28 0 0,-15-30 0 15,0-1-3-15,-3 31-2 17,-33 39-13-17,-12 45-51 16,-12 55-61-16,31 11-227 17</inkml:trace>
    </iact:actionData>
  </iact:action>
  <iact:action type="add" startTime="18322">
    <iact:property name="dataType"/>
    <iact:actionData xml:id="d3">
      <inkml:trace xmlns:inkml="http://www.w3.org/2003/InkML" xml:id="stk3" contextRef="#ctx0" brushRef="#br0">29060 17056 358 0,'0'0'118'1,"0"0"3"-1,0 0-19 0,0 0-41 13,0 0 11-13,0 0-21 16,0 0 9-16,-185 0 4 15,126 0-12-15,-6 0-10 14,-5 0-14-14,-3 16-6 17,-13 8-2-17,-1 6-7 12,-15 11-5-12,1 11-2 17,2 2-3-17,4 12-1 15,3 9 5-15,6 8 3 16,13 16 1-16,18 16 3 15,14 15-5-15,29 2-4 17,12 7-1-17,19 16 4 12,55-7 1-12,26-25 11 16,25-8-8-16,18-34 9 16,4-25-3-15,-4-23-2 16,-3-23 13-17,-7-10-5 0,-8-10-8 16,-4-54-7-16,-10-34-2 16,-12-34-6-16,-17-24 0 15,-28-9-1-15,-25 3 0 14,-29 7-2-14,0 6-1 18,-7 8-1-18,-37 12-7 11,-9 23-29-11,-12 31-16 17,-11 20-44-17,38 55-46 15,2 0-190-15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02:03:55.6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70">
    <iact:property name="dataType"/>
    <iact:actionData xml:id="d0">
      <inkml:trace xmlns:inkml="http://www.w3.org/2003/InkML" xml:id="stk0" contextRef="#ctx0" brushRef="#br0">1655 2659 62 0,'0'0'148'1,"0"0"-47"-1,0 0 0 0,0 0 5 1,0 0-7 64,0 0 2-65,0 0-31 0,-4 0 7 0,4 0 1 0,0 0 1 1,0 0-3-1,0 0-1 0,0 0-9 0,0 0-2 75,0 0-1-75,0 0-7 0,0 0-8 0,0 0-10 0,0 0-12 0,29 0-11 0,24-8-9 0,-5-9 6 0,3-3 7 0,2 3 3 78,4 0 1-78,-3 1 0 0,-1 3 2 0,2 6 0 0,0 4-3 0,-9 3 6 0,9 0-12 0,0 0 4 0,6 0-14 0,2 0 0 0,-4 0 1 70,4-5-3-70,0 5 2 0,-4-4 4 0,0 4 4 0,2 0-3 0,3 0 2 0,-1 0-4 0,0 0-5 0,-4 0-2 74,-2 0 2-74,-2 0-1 0,-7 0-3 0,3 0 0 0,-5-3 4 0,3-3-3 0,-5 6 5 0,-4 0 1 0,2 0 5 0,4 0 1 70,-3 0-7-70,1 0 1 0,2 0-5 0,5 0 4 0,-3 0-5 0,1 0 2 1,3 0-2-1,3 0 4 0,-6 0 2 4,-5 0-1 65,9 0 1-69,-3 0-1 0,3 0 1 0,6 0-5 0,-9 0 2 0,5 0-3 1,-6 0 3-1,1 0-3 0,1 0 1 75,-9 0 1-75,6 6-2 0,3 1 2 0,-7 5 1 0,1 1 5 0,7-5-3 1,-5-1-2-1,5-3-3 0,-1-4 1 0,-3 6-1 71,5-6 2-71,8 2-3 0,-2 4 0 1,0 1 0-1,0 2 0 0,6-3 0 0,-1 0 0 0,1-2 0 0,4 4 0 0,1-1 0 72,-7 3 0-72,-2-2 0 0,0-1 0 0,5 3 0 0,1-7 0 1,1-3 0 0,-5 0 0-1,11 0 0 0,-7 0 0 0,0 0 0 76,7 0 0-76,-6 0 0 0,-3 0 0 0,2 0 0 36,-14 0 0-36,2 0 0 0,0 0 0 0,-5 0 0 0,9 0 0 0,9 0 0 1,1-9 0-1,3 2 0 0,2-2 0 0,-7 2 0 0,-2-1 0 70,7-5 0-70,-19 3 0 0,6 4 0 0,-9-3 0 1,3 2 0-1,0 1 0 0,-1 6 0 0,-1-2 0 0,-3 2 0 73,5 0 0-73,-9 0 0 1,3 0 0-1,3 0 0 0,-10 0 0 0,11 0 0 0,-9 0 0 0,15 0 0 0,6 0 0 0,5 0 0 74,9 0 0-74,8 0 0 0,3 0 0 0,-1 0 0 0,-5 0 0 0,-4 8 0 0,-4-1 0 0,1 2 0 0,-9-3 0 0,5 7 0 75,-7-8 0-75,-5 0 0 1,-2-5 0-1,-1 0 0 0,-3 0 0 0,-2 0 0 0,-1 0 0 0,-10 0 0 0,7 0 0 0,1 0 0 4,3 0 0 70,1 0 0-74,18 0 0 0,8 0 0 0,-4 0 0 0,6 0 0 0,-2 0 0 0,-11 2 0 0,7 4 0 0,4-2 0 3,-7-4 0 71,3 3 0-74,-11 2 0 0,1-5 0 0,-5 0 0 0,-7 0 0 0,5 0 0 0,-10 0 0 0,-3 0 0 0,-6-5 0 0,-5-2 0 82,-1-1 0-82,-9 3 0 0,-4 0 0 0,-8 5 0 0,1 0 0 0,-3 0 0 0,3 0 0 0,7 0 0 1,-8 0-12-1,2 5-109 0,-9 27-75 72,-4-7-96-71,0 3-195 0</inkml:trace>
    </iact:actionData>
  </iact:action>
  <iact:action type="add" startTime="6128">
    <iact:property name="dataType"/>
    <iact:actionData xml:id="d1">
      <inkml:trace xmlns:inkml="http://www.w3.org/2003/InkML" xml:id="stk1" contextRef="#ctx0" brushRef="#br0">18616 2888 334 0,'0'0'237'69,"0"0"-133"-69,0 0 31 0,0 0-27 0,0 0-27 0,0 0-3 0,0 0-14 0,11-4-17 0,20-2 9 0,1 4-10 71,2-3 7-71,8 0-10 0,4 2 10 0,13-1-18 0,4 1-3 0,11-6-10 0,4 3-4 0,-2-1-2 0,6 7-5 0,-4 0 11 77,0 0 2-77,0 0 3 0,2 0-8 0,-4 0-3 0,2 0-1 0,-11 0-1 1,1 0-7-1,-5 0 0 0,0 0 0 0,2 0 4 72,5 0-3-72,-5 0 1 0,5 0-1 0,-1 0-2 0,-5 0 0 0,-10 0-2 0,-3 0 3 0,6 0 0 0,-2 0 1 0,-3 0-2 76,12 0 0-76,1 0-3 0,0 0-3 0,-2 0 4 0,1 0-4 0,-10 0 5 0,-3 0 4 0,-7 0 3 0,-4 0 0 0,2 4 0 72,1-4-7-72,14 0-3 0,-3 0 0 0,10 0-2 0,1 0 3 0,0 0-2 0,9 0 3 0,-2 0-2 0,10 0 7 2,0-4 5 69,-2-4 0-71,2 4 1 0,-2-1-6 0,-4-3-3 0,2 0-2 0,4-5-1 0,0 1-1 0,5 2 0 0,-1 1-1 5,5-7 1 64,-5 7 2-69,1 0 1 0,-7 2 2 0,2 7 9 0,-4 0-8 0,4 0-3 0,-2 0 1 0,2 0-3 0,0 0 2 79,-4 0 2-79,-4 0 0 0,-2 0-7 0,-9 0 0 0,0 0 0 0,-4 0 0 0,9-4 0 0,-5 0 0 0,6-6 0 0,3 7 0 80,2 3 0-80,-7 0 0 0,-3 0 0 0,-5 0 0 0,-5 0 0 0,-1 0 0 0,4 0 0 0,2 0 0 0,4 0 0 0,0 0 0 0,5 0 0 5,-9 0 0 71,4 0 0-76,0 0 0 0,3 0 0 0,3 0 0 0,-6 0 0 0,-4 0 0 0,4 0 0 0,1 0 0 0,5 0 0 0,3 0 0 5,10 0 0 65,0 0 0-70,3 0 0 0,-3 0 0 0,2 0 0 0,-2 0 0 0,0 0 0 0,-4 0 0 0,5 0 0 0,1 0 0 85,4 0 0-85,-1 0 0 0,-5-4 0 0,-10 4 0 0,1 0 0 0,1-8 0 0,0 1 0 0,14-3 0 0,-6-2 0 0,-6 5 0 0,4-1 0 77,0 3 0-77,3 0 0 0,1 5 0 0,-2 0 0 0,11 0 0 0,-11 0 0 0,-8 0 0 0,4 0 0 0,-9 0 0 0,-5 0 0 0,5 0 0 78,-10 0 0-78,0 5 0 0,0 2 0 0,4 6 0 0,5-4 0 0,-9-2 0 0,6 2 0 0,-12-1 0 0,-11-8 0 0,-6 4 0 76,-13-4 0-76,-6 0 0 0,-7 0 0 0,-8 0 0 0,3 0 0 0,-5 0 0 0,0 0 0 0,0 0 0 0,0 0 0 0,0 0 0 3,0 0 0 74,-17 0-115-76,-82 0-127-1,-47-28 68 0,64 6-177 0,10 20-638 1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02:03:55.6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70">
    <iact:property name="dataType"/>
    <iact:actionData xml:id="d0">
      <inkml:trace xmlns:inkml="http://www.w3.org/2003/InkML" xml:id="stk0" contextRef="#ctx0" brushRef="#br0">1655 2659 62 0,'0'0'148'1,"0"0"-47"-1,0 0 0 0,0 0 5 1,0 0-7 64,0 0 2-65,0 0-31 0,-4 0 7 0,4 0 1 0,0 0 1 1,0 0-3-1,0 0-1 0,0 0-9 0,0 0-2 75,0 0-1-75,0 0-7 0,0 0-8 0,0 0-10 0,0 0-12 0,29 0-11 0,24-8-9 0,-5-9 6 0,3-3 7 0,2 3 3 78,4 0 1-78,-3 1 0 0,-1 3 2 0,2 6 0 0,0 4-3 0,-9 3 6 0,9 0-12 0,0 0 4 0,6 0-14 0,2 0 0 0,-4 0 1 70,4-5-3-70,0 5 2 0,-4-4 4 0,0 4 4 0,2 0-3 0,3 0 2 0,-1 0-4 0,0 0-5 0,-4 0-2 74,-2 0 2-74,-2 0-1 0,-7 0-3 0,3 0 0 0,-5-3 4 0,3-3-3 0,-5 6 5 0,-4 0 1 0,2 0 5 0,4 0 1 70,-3 0-7-70,1 0 1 0,2 0-5 0,5 0 4 0,-3 0-5 0,1 0 2 1,3 0-2-1,3 0 4 0,-6 0 2 4,-5 0-1 65,9 0 1-69,-3 0-1 0,3 0 1 0,6 0-5 0,-9 0 2 0,5 0-3 1,-6 0 3-1,1 0-3 0,1 0 1 75,-9 0 1-75,6 6-2 0,3 1 2 0,-7 5 1 0,1 1 5 0,7-5-3 1,-5-1-2-1,5-3-3 0,-1-4 1 0,-3 6-1 71,5-6 2-71,8 2-3 0,-2 4 0 1,0 1 0-1,0 2 0 0,6-3 0 0,-1 0 0 0,1-2 0 0,4 4 0 0,1-1 0 72,-7 3 0-72,-2-2 0 0,0-1 0 0,5 3 0 0,1-7 0 1,1-3 0 0,-5 0 0-1,11 0 0 0,-7 0 0 0,0 0 0 76,7 0 0-76,-6 0 0 0,-3 0 0 0,2 0 0 36,-14 0 0-36,2 0 0 0,0 0 0 0,-5 0 0 0,9 0 0 0,9 0 0 1,1-9 0-1,3 2 0 0,2-2 0 0,-7 2 0 0,-2-1 0 70,7-5 0-70,-19 3 0 0,6 4 0 0,-9-3 0 1,3 2 0-1,0 1 0 0,-1 6 0 0,-1-2 0 0,-3 2 0 73,5 0 0-73,-9 0 0 1,3 0 0-1,3 0 0 0,-10 0 0 0,11 0 0 0,-9 0 0 0,15 0 0 0,6 0 0 0,5 0 0 74,9 0 0-74,8 0 0 0,3 0 0 0,-1 0 0 0,-5 0 0 0,-4 8 0 0,-4-1 0 0,1 2 0 0,-9-3 0 0,5 7 0 75,-7-8 0-75,-5 0 0 1,-2-5 0-1,-1 0 0 0,-3 0 0 0,-2 0 0 0,-1 0 0 0,-10 0 0 0,7 0 0 0,1 0 0 4,3 0 0 70,1 0 0-74,18 0 0 0,8 0 0 0,-4 0 0 0,6 0 0 0,-2 0 0 0,-11 2 0 0,7 4 0 0,4-2 0 3,-7-4 0 71,3 3 0-74,-11 2 0 0,1-5 0 0,-5 0 0 0,-7 0 0 0,5 0 0 0,-10 0 0 0,-3 0 0 0,-6-5 0 0,-5-2 0 82,-1-1 0-82,-9 3 0 0,-4 0 0 0,-8 5 0 0,1 0 0 0,-3 0 0 0,3 0 0 0,7 0 0 1,-8 0-12-1,2 5-109 0,-9 27-75 72,-4-7-96-71,0 3-195 0</inkml:trace>
    </iact:actionData>
  </iact:action>
  <iact:action type="add" startTime="6128">
    <iact:property name="dataType"/>
    <iact:actionData xml:id="d1">
      <inkml:trace xmlns:inkml="http://www.w3.org/2003/InkML" xml:id="stk1" contextRef="#ctx0" brushRef="#br0">18616 2888 334 0,'0'0'237'69,"0"0"-133"-69,0 0 31 0,0 0-27 0,0 0-27 0,0 0-3 0,0 0-14 0,11-4-17 0,20-2 9 0,1 4-10 71,2-3 7-71,8 0-10 0,4 2 10 0,13-1-18 0,4 1-3 0,11-6-10 0,4 3-4 0,-2-1-2 0,6 7-5 0,-4 0 11 77,0 0 2-77,0 0 3 0,2 0-8 0,-4 0-3 0,2 0-1 0,-11 0-1 1,1 0-7-1,-5 0 0 0,0 0 0 0,2 0 4 72,5 0-3-72,-5 0 1 0,5 0-1 0,-1 0-2 0,-5 0 0 0,-10 0-2 0,-3 0 3 0,6 0 0 0,-2 0 1 0,-3 0-2 76,12 0 0-76,1 0-3 0,0 0-3 0,-2 0 4 0,1 0-4 0,-10 0 5 0,-3 0 4 0,-7 0 3 0,-4 0 0 0,2 4 0 72,1-4-7-72,14 0-3 0,-3 0 0 0,10 0-2 0,1 0 3 0,0 0-2 0,9 0 3 0,-2 0-2 0,10 0 7 2,0-4 5 69,-2-4 0-71,2 4 1 0,-2-1-6 0,-4-3-3 0,2 0-2 0,4-5-1 0,0 1-1 0,5 2 0 0,-1 1-1 5,5-7 1 64,-5 7 2-69,1 0 1 0,-7 2 2 0,2 7 9 0,-4 0-8 0,4 0-3 0,-2 0 1 0,2 0-3 0,0 0 2 79,-4 0 2-79,-4 0 0 0,-2 0-7 0,-9 0 0 0,0 0 0 0,-4 0 0 0,9-4 0 0,-5 0 0 0,6-6 0 0,3 7 0 80,2 3 0-80,-7 0 0 0,-3 0 0 0,-5 0 0 0,-5 0 0 0,-1 0 0 0,4 0 0 0,2 0 0 0,4 0 0 0,0 0 0 0,5 0 0 5,-9 0 0 71,4 0 0-76,0 0 0 0,3 0 0 0,3 0 0 0,-6 0 0 0,-4 0 0 0,4 0 0 0,1 0 0 0,5 0 0 0,3 0 0 5,10 0 0 65,0 0 0-70,3 0 0 0,-3 0 0 0,2 0 0 0,-2 0 0 0,0 0 0 0,-4 0 0 0,5 0 0 0,1 0 0 85,4 0 0-85,-1 0 0 0,-5-4 0 0,-10 4 0 0,1 0 0 0,1-8 0 0,0 1 0 0,14-3 0 0,-6-2 0 0,-6 5 0 0,4-1 0 77,0 3 0-77,3 0 0 0,1 5 0 0,-2 0 0 0,11 0 0 0,-11 0 0 0,-8 0 0 0,4 0 0 0,-9 0 0 0,-5 0 0 0,5 0 0 78,-10 0 0-78,0 5 0 0,0 2 0 0,4 6 0 0,5-4 0 0,-9-2 0 0,6 2 0 0,-12-1 0 0,-11-8 0 0,-6 4 0 76,-13-4 0-76,-6 0 0 0,-7 0 0 0,-8 0 0 0,3 0 0 0,-5 0 0 0,0 0 0 0,0 0 0 0,0 0 0 0,0 0 0 3,0 0 0 74,-17 0-115-76,-82 0-127-1,-47-28 68 0,64 6-177 0,10 20-638 1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02:03:55.6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70">
    <iact:property name="dataType"/>
    <iact:actionData xml:id="d0">
      <inkml:trace xmlns:inkml="http://www.w3.org/2003/InkML" xml:id="stk0" contextRef="#ctx0" brushRef="#br0">1655 2659 62 0,'0'0'148'1,"0"0"-47"-1,0 0 0 0,0 0 5 1,0 0-7 64,0 0 2-65,0 0-31 0,-4 0 7 0,4 0 1 0,0 0 1 1,0 0-3-1,0 0-1 0,0 0-9 0,0 0-2 75,0 0-1-75,0 0-7 0,0 0-8 0,0 0-10 0,0 0-12 0,29 0-11 0,24-8-9 0,-5-9 6 0,3-3 7 0,2 3 3 78,4 0 1-78,-3 1 0 0,-1 3 2 0,2 6 0 0,0 4-3 0,-9 3 6 0,9 0-12 0,0 0 4 0,6 0-14 0,2 0 0 0,-4 0 1 70,4-5-3-70,0 5 2 0,-4-4 4 0,0 4 4 0,2 0-3 0,3 0 2 0,-1 0-4 0,0 0-5 0,-4 0-2 74,-2 0 2-74,-2 0-1 0,-7 0-3 0,3 0 0 0,-5-3 4 0,3-3-3 0,-5 6 5 0,-4 0 1 0,2 0 5 0,4 0 1 70,-3 0-7-70,1 0 1 0,2 0-5 0,5 0 4 0,-3 0-5 0,1 0 2 1,3 0-2-1,3 0 4 0,-6 0 2 4,-5 0-1 65,9 0 1-69,-3 0-1 0,3 0 1 0,6 0-5 0,-9 0 2 0,5 0-3 1,-6 0 3-1,1 0-3 0,1 0 1 75,-9 0 1-75,6 6-2 0,3 1 2 0,-7 5 1 0,1 1 5 0,7-5-3 1,-5-1-2-1,5-3-3 0,-1-4 1 0,-3 6-1 71,5-6 2-71,8 2-3 0,-2 4 0 1,0 1 0-1,0 2 0 0,6-3 0 0,-1 0 0 0,1-2 0 0,4 4 0 0,1-1 0 72,-7 3 0-72,-2-2 0 0,0-1 0 0,5 3 0 0,1-7 0 1,1-3 0 0,-5 0 0-1,11 0 0 0,-7 0 0 0,0 0 0 76,7 0 0-76,-6 0 0 0,-3 0 0 0,2 0 0 36,-14 0 0-36,2 0 0 0,0 0 0 0,-5 0 0 0,9 0 0 0,9 0 0 1,1-9 0-1,3 2 0 0,2-2 0 0,-7 2 0 0,-2-1 0 70,7-5 0-70,-19 3 0 0,6 4 0 0,-9-3 0 1,3 2 0-1,0 1 0 0,-1 6 0 0,-1-2 0 0,-3 2 0 73,5 0 0-73,-9 0 0 1,3 0 0-1,3 0 0 0,-10 0 0 0,11 0 0 0,-9 0 0 0,15 0 0 0,6 0 0 0,5 0 0 74,9 0 0-74,8 0 0 0,3 0 0 0,-1 0 0 0,-5 0 0 0,-4 8 0 0,-4-1 0 0,1 2 0 0,-9-3 0 0,5 7 0 75,-7-8 0-75,-5 0 0 1,-2-5 0-1,-1 0 0 0,-3 0 0 0,-2 0 0 0,-1 0 0 0,-10 0 0 0,7 0 0 0,1 0 0 4,3 0 0 70,1 0 0-74,18 0 0 0,8 0 0 0,-4 0 0 0,6 0 0 0,-2 0 0 0,-11 2 0 0,7 4 0 0,4-2 0 3,-7-4 0 71,3 3 0-74,-11 2 0 0,1-5 0 0,-5 0 0 0,-7 0 0 0,5 0 0 0,-10 0 0 0,-3 0 0 0,-6-5 0 0,-5-2 0 82,-1-1 0-82,-9 3 0 0,-4 0 0 0,-8 5 0 0,1 0 0 0,-3 0 0 0,3 0 0 0,7 0 0 1,-8 0-12-1,2 5-109 0,-9 27-75 72,-4-7-96-71,0 3-195 0</inkml:trace>
    </iact:actionData>
  </iact:action>
  <iact:action type="add" startTime="6128">
    <iact:property name="dataType"/>
    <iact:actionData xml:id="d1">
      <inkml:trace xmlns:inkml="http://www.w3.org/2003/InkML" xml:id="stk1" contextRef="#ctx0" brushRef="#br0">18616 2888 334 0,'0'0'237'69,"0"0"-133"-69,0 0 31 0,0 0-27 0,0 0-27 0,0 0-3 0,0 0-14 0,11-4-17 0,20-2 9 0,1 4-10 71,2-3 7-71,8 0-10 0,4 2 10 0,13-1-18 0,4 1-3 0,11-6-10 0,4 3-4 0,-2-1-2 0,6 7-5 0,-4 0 11 77,0 0 2-77,0 0 3 0,2 0-8 0,-4 0-3 0,2 0-1 0,-11 0-1 1,1 0-7-1,-5 0 0 0,0 0 0 0,2 0 4 72,5 0-3-72,-5 0 1 0,5 0-1 0,-1 0-2 0,-5 0 0 0,-10 0-2 0,-3 0 3 0,6 0 0 0,-2 0 1 0,-3 0-2 76,12 0 0-76,1 0-3 0,0 0-3 0,-2 0 4 0,1 0-4 0,-10 0 5 0,-3 0 4 0,-7 0 3 0,-4 0 0 0,2 4 0 72,1-4-7-72,14 0-3 0,-3 0 0 0,10 0-2 0,1 0 3 0,0 0-2 0,9 0 3 0,-2 0-2 0,10 0 7 2,0-4 5 69,-2-4 0-71,2 4 1 0,-2-1-6 0,-4-3-3 0,2 0-2 0,4-5-1 0,0 1-1 0,5 2 0 0,-1 1-1 5,5-7 1 64,-5 7 2-69,1 0 1 0,-7 2 2 0,2 7 9 0,-4 0-8 0,4 0-3 0,-2 0 1 0,2 0-3 0,0 0 2 79,-4 0 2-79,-4 0 0 0,-2 0-7 0,-9 0 0 0,0 0 0 0,-4 0 0 0,9-4 0 0,-5 0 0 0,6-6 0 0,3 7 0 80,2 3 0-80,-7 0 0 0,-3 0 0 0,-5 0 0 0,-5 0 0 0,-1 0 0 0,4 0 0 0,2 0 0 0,4 0 0 0,0 0 0 0,5 0 0 5,-9 0 0 71,4 0 0-76,0 0 0 0,3 0 0 0,3 0 0 0,-6 0 0 0,-4 0 0 0,4 0 0 0,1 0 0 0,5 0 0 0,3 0 0 5,10 0 0 65,0 0 0-70,3 0 0 0,-3 0 0 0,2 0 0 0,-2 0 0 0,0 0 0 0,-4 0 0 0,5 0 0 0,1 0 0 85,4 0 0-85,-1 0 0 0,-5-4 0 0,-10 4 0 0,1 0 0 0,1-8 0 0,0 1 0 0,14-3 0 0,-6-2 0 0,-6 5 0 0,4-1 0 77,0 3 0-77,3 0 0 0,1 5 0 0,-2 0 0 0,11 0 0 0,-11 0 0 0,-8 0 0 0,4 0 0 0,-9 0 0 0,-5 0 0 0,5 0 0 78,-10 0 0-78,0 5 0 0,0 2 0 0,4 6 0 0,5-4 0 0,-9-2 0 0,6 2 0 0,-12-1 0 0,-11-8 0 0,-6 4 0 76,-13-4 0-76,-6 0 0 0,-7 0 0 0,-8 0 0 0,3 0 0 0,-5 0 0 0,0 0 0 0,0 0 0 0,0 0 0 0,0 0 0 3,0 0 0 74,-17 0-115-76,-82 0-127-1,-47-28 68 0,64 6-177 0,10 20-638 1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20T01:28:13.47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6562">
    <iact:property name="dataType"/>
    <iact:actionData xml:id="d0">
      <inkml:trace xmlns:inkml="http://www.w3.org/2003/InkML" xml:id="stk0" contextRef="#ctx0" brushRef="#br0">15321 1852 656 0,'0'0'152'9,"0"0"-10"-9,0 0-44 0,0 0-34 0,0 0-7 1,0 0-2 1,0 0-14-1,8 0-9-1,-8-6 3 0,-41-24 55 0,-3-3-41 43,-4-3-10-43,0-9-9 0,-6 1 3 0,-9-8-4 0,-4 5-5 0,-3 2 7 44,0 2-5-44,-3 10-3 0,-4 0-1 0,-3 2 17 0,-6 2-15 0,-2 4-5 38,1 3 1-38,-2-4-4 0,-3-1 2 0,-4-6-6 0,-1 4 2 39,-9 0-3-39,-3 3-5 0,-5-4 3 0,-8 5 2 0,1-1 3 4,4-3 2 31,-6-1-2-35,5 1-1 0,5 1-5 0,-4 1 3 3,6 6-4 34,3 2 3-37,13 5 0 0,3 2-3 0,8 8-2 39,-1-4 0-39,-8 8-5 0,6 0 0 0,-8 0 0 0,-13 0 0 0,-2 0 0 35,-15 0 0-34,-3 0 0-1,-5 0 0 0,8 15 0 0,2-4 0 36,2 4 0-36,0 3 0 0,-7-3 0 0,-5 3 0 3,5 1 0 34,-2-5 0-37,9 8 0 0,7-2 0 0,1 5 0 0,1 2 0 34,6 1 0-34,4 1 0 0,-4 0 0 0,2 9 0 2,1-1 0 31,6 2 0-33,5 3 0 0,-2 5 0 0,2 5 0 6,0 0 0 24,-7 2 0-30,-4 7 0 0,-1-8 0 0,2 2 0 43,6-7 0-43,15-6 0 0,7-7 0 0,23-8 0 0,13-8 0 37,20-9 0-37,7-6 0 0,11-4 0 0,0 0 0 0,0 0 0 1,0 0 0 33,0 0 0-34,0 0 0 0,0 0 0 0,0 0 0 35,-3 0 0-35,3 3 0 0,-3-3 0 0,3 0 0 0,0 0 0 33,0 0 0-33,0-15 0 0,41-58 0 0,20-34 0 34,2-25 0-34,0 7 0 0,-12 6 0 0,-11 28 0 0,-10 35 0 34,-16 23 0-34,-12 22 0 0,-2 11 0 0,0 0 0 37,0 11 0-37,-19 55 0 0,-34 30 0 0,-10 23 0 1,8-6 0 38,4-6 0-39,7-12 0 0,11-21 0 0,9-18 0 0,11-23 0 2,9-18 0 29,4-12 0-30,0 2 0-1,35 1 0 0,38 6 0 37,22-5 0-37,8-4 0 0,-8-3 0 0,-2 0 0 0,-17 0 0 35,-6 0 0-35,-3 0 0 0,-4 0 0 0,2 0-90 1,17 0-135 37,-60 0-86-38,7 0-240 0</inkml:trace>
    </iact:actionData>
  </iact:action>
  <iact:action type="add" startTime="8179">
    <iact:property name="dataType"/>
    <iact:actionData xml:id="d1">
      <inkml:trace xmlns:inkml="http://www.w3.org/2003/InkML" xml:id="stk1" contextRef="#ctx0" brushRef="#br0">20549 1706 577 0,'0'0'100'0,"0"0"21"0,0 0-9 9,0 0 10 41,0 0 16-50,0 0-59 0,0 0-7 0,-241-210 6 0,173 155-26 0,-6-4 4 0,-14 1-16 57,-16-6-9-57,-17-2 12 0,-19-3-3 0,-14 3-8 0,-1 0-1 0,-2 10-4 1,2 2-4-1,11-3 2 13,4 6 1 37,4 3-5-50,4 5 4 0,3 10 3 0,2 2-9 0,6 14-5 0,0 4 4 0,2-1-2 5,-11 8-3 43,-3-2-3-48,-2 3 3 0,-5 5 0 0,2 0-7 0,3 0-3 0,4 0 2 61,-7 13 2-61,-7 4-3 0,-4 6-1 0,-1-1 1 0,0-3-4 0,5-5 0 0,10-3 0 0,-2-3 0 4,18-6 0 41,6 6 0-45,11 2 0 0,3 5 0 0,7-3 0 0,7 3 0 0,4 3 0 47,8 4 0-46,1 4 0-1,1 0 0 0,1 7 0 0,-4 0 0 0,-4 0 0 67,-2 0 0-67,-9 0 0 0,5-4 0 0,-4 2 0 0,11 1 0 0,0 4 0 0,9 2 0 0,3 10 0 0,2 0 0 66,0-2 0-66,5 0 0 0,3 2 0 0,-1-8 0 0,1 4 0 0,1 5 0 0,-3-14 0 0,4 2 0 0,4-4 0 70,-1-4 0-70,1 5 0 0,-4 2 0 0,5-3 0 0,6 1 0 0,1-5 0 0,3-2 0 0,2-6 0 0,2 1 0 2,-2 1 0 60,2-6 0-62,5 1 0 0,0 2 0 0,4-2 0 0,1-3 0 0,10-1 0 0,4-6 0 0,6-4 0 8,4-4 0 50,0 0 0-57,0 0 0-1,0 0 0 0,0 0 0 0,4-31 0 0,20-23 0 0,3-8 0 1,-1-4 0 71,-4 2 0-72,0 14 0 0,-3 1 0 1,-7 19 0-1,1 12 0 0,-6 7 0 0,-7 11 0 0,0 0 0 0,0 0 0 2,0 0 0 60,0 11 0-62,0 37 0 0,-3 10 0 0,-14 5 0 0,5-7 0 1,3-8 0-1,1-9 0 0,8-12 0 4,0-8 0 45,0-17 0-49,0 6 0 0,0-4 0 0,53-1 0 0,28-3 0 0,25 0 0 56,12 0 0-56,-4 0 0 0,-11-21 0 0,-18-1 0 0,-20 2 0 0,-16 7 0 0,-20 8 0 0,-18 5 0 43,-3 0-16-43,-8 0-149 0,0 12-150 0,0 14-228 0</inkml:trace>
    </iact:actionData>
  </iact:action>
  <iact:action type="add" startTime="17696">
    <iact:property name="dataType"/>
    <iact:actionData xml:id="d2">
      <inkml:trace xmlns:inkml="http://www.w3.org/2003/InkML" xml:id="stk2" contextRef="#ctx0" brushRef="#br0">24164 16401 942 0,'0'0'159'0,"0"0"-20"0,188 55-37 0,-63-37-33 47,40-3-5-47,42 0-9 0,31-4-15 0,17-4-10 0,2 8 39 0,-11 3-22 0,-24 8-4 49,-24 5-5-49,-41-7-2 0,-46-6-16 0,-45-6-6 0,-37 0 2 0,-25-12-3 5,-4 0-13 35,-53 0-1-40,-79 0 1 0,-72-27 0 0,-71-21 5 0,-54 0-5 43,-47-3-2-43,-13 3 2 0,7 15 14 0,51 18 8 1,61 15 1-1,60 0-9 47,64 0-3-47,50 26-1 0,40-11 2 0,39-8 6 0,17 8 7 0,89 3-25 4,83 24 0 38,92-9 0-42,76-9 0 0,34-16 0 0,16-8 0 1,-36 0 0 0,-61-3 0 45,-88-11 0-46,-70-1 0 0,-65 6 0 0,-38 6 0 0,-32 3 0 0,-7 0 0 40,-97 0 0-40,-75 0 0 0,-72 0 0 0,-39 0 0 0,-10-6 0 3,22-9 0 47,47-1 0-50,61 8 0 0,60 5 0 0,59 3 0 0,36 0 0 0,15 0 0 45,92 0 0-45,96 0 0 0,91 0 0 0,63-6 0 0,-8-18 0 1,-40 6 0 40,-61 0 0-41,-89 12 0 0,-67-3 0 0,-45 9 0 0,-32 0 0 0,-22 0 0 53,-81 0 0-53,-52 26 0 0,-46-1 0 0,-9-13 0 0,-7 0 0 0,18-6 0 1,30-6 0 40,51 3 0-41,53-3 0 0,38 6 0 0,27-6 0 0,41 9 0 3,102 6 0 41,82 3 0-44,47-3 0 0,1-6 0 0,-41-9 0 0,-63 0 0 0,-60 0 0 56,-55 0 0-56,-38 0 0 0,-16 2 0 0,-77 20 0 0,-77 4 0 0,-74 11 0 0,-45-4 0 7,-12-6 0 38,8-9 0-45,33-11 0 1,46 1 0-1,55-8 0 0,58 0 0 0,40 0 0 16,35 0 0-16,10 0-6 42,65 0-161-42,-5 0-138 0,6 0-183 0</inkml:trace>
    </iact:actionData>
  </iact:action>
</iact:actions>
</file>

<file path=ppt/ink/inkAction3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20T01:28:13.47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9057">
    <iact:property name="dataType"/>
    <iact:actionData xml:id="d0">
      <inkml:trace xmlns:inkml="http://www.w3.org/2003/InkML" xml:id="stk0" contextRef="#ctx0" brushRef="#br0">23700 7357 541 0,'0'0'127'0,"0"0"2"0,0 0 6 0,0 0-51 48,0 0-32-47,0 0 32-1,0 0 4 0,0 0-31 0,-216-191-9 0,127 143 15 1,-8 5-1 50,-4-3-30-51,-19-1 18 0,1 7-26 0,-7-1 10 0,-9 2-4 0,-17 8 3 47,-1 9-7-47,-16 11 21 0,-2 0-25 0,2 5 9 0,0-10-8 0,4 1-1 0,-1-7-6 47,7 3 8-46,9 5-6-1,9 7 8 0,6-5-3 0,3 9-4 0,-6-1-2 45,-3 2-3-45,-6 2-7 0,-5-9 7 0,5 2-9 0,7 4-1 0,0-5 6 43,-1 1-4-43,-4-1-6 0,-5 0 0 0,-9 8 0 0,2 0 0 1,5 0 0 49,5 0 0-50,4 8 0 1,7 18 0 0,-1-8 0-1,9 4 0 0,5-7 0 1,11 3 0 47,4 1 0-48,9-1 0 0,10 2 0 0,7-3 0 0,2 1 0 0,10 1 0 4,-10-1 0 42,5 5 0-46,7-2 0 0,-9 10 0 0,2 4 0 0,-5 11 0 0,-6 7 0 45,-1 10 0-45,-5 3 0 0,-3 8 0 0,-4-3 0 0,10-4 0 1,12-13 0 49,17-13 0-50,28-8 0 0,10-20 0 0,13 2 0 0,6-6 0 0,0-9 0 0,3 0 0 54,0 0 0-54,6-42-3 0,39-34-12 0,11-19-1 0,-1-17-7 0,-1-1 9 0,-1-8 8 53,-7 7-4-53,-12 17-4 0,-8 23 0 0,-11 34 14 0,-8 18 4 0,-3 11-2 0,-4 8-2 48,0 3 0-48,0 0 8 0,-4 58 10 1,-35 23-10-1,-7 21-4 0,-5 5-1 1,3 1 9 59,3-5-1-60,13-8 4 0,6-9-3 0,8-21-1 0,7-16-4 0,6-20-7 0,5-23 0 0,0 1 0 47,0 1 0-47,34-1 0 0,21-2 0 0,15-5 0 0,-3 0 0 0,13 0 0 52,8-20 0-52,13-5 0 0,34-1-41 0,7 8-53 0,9 7-57 0,3 11-64 0,-105 0-41 6,-6 19-320 38</inkml:trace>
    </iact:actionData>
  </iact:action>
  <iact:action type="add" startTime="10662">
    <iact:property name="dataType"/>
    <iact:actionData xml:id="d1">
      <inkml:trace xmlns:inkml="http://www.w3.org/2003/InkML" xml:id="stk1" contextRef="#ctx0" brushRef="#br0">28222 7416 646 0,'0'0'15'0,"0"0"121"0,0 0 18 0,-181-199-60 0,115 138 1 0,-4-6-27 0,0 12 7 53,0 3-8-53,0 7-5 0,0 9 17 0,0-1-45 0,-7 4 17 0,-7-8-21 0,-4-6-3 46,-4-1 9-46,-11 1 3 0,-1 6-17 0,-2 1 14 0,-5 7-16 0,-3 2 15 42,-14 3-18-42,-8 6 7 0,-4-1 8 0,0 5-4 0,3-1-22 0,6-3 10 54,-9-4-1-54,-3-7-9 1,-4 4 12-1,-5 0-8 0,5 11-6 0,7 3 1 0,7 10 1 8,10 2-3 54,7 3 1-62,5 0-3 0,9 0 1 0,-2 0 3 0,5 0-1 0,9 0-3 0,-3 0 1 0,1 0 0 70,7 0 0-70,-5 11-2 0,-8 5 2 0,-4 5 1 0,-12 1-2 0,-4 3 0 0,4 2-1 0,8 2-1 0,3-4-2 0,1 6 3 61,3-2-1-61,2 0 0 0,1 1 1 0,7-2 0 0,9-1-1 0,-2 2 1 0,12 4 0 0,0 0 1 6,6 4-1 53,4 0 1-59,9-4-1 0,0 0 1 0,1 4 0 0,7-4-1 0,-1 3 3 0,3-3-3 3,5 6 2 47,-5 0-2-50,4 8 4 0,-2 1-4 0,4 8 0 0,3-5 0 0,10-10 0 0,3-11 0 49,10-8 0-49,3-10 0 0,6-6 0 0,-4-3 0 0,1 5 0 0,-1 3 0 3,-2 3 0 43,2 1 0-46,1-6 0 0,3-9 0 0,0 2 0 1,0-2 0-1,0 0 0 45,0 0 0-45,0 0 0 0,0 0 0 0,-5 0 0 0,5 0 0 0,0 0 0 44,0 0 0-44,0 0 0 0,0 0-5 0,0-11-11 0,0-32 9 0,0-5 5 46,0-4 1-46,8 7 1 0,-4 10 0 0,-4-3 0 0,0 12 0 0,0 9-1 49,0 9-1-49,0 8 4 0,0 0-2 0,0 0 0 0,0 0 0 0,0 0-1 48,-19 18 2-48,-10 19-1 0,2-3 1 0,3-1 0 0,1 0 2 0,8 0-2 0,5-4 2 46,1-7 0-46,4-6 4 0,5-14-2 0,0-2-1 0,0 0 0 0,0 0-4 43,0 0 0-43,0 0 0 0,0 0 0 0,0 0 0 0,0 0 0 0,31 0 0 43,24 0 0-43,20-7 0 2,-5-12 0-2,-4 1 0 0,-4 0 0 1,-6-5 0 46,-8 13 0-47,-14-2 0 0,2 9 0 0,-23-1 0 2,3 1 0-2,-13-5 0 6,4 5 0 47,-7 3 0-53,0-5 0 0,0 5-53 0,0 0-66 0,0 0-82 0,0 0-114 0,0 19-485 56</inkml:trace>
    </iact:actionData>
  </iact:action>
  <iact:action type="add" startTime="15551">
    <iact:property name="dataType"/>
    <iact:actionData xml:id="d2">
      <inkml:trace xmlns:inkml="http://www.w3.org/2003/InkML" xml:id="stk2" contextRef="#ctx0" brushRef="#br0">17363 13851 447 0,'0'0'130'0,"0"0"-77"0,0 0 51 0,-201-7-44 0,122 7-27 0,-10 0 19 0,-9 0-1 0,-5 22 15 0,-8 11-8 0,-7 11-3 0,4 4-7 8,0 7-4 61,10-3 3-69,12 10-8 0,10 5 5 0,12 7 7 0,7 7-1 0,15 3 0 0,10 7-9 0,13 14-11 0,14-10-9 7,11 7-5 44,0 5 3-51,0 4-2 0,45 6 0 0,16-9 3 0,18-6-6 0,13-3-8 0,17 1 4 52,19-16-5-52,14-6 3 0,4-12-8 1,-6-6 4-1,-8-18-3 0,-18-1 7 0,-6-10 1 55,-16-13 0-55,-9-12-5 0,-1-6-4 0,-5 0 0 0,-4-57-2 0,4-33 1 0,-10-27 1 62,3-30 1-60,-7-12 2-2,-12-7 8 1,-3 23 2-1,-7 18-1 0,-16 23 2 0,-11 13-2 0,-6 7-6 0,-8 1-3 50,0 8 0-50,0-4-2 0,0-4 1 0,-30 0 0 0,-9-8 1 0,-11 6 1 0,4 2 2 49,0 6 0-49,0 18-3 0,1 0-1 0,-6 21 1 0,-8 3 5 0,-8 7 2 6,-6 7 2 38,-8 9-1-44,-4-6 2 0,-7 13-6 0,-5 3 3 0,-1 0-7 0,-7 0 4 51,1 11 3-51,5 31 1 0,0 12 4 0,0 6-5 0,3-6 0 0,-5 6-3 0,9 6-3 49,9-8-3-49,6 8 1 0,14 4 0 0,6-1 0 0,11-2 0 0,16 3 2 5,4-1 0 43,16 9 1-48,10 3-4 0,0 4 9 0,0-1-4 0,36 4 2 0,23 4-4 50,8 4-4-50,10 3 0 0,6-7 0 0,6-3 0 0,7-8 0 0,8-15 0 0,2-8 0 46,11-13 0-46,-2-12 0 0,6-13 0 0,-7-20 0 0,-3 0 0 0,-5 0 0 53,-11 0 0-53,-6-34 0 0,-9-30 0 0,-1-9 0 0,-9-11 0 0,-12-16 0 0,-4-5 0 52,-6 0 0-52,-4-1 0 0,-6 3 0 0,-2 0 0 0,-12 3 0 0,-4-3 0 0,-4 2 0 51,-16 4 0-51,0 5 0 0,0-4 0 0,0 15 0 0,-36 7 0 0,-10 8 0 0,-9 12 0 50,-12 1 0-50,-9 13 0 0,-5 7 0 0,-7 4 0 0,-4 8 0 0,-7 5 0 59,-5 1 0-59,-9 13 0 0,-5 2 0 0,4 0 0 0,3 0 0 0,9 17 0 0,4 16 0 0,8 11 0 4,1 9 0 44,9-3 0-48,-2 9 0 0,12 0 0 0,9 1 0 0,15-9 0 0,10-3 0 54,10-8 0-53,16 3 0-1,-4 13 0 0,14 7 0 0,0 15 0 0,0 9 0 0,17 6 0 0,16 2 0 58,3-3 0-58,10 7 0 0,5 0 0 0,15 0 0 0,11 8 0 0,15-4 0 0,9-11 0 5,15-3 0 50,5-5 0-55,9-10 0 0,0-10 0 0,-4-25 0 0,-8-6 0 0,-18-18 0 0,-11-15 0 2,-4 0 0 54,-3-30 0-56,-3-51 0 0,-6-10 0 0,-8-13 0 0,-9 5 0 0,-20 23 0 0,-9 12 0 49,-20 28 0-48,-7 13-104-1,0 23-167 0,-7 0-149 0</inkml:trace>
    </iact:actionData>
  </iact:action>
</iact:actions>
</file>

<file path=ppt/ink/inkAction3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20T01:28:13.471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5" units="cm"/>
      <inkml:brushProperty name="height" value="0.055" units="cm"/>
    </inkml:brush>
  </inkml:definitions>
  <iact:action type="add" startTime="6841">
    <iact:property name="dataType"/>
    <iact:actionData xml:id="d0">
      <inkml:trace xmlns:inkml="http://www.w3.org/2003/InkML" xml:id="stk0" contextRef="#ctx0" brushRef="#br0">991 4767 777 0,'0'0'198'2,"0"0"-93"-2,0 0-32 0,0 0-19 0,0 0-9 0,0 0-13 0,-130 225 10 0,91-134 9 0,-5 17 4 0,-4 13-8 0,4 11 1 3,-4 11-11-2,0 12-2 0,2 4-10 68,7 0-5-69,3-3-6 0,5-8-8 0,6-4 1 0,2-9 1 1,10-6 1-1,-4 8 4 0,10 10 6 0,7 0 0 6,0 5 6 1,0-3-1 51,0-8-3-58,0-6-11 0,0-3 4 0,14-1-2 0,3 4-3 0,1 5-6 0,1 0 0 1,5-8 1 62,0-3-2-63,-2-19-2 0,4-11 0 0,-9-6 1 0,-2-8 0 0,4-2-1 0,-9 14 0 0,12-2 0 2,0 9 1 62,1-9-1-64,2-10 2 0,4-12-1 0,-7-10-1 0,1-9 1 0,-5-13 0 0,-6-4-1 0,-1-4 0 64,4 3 0-64,-5 3 1 0,5-4-1 0,3 10 0 0,0-2 0 0,-1 5 0 0,4-4-1 0,-2-7 0 0,-6 0-1 56,3-7 2-56,-3 3-1 0,-2 8 1 0,9-6-3 0,-13-1-3 0,0-8 1 0,-2-19 5 72,-5-3-1-72,0-4 1 0,0 0-8 0,0 0-14 0,0 0-7 1,0 0 12-1,0 0 1 0,0 0 5 0,0 0 3 0,0 0-1 59,0 0-5-59,-16 0 4 0,-25-18 10 0,-10-15 1 0,-12-15-1 0,-12-4-30 0,0-10-9 0,-5 3 13 64,-2-3-17-64,12 11 20 0,3 9-10 0,20 12 17 0,14 9 5 0,14 9 9 0,13 5 2 0,6 5 2 72,0 2 6-72,0 0-2 0,0 0 3 0,0 0 5 0,3 0 37 0,38 0-11 0,14 17-16 0,6 23 10 0,17 8 9 0,-4 3 5 56,-6-3-9-56,4 4-1 0,-9-4-13 0,-5-7 2 0,-10-4-10 0,-7-9 3 0,-12-5 2 51,-11-13-2-51,-7-5-5 0,-6-2-1 1,-2-3-6-1,14 0-7 0,9-3 1 0,11-50-1 57,-4-13-1-56,1-21-1-1,-10-13 0 0,0-7-1 0,-9 8-1 0,-5 15 2 0,1 13-2 0,4 24-15 55,0 10-43-55,4 7-62 0,7 12-66 0,-20 18-96 0,1 0-271 0</inkml:trace>
    </iact:actionData>
  </iact:action>
  <iact:action type="add" startTime="11795">
    <iact:property name="dataType"/>
    <iact:actionData xml:id="d1">
      <inkml:trace xmlns:inkml="http://www.w3.org/2003/InkML" xml:id="stk1" contextRef="#ctx0" brushRef="#br0">15626 10393 582 0,'0'0'236'0,"0"0"-73"0,0 0-22 0,0 0-67 64,0 0-19-64,0 0-4 0,0 0 9 0,-195 3-9 0,103 31-3 0,-7 13-16 0,-3 12-18 0,1 15 5 7,6 12-3 69,15 9 3-76,13 8 5 0,19 3 3 0,16 5 5 0,13-5 5 1,14-3-7-1,5 8-15 0,20 3 9 0,57 11-11 0,41 4 1 2,36-12-12 67,30-21 2-69,9-34-3 0,5-37 10 0,-19-19-1 0,-17-6 1 0,-29-24 18 0,-31-42-12 0,-20-30-2 1,-34-28-12 78,-26-27-2-79,-22-29 2 1,-8-8-2-1,-62 1-2 0,-29 13 0 0,-7 30-4 0,-2 35-15 1,9 23-45-1,7 32-53 0,0 21-72 0,67 33-144 63,6 14-727-63</inkml:trace>
    </iact:actionData>
  </iact:action>
  <iact:action type="add" startTime="13063">
    <iact:property name="dataType"/>
    <iact:actionData xml:id="d2">
      <inkml:trace xmlns:inkml="http://www.w3.org/2003/InkML" xml:id="stk2" contextRef="#ctx0" brushRef="#br0">16341 10534 719 0,'0'0'124'0,"0"0"32"0,0 0-54 0,0 0-33 0,0 0 0 71,0 0-1-71,230-156 18 0,-172 115-5 0,11-7-18 0,7 4-10 0,13-4-7 0,13 6 0 0,13-6 2 0,3 3-2 6,9 0-7 70,8-3-7-76,10 6-9 0,16-3 7 0,6 0-10 0,14 4 7 0,1 1-7 0,15 4-8 0,-1 3-1 0,12 3-2 0,-2 7 4 62,-2 3-6-62,0 1 0 0,-6-4 2 0,-3 1 0 0,-8-4-6 0,-9 2-3 0,-13-7 0 0,-14-5 0 4,0-2 0 53,-4 5 0-56,-4 4 0 0,-6 7 0-1,-6 7 0 0,2 5 0 0,1 10 0 0,0 0 0 0,3 0 0 63,-7 0 0-63,1 0 0 0,-7 0 0 0,-2 14 0 0,-11 6 0 0,-2 4 0 0,10 9 0 0,-5 9 0 66,1 6 0-66,-3-1 0 0,-1 7 0 0,-3-6 0 0,-2 1 0 0,-4 1 0 0,-1-2 0 0,-6-3 0 0,4 7 0 6,0-9 0 52,-3-6 0-58,3 0 0 0,-12 0 0 0,3 4 0 0,2 7 0 0,0-5 0 0,4 1 0 1,-4-7 0 65,-8-8 0-66,-2 2 0 0,-7-10 0 0,0 1 0 0,5 1 0 0,5 6 0 0,1 7 0 0,-3-3 0 58,-6 5 0-58,-10-12 0 0,-4-1 0 0,-9 2 0 0,-3-3 0 0,-3 0 0 0,-10-3 0 0,-7 0 0 5,4-2 0 57,-12-5 0-62,-3-2 0 0,-1-4 0 0,-4-4 0 0,-8-2 0 0,1 2 0 0,-4-4 0 1,-4 0 0 77,0 0 0-78,0 0 0 0,0 0 0 0,0 0 0 1,-12-10 0-1,-43-35 0 0,-16-17 0 0,-15-12 0 0,1 1 0 0,-10-5 0 0,6 8 0 62,7 7 0-62,17 12 0 1,12 18 0-1,21 8 0 0,15 17 0 0,10 4 0 0,7 1 0 0,0 3 0 64,0 0 0-64,0 0 0 0,0 0 0 0,0 0 0 0,5 0 0 0,39 0 0 0,23 25 0 0,6 17 0 0,1 8 0 51,-1 1 0-51,-5 5 0 0,-3-5 0 0,-10-3 0 0,-14-8 0 0,-12-9 0 0,-14-10 0 57,-15 1 0-57,0 4 0 0,0 0 0 0,-29 7 0 0,-19-4 0 0,-12-11 0 0,6 2 0 65,-2-14 0-65,-1-2 0 0,11-4 0 0,0 0 0 0,10 0 0 0,7 0-8 0,0 0-96 0,7 0-26 0,3-15-39 65,19-25-22-65,0 18-58 0,7 7-279 0</inkml:trace>
    </iact:actionData>
  </iact:action>
  <iact:action type="add" startTime="14505">
    <iact:property name="dataType"/>
    <iact:actionData xml:id="d3">
      <inkml:trace xmlns:inkml="http://www.w3.org/2003/InkML" xml:id="stk3" contextRef="#ctx0" brushRef="#br0">26854 10621 497 0,'0'0'106'1,"0"0"96"-1,0 0-44 0,0 0-99 53,0 0-25-53,0 0-15 0,0 0 11 0,-23-59 11 0,-24 48 12 0,-13 8-19 0,-7 3 13 61,-4 0-12-61,-1 0-1 0,-5 34 10 0,-8 16 0 0,0 8 2 0,4 14-14 0,11 0-2 0,12-2-3 3,17-3-5 45,19 3 7-48,22 0 6 0,0 3-5 1,34 1 11-1,33-1-14 0,10-6-3 3,11-6 3 46,10-4-11-49,1-18-5 0,1-5-2 0,-1-16-3 1,-3-10-2-1,-4-8-1 2,-3 0-1 58,-16 0-1-60,-6-8-1 0,-16-29 0 0,-7-21-1 0,-3-16 1 0,-15-26-1 0,-8-16-1 1,-11-10 1 52,-7-11 0-53,0 6-1 0,0 8 1 0,-37 21 1 0,-8 24-6 0,-2 20 1 0,-16 14-4 53,-2 17-21-53,-5 13-22 0,-9 2-35 0,4 12-11 0,-3 0-79 0,54 0-27 0,15 0-195 57</inkml:trace>
    </iact:actionData>
  </iact:action>
  <iact:action type="remove" startTime="17229">
    <iact:property name="style" value="instant"/>
    <iact:actionData xml:id="d4" ref="#d3"/>
  </iact:action>
  <iact:action type="add" startTime="17249">
    <iact:property name="dataType" value="strokeEraser"/>
    <iact:actionData xml:id="d5">
      <inkml:trace xmlns:inkml="http://www.w3.org/2003/InkML" xml:id="stk4" contextRef="#ctx0" brushRef="#br1">37953 23433 635 0,'0'0'370'22,"0"0"-208"-22,0 0-7 0,0 0-40 0,0 0-48 0,0 0-35 0,0 0-31 0,4 0-1 1,-4 0-57 64,0 0-116-64,0 5-132-1,0-1-646 0</inkml:trace>
    </iact:actionData>
  </iact:action>
  <iact:action type="add" startTime="19690">
    <iact:property name="dataType"/>
    <iact:actionData xml:id="d6">
      <inkml:trace xmlns:inkml="http://www.w3.org/2003/InkML" xml:id="stk5" contextRef="#ctx0" brushRef="#br0">26963 10705 84 0,'0'0'518'0,"0"0"-378"69,0 0 33-69,0 0-66 0,0 0-49 0,0 0-8 0,0 0 15 0,-36-73-7 0,-12 58 1 0,-3 4 18 0,-9 8-16 0,-3 3-16 62,5 0-15-62,-10 0-1 0,11 0-1 0,-7 12-10 0,2 9-4 0,4 5-3 0,0 8 6 0,5 5 1 68,6 5 1-68,6 7 1 0,8 9 4 0,8 6-2 0,11 3-1 1,7 9-3-1,7 3 1 0,0 11-3 0,0 3-5 6,24-2-1 67,8-2-4-73,13-6 1 0,-1-4 0 0,16-3-2 0,10-9 0 0,10-6-3 0,5-12 0 0,1-9-1 0,4-18 5 0,-5-15 0 80,2-9-6-80,-1 0 1 0,-8-31-1 0,9-31 1 0,-10-19-1 0,-7-11 0 0,-10-14 2 0,-13-5-2 0,-11-4 2 0,-5 6 0 85,-14-2-2-84,-8 4-1 0,-9 8 1-1,0 10 0 0,-23 12-1 0,-26 14-3 0,-12 15-16 0,-13 12-8 0,-4 3-34 0,-8 8-54 0,4 6-62 1,55 19-117 77,7 0-468-78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4:29:23.3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590">
    <iact:property name="dataType"/>
    <iact:actionData xml:id="d0">
      <inkml:trace xmlns:inkml="http://www.w3.org/2003/InkML" xml:id="stk0" contextRef="#ctx0" brushRef="#br0">751 4375 783 0,'0'0'193'7,"0"0"-54"-2,0 0-22 3,0 0-45 1,0 0 22-3,0 0-21 1,0 0 5 2,4 0-8-1,59 0-4-2,28 0 2 0,33 0-7 3,30 0-30-1,32 0-1-2,22 0-2 2,7 4 2-1,-6-2-7 4,-9 4-3-4,-19-2-7-1,-12 4 7 3,-17-8-4-1,-18 5-6-2,-26-3-2 1,-11 4-4 2,-28-6-4-2,-10 0 0 0,-17 0 0 2,-20 0 0-2,-10 0 0-1,-12 0 0 0,0 0 0 2,0 0 0 0,0 0 0 0,0 0 0 0,0 0 0-2,0 0 0 2,-34 15 0 0,-50 10 0 0,-55 0 0-2,-29 3 0 2,-33-16 0 0,-18-5 0-2,-15 3 0 2,-4-10 0 0,8 0 0 0,18 0 0 0,16-4 0-2,31-17 0 2,39 0 0 1,31 5 0-2,30 7 0-1,35 2 0 2,15 3 0 0,15 4 0-1,0 0 0 0,0-5 0 1,62 5 0 0,85 0 0-2,91 0 0 2,61 0 0 0,11 0 0 0,-2 0 0-2,-26 0 0 2,-44 0 0 1,-25-20 0-2,-46 5 0 1,-32-3 0-2,-24 3 0 2,-24-2 0 1,-22-1 0-2,-12 8 0-1,-26 1 0 2,-10 6 0 0,-13 3 0-3,2-6 0 4,-6 2 0-1,0 1 0 0,-25-5 0-1,-82-8 0 0,-66-6 0 1,-48-1 0 1,-30 2 0-2,-4 9 0-1,10-1 0 2,14 13 0 0,11 0 0-2,20 0 0 2,17 4 0 0,35 13 0 1,28-6 0-4,44-3 0 3,28-2 0 1,25-6 0-3,23 0 0 1,0 0 0 1,12 0 0 0,113 0 0 0,73 0 0 0,80 4 0-2,25 9 0 2,-8 2 0 16,-29 1 0-23,-53-3 0 0,-45-5 0 4,-45-5 0 2,-37-3 0-1,-31 0 0 2,-28 0 0 0,-14 0 0 0,-13 0 0-3,0 0 0 4,0 0 0-1,-93 0 0 0,-73 0 0-2,-79 0 0 2,-22 0 0 0,-7 0 0 0,29 0 0-1,26 0 0 1,29 4 0-1,26-4 0 2,29 0 0-4,36 0 0 3,34 0 0 0,27 0 0 0,19 0 0-1,17 0 0 0,2 0 0 1,0 0 0 0,0 0 0-3,0 0 0 4,0 0 0-1,0 0 0-1,0 0 0 0,25 0 0 1,68 0-121 0,-45 0-191 2,3 0-176-4</inkml:trace>
    </iact:actionData>
  </iact:action>
  <iact:action type="add" startTime="11432">
    <iact:property name="dataType"/>
    <iact:actionData xml:id="d1">
      <inkml:trace xmlns:inkml="http://www.w3.org/2003/InkML" xml:id="stk1" contextRef="#ctx0" brushRef="#br0">17609 4280 687 0,'0'0'250'6,"0"0"-115"0,0 0-8 3,0 0-45-2,0 0-3 1,234 36 15-2,-137-23-11 2,33-1-24 0,41 0 1 0,23 10 3-1,25-6-12 1,11 5 0-1,8 1-14 1,6-4-4-2,-6-1 0 3,-21-5-9 2,-29-5 2-6,-26 7-1 1,-40-11-2 3,-22 5-6-1,-35-8-9-1,-25 4-8 0,-21 1 0 0,-19-3 0 1,0-2 0-1,0 6 0-2,0-2 0 4,-13-1 0-1,-80 9 0 1,-65 10 0-3,-82-6 0 2,-34 0 0 0,-21-16 0 0,-17 0 0-2,15-4 0 1,19-33 0 3,29-1 0-3,41 8 0 0,31 8 0 0,31 6 0 2,26 12 0-2,36 4 0-1,25 0 0 3,19 0 0-2,34 0 0 0,6 0 0-1,0-5 0 1,0 5 0 2,0 0 0-1,67-7 0-1,51 1 0 0,53-4 0 1,52-2 0 0,30-1 0-2,23 1 0 2,11 4 0 1,-5 4 0-2,-10 4 0-1,-17-6 0 2,-36 6 0 0,-25 0 0 0,-26-3 0-2,-39-10 0 2,-17 4 0 0,-43-1 0 0,-27 5 0-2,-21 5 0 1,-21 0 0 1,0 0 0 0,0 0 0-2,0 0 0 2,0 0 0 0,-56 0 0 1,-73 0 0-2,-65 0 0 0,-63 0 0 1,-17 0 0 0,-12 0 0-2,7 0 0 2,22 0 0 0,40 0 0 0,30 0 0-2,50 0 0 2,46 0 0 0,41 0 0 0,37 0 0-3,13-7 0 4,0 7 0-2,34 0 0 2,124 0 0-4,86 0 0 4,112 0 0-2,32 15 0 1,-2-11 0-2,-39-4 0 2,-58 0 0 2,-64 0 0-3,-41 0 0-1,-56 0 0 2,-52 0 0 0,-36 0 0-1,-23 0 0-1,-17 0 0 2,0 0 0 0,-36 0 0-1,-116 0 0 0,-79 0 0 2,-92 0 0-2,-33 0 0 2,6 0 0-3,17 0 0 2,43 0 0-1,43 0 0 2,66 0 0-3,59 0 0 2,46 0 0 0,50 0 0-1,22-4 0-1,4 1 0 2,0-9 0 1,78 6 0-1,32 2 0-2,16 1 0 2,-12 3 0 1,-28 0 0-1,-16 0 0-3,-13 0 0 4,-26 0 0-2,-18 0 0 1,-7 0 0-1,-6 0 0 0,0 7-186 1,0 21-319 1</inkml:trace>
    </iact:actionData>
  </iact:action>
</iact:actions>
</file>

<file path=ppt/ink/inkAction4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20T01:28:13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036">
    <iact:property name="dataType"/>
    <iact:actionData xml:id="d0">
      <inkml:trace xmlns:inkml="http://www.w3.org/2003/InkML" xml:id="stk0" contextRef="#ctx0" brushRef="#br0">1293 15032 701 0,'0'0'199'1,"0"0"-76"-1,0 0-3 0,0 0-40 3,0 0-26 72,0 0 3-75,0 0 8 0,0 0-2 0,48 12-3 0,-31-20 0 0,14-14-19 0,1-3-10 0,7-8-9 0,7 0-8 0,0-5-5 73,7 1-2-73,-2 8 1 0,-3 0-2 0,0 6 4 0,-4 5 11 0,1 3-3 0,1 9-5 0,3-3 2 0,-1 9-2 0,0 0 4 68,-4 0-6-68,-6 0 6 0,4 24-1 0,-6 4-3 0,2 10 8 0,-4 5-6 0,-2 5-4 0,6 3-4 0,-6 4-5 70,-3-3 3-70,0 3-3 0,-10 2 1 0,-4-18 2 0,-4 3-2 0,-8-9-2 0,2-15 0 0,-5-9 0 0,0-1-2 77,0-8 2-77,0 4-2 0,0-4 1 0,0 0-3 0,0 0-1 0,0 0-1 0,0 0-3 0,0 0-1 0,-12 0 0 0,-34 0 6 67,-10 0 1-67,-11-25-6 0,1-13-10 0,-4-5-2 0,3 2-6 0,16 4 8 0,7 15 11 0,22 8 5 0,8 6 2 75,10 8 0-75,4 0 2 0,0 0 2 0,0 0 1 0,0 0 17 0,21 0 20 0,35 11-35 0,14 26-1 0,10 7 14 0,2 5-6 76,-1-1 6-76,-10 3-3 0,-9-3 3 0,-8-15-1 0,-13 0-2 0,-14-23-3 0,-6 1-14 0,-2-11 0 0,-6 0 0 0,10 0 0 3,6-33 0 65,-7-19 0-68,3-10 0 0,-6 8 0 0,-4-12 0 0,-8 2 0 0,5 5 0 0,4 1 0 0,7-8-88 0,15-1-91 66,-21 45-89-66,10 11-163 0</inkml:trace>
    </iact:actionData>
  </iact:action>
  <iact:action type="add" startTime="6496">
    <iact:property name="dataType"/>
    <iact:actionData xml:id="d1">
      <inkml:trace xmlns:inkml="http://www.w3.org/2003/InkML" xml:id="stk1" contextRef="#ctx0" brushRef="#br0">9258 15055 906 0,'0'0'212'1,"0"0"-59"-1,0 0-26 0,0 0-53 10,0 0-9-5,0 0-5 69,0 0-14-74,225-225-5 0,-162 171-6 0,11 6-2 0,3-9-1 0,1 15 1 0,-1 9 0 0,0 9-6 0,-9 17-4 0,0 7-5 91,-5 0 2-91,2 4-11 0,5 29 0 0,-3 8-6 0,3 11-3 0,-4-4 3 0,-3 9 3 0,-8 10 1 0,-7 3 4 0,-4 7-4 0,-8 7-1 0,-5 5-3 7,-2-1 2 67,-2 1-1-73,-3-12 2-1,-5-15-3 0,-6-10 1 0,-4-22-2 0,-6-12 2 0,-3-15-2 0,0-3-2 0,0 0-1 0,0 0-4 71,0 0 0-71,-29 0-6 0,-31-26 10 0,-11-7-1 0,11 8 2 0,-3 2 0 0,12 6 0 0,5 1 0 0,18 5-1 8,13 11 1-8,8 0 0 75,7 0 0-75,0 0 1 0,0 0 4 0,0 0-1 0,7 9 3 0,41 30-2 1,10 21-5-1,-2-17 3 0,-1 2-1 0,-9-9 12 77,-4-10-14-77,-9-4 0 0,-11-14 0 0,-3-1 0 0,-4-4 0 0,2-3 0 0,2 0 0 0,3 0 0 0,-3-3 0 0,0-23 0 71,-2-19 0-71,-2-13 0 0,0-8 0 0,-4-19 0 0,1 0 0 0,-6 2 0 1,3 5 0 0,8 15 0-1,-2 5-47 0,8 2-100 62,-1 12-89-62,-15 40-129 0</inkml:trace>
    </iact:actionData>
  </iact:action>
  <iact:action type="add" startTime="8086">
    <iact:property name="dataType"/>
    <iact:actionData xml:id="d2">
      <inkml:trace xmlns:inkml="http://www.w3.org/2003/InkML" xml:id="stk2" contextRef="#ctx0" brushRef="#br0">17039 14885 337 0,'0'0'472'1,"0"0"-224"-1,0 0-47 0,0 0-61 0,0 0-8 0,0 0-34 0,0 0-20 0,77-10-30 0,-38-6-19 0,7-1 2 0,12-16-6 0,5-9 2 0,4 3-7 0,3-3-1 0,-4 6-3 0,1 6-5 5,-9 6-1 75,0 9-1-80,-2 10 1 0,-1 5-1 0,4 0-2 0,-1 0-3 2,5 29 0-1,-4 9-3-1,-3 14 2 0,-7-2 0 0,-3 14 1 1,-1 2 0 68,-9 0 2-69,-7 4-3 0,0-8-1 0,-2-4 0 0,-5 5 0 0,-5-15-1 1,-5-12 4-1,-5-6-4 0,-4-19 3 6,1-7-4 1,-4-1 0 63,0-3 0-70,0 0-1 0,0 0-2 0,0 0-3 0,0 0-2 0,0 0-2 0,-4-7 3 0,-25-22 6 0,-3-10 1 65,-2 5-2-65,1-4-13 0,-1 9 1 0,2 7-10 0,-1-8 17 0,3 9-6 0,7 6 3 0,10 8 3 0,6-4 2 4,7 11 5 65,0 0 1-68,0 0 3-1,0 0 5 0,7 11 15 0,37 37-4 0,11 19-5 0,11-1 14 0,1-9-2 0,3 9-2 72,0-9-25-72,-5-9 0 0,-9-5 0 0,-17-13 0 0,-5-4 0 0,-12-19 0 0,-8 0 0 0,1-7 0 0,-1 0 0 2,5-4 0 70,3-47 0-72,4-22 0 0,-4-12 0 0,-3-4 0 0,-7 8 0 0,-4 4 0 0,-1 18 0 0,3 7 0 0,-3 12 0 76,5 4-12-75,2-5-115-1,11 0-74 0,-15 37-73 0,9 4-144 0</inkml:trace>
    </iact:actionData>
  </iact:action>
  <iact:action type="add" startTime="9325">
    <iact:property name="dataType"/>
    <iact:actionData xml:id="d3">
      <inkml:trace xmlns:inkml="http://www.w3.org/2003/InkML" xml:id="stk3" contextRef="#ctx0" brushRef="#br0">24719 15106 386 0,'0'0'602'1,"0"0"-435"-1,0 0-2 1,0 0-67-1,0 0-34 0,188-110-10 0,-142 62-9 0,15-15-13 0,1 4-4 0,4 0 4 0,4 8-3 0,0 11 9 0,-3 7 3 0,-1 13 3 76,1 17-9-76,-3 3-10 0,6 0-8 0,0 0-8 0,9 0 3 0,1 18-5 0,7 20 2 0,-2 2-5 1,1 5 4-1,-9 5-1 66,-8 6 1-65,-9 0 1-1,-10 2 2 0,-4-7-1 0,-10-3-4 0,-2 0 1 0,-9-4 3 0,-8 4-3 0,-1 1-1 72,-6-1-2-72,-5-13 1 0,-5-2 1 0,0-14-6 0,0-1 0 0,0-18 0 0,0 4 0 0,0-4 0 0,0 5 0 72,0-5 0-72,0 6 0 0,0 6 0 0,0 3 0 0,0 10 0 0,0-11 0 0,0 5 0 0,0-11 0 0,0-8 0 0,0 0 0 5,0 0 0 65,0 0 0-70,0 0 0 0,-34 0-8 0,-10-27 7 0,-4-10 0 0,-8-3-1 0,6-1 2 0,-1 12 0 0,3 4-4 76,7 5-4-76,10 11 3 0,18 5 3 0,9 4 1 0,1 0 0 0,3 0 1 0,0 0 2 0,0 0 3 0,3 0 6 0,45 10 4 79,19 32-15-79,3-7 0 0,3 11 0 0,-3-13 0 0,-4-5 0 0,-11-9 0 0,-7-8 0 0,-11-3 0 0,-11-8 0 0,-12 0 0 0,-2 0 0 82,-2 0 0-82,9 0 0 0,-1-8 0 0,8-22 0 0,3-7 0 1,0-18 0-1,2-14 0 0,-6-17 0 0,-3 2 0 0,-4 12 0 0,-3-3 0 82,-8 19 0-81,0 16 0-1,-2 11 0 0,-4 15 0 0,4 6 0 0,-5 8 0 0,0 0 0 0,0 0 0 0,0 0-48 0,0 10-157 0,0 21-157 7,0 2-522 65</inkml:trace>
    </iact:actionData>
  </iact:action>
</iact:actions>
</file>

<file path=ppt/ink/inkAction4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20T01:28:13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11">
    <iact:property name="dataType"/>
    <iact:actionData xml:id="d0">
      <inkml:trace xmlns:inkml="http://www.w3.org/2003/InkML" xml:id="stk0" contextRef="#ctx0" brushRef="#br0">6188 15743 568 0,'0'0'131'1,"0"0"-10"-1,0 0-12 0,0 0-45 0,0 0-23 0,0 0 20 0,0 0-2 0,0 0-5 0,-155-125 13 0,78 151-13 0,-8 40 9 0,-7 18-16 0,1 37-10 80,-1 16-6-80,10 21-6 0,12 0-6 1,19-7-4-1,15-16-3 0,28-13-5 0,8-7 1 2,22-17-4-2,63 0 0 0,25-26 3 0,19-12-2 79,4-39 8-79,-11-21-10 0,-10 0 2 0,-11-48-4 0,-9-33-1 0,-19-33-1 0,-21-18 0 0,-22-22-3 0,-16-11 0 0,-14-24-22 0,0 9-18 86,-15 14-31-86,-33 27-64 0,22 116-76 0,-3 5-315 0</inkml:trace>
    </iact:actionData>
  </iact:action>
  <iact:action type="add" startTime="4356">
    <iact:property name="dataType"/>
    <iact:actionData xml:id="d1">
      <inkml:trace xmlns:inkml="http://www.w3.org/2003/InkML" xml:id="stk1" contextRef="#ctx0" brushRef="#br0">14179 15644 455 0,'0'0'312'0,"0"0"-195"0,0 0 21 0,0 0-19 69,0 0-31-68,0 0-9-1,0 0-16 0,-252-81 1 0,153 81-28 0,-11 50-8 0,-4 21-11 0,-4 22-2 0,7 12-7 5,19 18 2 79,19 19 0-84,25 5 6 0,26 0 3 0,22-9-2 0,0-6 1 0,66-18 2 0,33-8-4 0,23-17 2 0,6-20 2 1,5-14 5-1,-12-22-4 73,-3-24 12-73,-14-9-14 0,-12-9-2 0,-9-48-13 0,-9-33-4 0,-15-32-2 0,-23-25-3 0,-20-21 2 0,-16-17-2 0,0-5-11 4,0 12-20 73,-41 29-34-77,-10 23-36 0,-16 38-78 0,35 80-57 0,-6 8-390 0</inkml:trace>
    </iact:actionData>
  </iact:action>
  <iact:action type="add" startTime="5391">
    <iact:property name="dataType"/>
    <iact:actionData xml:id="d2">
      <inkml:trace xmlns:inkml="http://www.w3.org/2003/InkML" xml:id="stk2" contextRef="#ctx0" brushRef="#br0">21869 15555 643 0,'0'0'216'1,"0"0"-73"-1,0 0-51 0,0 0-35 0,0 0-1 0,0 0 29 0,-233 8-55 69,130 17-3-69,8 23-4 0,8 7-7 0,13 22 4 0,11 19 13 0,12 14 8 0,10 20-5 0,15 9-3 0,14 8-8 62,12 0 10-61,0-18-9-1,35-11-11 0,31-22 17 0,26-20-14 0,14-17 12 0,15-18 1 0,9-19-16 0,5-22 6 61,-9 0-13-60,-8-39-6-1,-12-44-1 0,-25-15-1 0,-16-34 0 0,-24-42-1 0,-15-21-1 0,-23-10 0 56,-3 1-1-56,0 17-4 0,-32 22-17 0,-16 24-25 0,-12 27-28 0,-8 48-16 0,-10 27-113 59,45 39-47-59,4 6-396 0</inkml:trace>
    </iact:actionData>
  </iact:action>
  <iact:action type="add" startTime="6484">
    <iact:property name="dataType"/>
    <iact:actionData xml:id="d3">
      <inkml:trace xmlns:inkml="http://www.w3.org/2003/InkML" xml:id="stk3" contextRef="#ctx0" brushRef="#br0">29804 15530 380 0,'0'0'380'0,"0"0"-197"0,0 0-14 0,0 0-73 0,0 0-15 0,0 0-27 0,-72 2 11 7,-6 31-13 63,-1 8-19-70,-6 15-9 0,-7 17-4 0,-1 8-1 0,6 18 7 0,2 30-4 1,12 19 2-1,13 10 9 0,24-4-7 77,33-22-9-77,3-9-11 0,32-9 5 1,54-15 2-1,19-18-4 0,22-14 3 0,7-28 2 0,3-21 1 0,3-18-5 1,-4-15-6-1,-8-43 1 76,-17-16-5-76,-22-15 0 0,-31-12 0 0,-24-13 0 0,-24-33 0 0,-10-9 0 0,0-16-3 0,-51-2-2 0,-15 21-10 1,-8 15-40 88,-6 29-45-89,-5 17-71 0,52 92-102 0,1 0-340 0</inkml:trace>
    </iact:actionData>
  </iact:action>
</iact:actions>
</file>

<file path=ppt/ink/inkAction4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20T01:28:13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9">
    <iact:property name="dataType"/>
    <iact:actionData xml:id="d0">
      <inkml:trace xmlns:inkml="http://www.w3.org/2003/InkML" xml:id="stk0" contextRef="#ctx0" brushRef="#br0">26823 15194 577 0,'0'0'115'2,"0"0"39"-2,0 0-49 1,0 0-18-1,-213-18-21 0,110 59-13 0,-18 20-4 0,-19 28 10 0,0 22-17 80,0 22-5-80,14 21 4 1,20 11 1-1,26 9-6 0,17-2-1 0,24-16-11 0,22-24 4 0,17-12-8 1,11-12 0-1,56-9-9 0,32-8 7 78,27-1-4-78,24-25 2 0,13-10 2 0,9-28-18 0,-8-27-1 0,-4 0 0 0,-15-33 0 0,-10-49 0 0,-17-10 1 0,-16-14-3 6,-20-8 0 76,-24-12 0-82,-21-18-1 0,-19-10 3 0,-18-11-1 0,0 0 2 0,0-1-2 0,-40 11 2 0,-13 11-2 0,-8 20 1 0,-12 6 1 0,-9 29-1 91,-5 26 1-91,-17 34 0 0,1 29 1 0,-8 0 0 0,5 44 4 0,-8 22-4 0,0 15-1 0,-7 4 2 0,0 11-1 0,6 0-1 0,8 3-1 0,18 3 1 89,16 9 0-89,21 11 0 0,23 6 2 1,19 9 5-1,10 2 14 0,10-7 10 0,54-3 0 0,19-21-4 0,21-2 7 0,19-14-8 0,19-4 3 1,4-7-4 4,5-21-18 80,-15-12 3-85,-10-24 0 0,-8-15-2 0,-9-9-2 0,-10 0-4 0,-3-49-2 0,-11-40-1 0,-11-19 1 0,-15-23-3 0,-19-19-1 0,-8-11 2 8,-17-28-6 70,-10-9 2-78,-5-5 1 0,0 12-1 0,-27 6 0 0,-24 28-2 0,-16 18 2 0,-9 25-3 0,-22 39 8 0,-11 36 0 0,-12 39 1 0,-7 0 3 87,-5 81 0-87,0 33-3 0,-2 25 5 0,5 11-2 0,18 21 0 0,6 9 5 0,31 7 1 0,27-7 0 0,19-6 9 0,29-12-6 0,0-20 10 5,48-5-6 77,44-16-12-82,29-22 6 0,22-22-1 0,9-32-9 0,5-42-1 0,-8-11 0 0,-8-91-1 0,-23-55-2 0,-22-37-9 0,-37-38-21 0,-40-17-24 85,-19 3-49-85,-12 29-76 0,-36 163-129 0,7 36-422 0</inkml:trace>
    </iact:actionData>
  </iact:action>
</iact:actions>
</file>

<file path=ppt/ink/inkAction4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20T01:28:13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83">
    <iact:property name="dataType"/>
    <iact:actionData xml:id="d0">
      <inkml:trace xmlns:inkml="http://www.w3.org/2003/InkML" xml:id="stk0" contextRef="#ctx0" brushRef="#br0">20003 17414 865 0,'0'0'199'1,"227"0"-22"-1,-106 0-65 0,20 0-22 90,30 0 7-90,27 0-33 0,25 0-5 0,32 0-24 0,21-15 1 1,4 7 2-1,3-11-11 0,-8 13 3 0,-17 6 13 0,-11 0-12 0,-20 0 1 0,-14 0-16 90,-3 15-8-90,-2-13 0 0,4-2-6 0,5 0-1 0,-4-2 2 0,-7-22-2 0,-8 6 1 0,-15 12 1 0,-23-3 2 0,-28 9-2 0,-21 0 3 0,-24 0-2 5,-16 0 1 78,-9 0-2-83,-21 0-2 0,-19 0 5 0,-15 0-3 0,-4 0 0 0,-3 0-3 0,0 0 1 0,0 0 0 0,-20 9-1 0,-59 15-2 0,-46 2 0 74,-50 5 2-74,-32-21 0 0,-40 5 0 0,-24-7 4 0,-16-2 1 0,-8-6 4 0,5 0 1 0,-12 0-7 0,-7-4-3 0,-17-25 0 85,-15 8 0-85,1-6 0 0,12 21 0 0,23 6 0 0,35 0 0 0,32 0 0 0,33 0 0 0,24 0 0 0,22 6 0 0,16 3 0 0,11 9 0 6,18-12 0 79,22 5 0-85,25-3 0 0,27-8 0 0,26 0 0 0,14 0 0 0,0 0 0 0,0 0 0 0,36 0 0 0,56-4 0 0,48-11 0 0,37 9 0 6,43 6 0 81,45 0 0-87,40 0 0 0,45 15 0 0,13 3 0 0,11-11 0 0,0-7 0 0,-21 10 0 0,-19 5 0 0,-6 3 0 1,0 5 0 0,13-5 0-1,-5-3 0 82,-17 0 0-82,-39-12 0 0,-53 4 0 0,-46 1 0 0,-48-8 0 0,-46 8 0 0,-39-1 0 0,-26-7 0 0,-19 0 0 0,-3 0 0 0,-3 8 0 85,-77 2 0-85,-53 5 0 0,-58 10 0 0,-35-2 0 0,-26-12 0 0,-38 5 0 0,-28-3 0 0,-16-9 0 0,-19 3 0 0,-26-7 0 0,0 0 0 92,-12 0 0-92,6 0 0 0,25 0 0 0,13 0 0 0,42 0 0 0,40 0 0 0,49 9 0 0,35 8 0 0,46-1 0 0,38-1 0 0,42-15 0 0,33 2 0 3,19-2 0 94,3 0 0-97,18 0 0 0,71 0 0 0,71-26 0 0,81 8 0 0,68 12 0 0,66 6 0 0,35 0 0 0,3 0 0 0,-12 0 0 0,-26 0 0 0,-25 0 0 0,-12 0 0 83,-11 0 0-83,-2 0 0 0,-6 0 0 0,-28 0 0 0,-52 0 0 0,-54-9 0 0,-64 9 0 0,-51 0 0 0,-38 0 0 0,-20 0 0 0,-12 0 0 74,0 0 0-72,-38 0 0-2,-79 9 0 0,-71 24 0 0,-66-12 0 0,-50 8 0 0,-39-14 0 0,-17-15 0 0,-24 0 0 1,-13 0 0 83,-11-11 0-84,-15-19 0 0,18 12 0 0,35 3 0 0,36 8 0 0,50 5 0 0,49 2 0 0,42-6 0 0,55 3 0 1,37 3 0-1,45-6 0 2,32 6 0 75,17-9 0-77,2 9 0 0,5 0 0 0,0-7 0 0,0 3 0 0,0 4 0 0,34-4-93 0,-12 4-229 0,0 0-172 0</inkml:trace>
    </iact:actionData>
  </iact:action>
</iact:actions>
</file>

<file path=ppt/ink/inkAction4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20T01:31:14.871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5" units="cm"/>
      <inkml:brushProperty name="height" value="0.055" units="cm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226">
    <iact:property name="dataType"/>
    <iact:actionData xml:id="d0">
      <inkml:trace xmlns:inkml="http://www.w3.org/2003/InkML" xml:id="stk0" contextRef="#ctx0" brushRef="#br0">5596 4437 368 0,'0'0'354'1,"0"0"-200"-1,0 0-4 0,0 0-1 0,0 0-23 0,0 0 19 0,0 0-22 0,0 0-2 0,29-8-15 0,17 8-39 1,26 0-25 120,13 0-2-121,11 0-26 0,3-5 2 0,7-5 6 0,1-5-6 0,-8 1-4 0,-7 0 6 0,-17 1-14 0,-18 11-4 0,-21 2 0 0,-19 0 0 0,-17 0 0 1,0 0 0-1,0 0 0 0,0 0 0 0,0 0 0 128,-17-4 0-128,-36-19 0 0,-29-14 0 0,-24-17 0 0,-12-13 0 0,0-3 0 0,1 0 0 0,1 8 0 0,10 6 0 0,15 20 0 0,13 9 0 0,20 9 0 0,24 11 0 0,17-1 0 0,17 6 0 0,0 2 0 0,0 0 0 122,0 0 0-122,0 0 0 0,0 0 0 0,32 0 0 0,31 40 0 0,24 26 0 0,17 11 0 0,-6 8 0 0,-1-1 0 0,-10 0 0 0,-12-6 0 0,-17-16 0 0,-10-14 0 0,-16-15 0 0,-4-14 0 0,-20-5 0 2,2-9 0 124,-10-2 0-126,0-3 0 0,0 0 0 0,0 0 0 0,0 0 0 0,0 0 0 0,0-26 0 0,0-57 0 0,0-44 0 0,0-23 0 0,0-15 0 0,0-1 0 0,0 11 0 0,0 26 0 0,0 41 0 0,0 44 0 2,0 26 0 122,0 13 0-124,0 5 0 0,0 0 0 0,0 0 0 0,0 0 0 0,-10 12 0 0,-19 54 0 0,-14 29 0 0,-13 34 0 0,3 8 0 0,-10 3 0 0,-7 3 0 0,4-11 0 0,-4-11 0 0,0-6 0 0,12-16 0 108,-2-18 0-108,9-10 0 0,15-24 0 0,9-14 0 0,16-18 0 0,8-8 0 0,3-7 0 0,0 0 0 0,0 0 0 0,0 0 0 0,0 0 0 0,41 0-183 0,-15 0-235 0,-4 0-569 100</inkml:trace>
    </iact:actionData>
  </iact:action>
  <iact:action type="add" startTime="15237">
    <iact:property name="dataType"/>
    <iact:actionData xml:id="d1">
      <inkml:trace xmlns:inkml="http://www.w3.org/2003/InkML" xml:id="stk1" contextRef="#ctx0" brushRef="#br0">9079 12424 322 0,'0'0'249'0,"0"0"-104"0,0 0 17 0,0 0-49 10,0 0-7 128,0 0-11-138,0 0-21 0,58-4-2 0,-12 4 14 0,9 0-12 0,11 0 2 0,4 0-29 0,10 12 16 0,6 6-32 0,1 4-3 0,1-7-13 0,-13-4 4 0,-13-8-3 0,-21 4 6 0,-19-3-4 0,-12 1-6 0,-6-2-1 0,-4 0-5 150,0 0-3-150,0 3-1 0,-7-4 5 0,-60-2 0 0,-40 4-3 0,-28-4 0 0,-8 0-1 0,-1 0-2 0,8 0 1 0,18 0-1 0,14 0 1 0,17 0 0 0,8 3 0 0,16 1 0 0,17 4-2 0,7-5 3 0,22-3-3 0,10 0 0 0,7 0 3 0,0 0-2 2,0 0 1 125,17 0 15-127,58 0-15 0,34 0-2 0,19-24 0 0,11-3 1 0,-11 1 3 0,-21 7 5 0,-15 12 10 0,-22 0-3 0,-19 7-6 0,-13 0 0 0,-21 0 0 0,-5 0 1 0,-12 0-1 0,0 0-1 0,0 0-3 0,0 0-6 128,-9 0 0-128,-45 0 0 0,-26 0 0 0,-12 11 0 0,6 0 0 0,9 0 0 0,7 0 0 0,19-3 0 0,14-1 0 0,15-7 0 0,15 0 0 0,3 0 0 0,4 0 0 0,0 0 0 0,0 0-5 0,33 0-13 0,18-18 3 128,7 6-15-128,7 12-32 0,-4 0-48 0,2 0-78 0,-44 9-139 0,-7 8-698 0</inkml:trace>
    </iact:actionData>
  </iact:action>
  <iact:action type="add" startTime="17022">
    <iact:property name="dataType"/>
    <iact:actionData xml:id="d2">
      <inkml:trace xmlns:inkml="http://www.w3.org/2003/InkML" xml:id="stk2" contextRef="#ctx0" brushRef="#br0">17697 12384 216 0,'0'0'185'2,"0"0"-40"-2,0 0 11 0,0 0-46 0,0 0 3 0,0 0-3 0,-3 0-23 0,3 0-5 0,0 0 5 0,10 0-8 0,28 0-9 0,16 0 6 0,20 0-21 0,21 0 6 0,18 0-12 0,15-4-1 0,0-15-7 107,-10 9 7-107,-23 2 1 0,-18 8-8 0,-19 0-11 0,-17 0-8 0,-14 0-10 0,-13 0-6 0,-11 0 2 0,-3 0-3 0,0 0 0 0,0 0 1 0,-3 0 4 0,-59 0-6 0,-30 0-3 100,-22 3-1-100,-7-3 0 0,0 5 1 0,6-3 0 0,11 6-1 0,12 4 0 0,24-5 1 0,15-1-1 0,21-6-1 0,20 0-1 0,12 0-3 0,0 0 0 0,0 0 3 4,8 0-9 97,54 0 8-101,33 0 3 0,23 0-1 0,8 0 2 0,-8 0-1 0,-9 0 1 0,-20 0 3 0,-24 0 2 0,-23 0 3 0,-19 0-5 1,-17 0 2-1,-6 0-1 0,0 0-1 106,0 5-3-106,-51 2 5 0,-41 4-4 0,-29 0 0 0,-9-4-1 0,12-7 0 0,16 0 0 2,13 0 2 0,23 0-3-2,21 0 0 0,20 0-3 0,21 0 0 0,4 0-26 0,0 0-39 1,35 0-42 99,19 0-59-100,-21 0-155 0,-8 0-309 0</inkml:trace>
    </iact:actionData>
  </iact:action>
  <iact:action type="add" startTime="19078">
    <iact:property name="dataType"/>
    <iact:actionData xml:id="d3">
      <inkml:trace xmlns:inkml="http://www.w3.org/2003/InkML" xml:id="stk3" contextRef="#ctx0" brushRef="#br0">24693 8519 336 0,'0'0'108'1,"0"0"32"-1,0 0 2 0,0 0-47 0,0 0-3 0,0 0-15 0,0 0-25 0,19-6-18 0,-19 6-7 0,0-4 6 0,0-7 10 0,-37-1 38 0,-15 5-39 0,-6 4-10 98,-1 0 0-97,-3 3-13-1,-1 0-8 0,-5 0-7 0,15 0-2 0,0 0 3 0,7 0-2 0,5 0 3 0,0 28 20 0,-2 10 5 0,13 13 3 0,-3 8-11 0,3 7 1 102,2 0-9-102,15 0 3 0,-1 0-11 0,7-2 2 0,7-2-2 0,0 0 0 0,0-3 1 0,0 8-2 0,34-5-3 0,21 2 1 0,10-14-4 0,13-10 3 0,6-14-3 4,11-14 1 0,4-12-1 114,-3 0 3-118,-7 0-3 0,-19 0 1 0,-12-12 0 0,-9-9 2 0,-5-2 0 0,-4-10-2 0,1-12-1 0,-4-6 0 0,-4-18 1 0,-8 2-1 0,-6-6 0 0,-9-1 1 0,-3 7 2 0,-7 5 1 4,0 7 0 124,0-1-1-128,0 5-2 0,0 0-1 0,-20-1 1 0,4 12-1 0,-6 7 1 0,3 11 1 0,-3 4 2 0,-4 6 13 0,1 2-6 0,-11 2 0 0,-5 1-2 0,-3-1-2 0,-4 0 1 0,0 1-5 0,-3-1 2 0,0 6 1 141,-2-2-1-141,5 4-1 0,0 0 1 0,-3 0-4 0,7 0 2 0,5 0 2 0,1 19 7 0,2 6-1 0,5 0 3 0,1 1-2 0,6 0-3 0,5 0 1 0,-3 7 3 0,0 8 9 0,5 4-4 0,0 3 0 0,3-1-5 0,4 7 0 0,-2 10-4 129,5 4-2-128,3-1-1-1,4-5-4 0,0-3 3 0,0-4 2 0,0-3 1 0,30-6 0 0,4-7-2 0,1-3 8 0,10 5-7 0,6-4-1 0,-3-4 0 0,8-4-4 0,-3-2 4 0,3-9-2 0,7-8-4 0,-1-10 0 135,1 0 0-135,5 0 0 0,11-33 0 0,3-24 0 0,10-22 0 0,-5-1 0 0,-9-9 0 0,-1 1 0 0,-10 4-3 0,-13 6 3 0,-9 4 0 0,-10 12 0 0,-12 8-1 0,-10 8 1 0,-8 6-2 0,-5 0-2 0,0-1 3 0,0 1-1 138,-6 2 1-138,-29 2-2 0,-4 6 0 0,-9 5 3 0,-11 2 2 0,-8 6-2 0,-1 6 0 0,-12-1 2 0,5 4-1 0,-6 2-1 0,3 6 2 0,-2 0-2 0,6 0 0 0,-8 0 3 0,2 0 1 0,3 14-1 0,8 19 0 0,5 5-3 3,13 2 0 125,7 3 0-128,11 2 0 0,3 8 0 0,8 4 0 0,3 0 0 0,9 5 0 0,3-1 0 0,0-2 0 0,7 5 0 0,0-2 0 0,0-8 0 0,0-1 0 0,14-13 0 0,20-2 0 0,8-14-3 0,15-9-14 0,4-15-8 131,14 0-15-131,2 0-22 0,0 0-26 0,-14-6-32 0,-14-6-53 0,-49 8-152 0,0 4-570 1</inkml:trace>
    </iact:actionData>
  </iact:action>
  <iact:action type="add" startTime="21169">
    <iact:property name="dataType"/>
    <iact:actionData xml:id="d4">
      <inkml:trace xmlns:inkml="http://www.w3.org/2003/InkML" xml:id="stk4" contextRef="#ctx0" brushRef="#br0">14995 10014 338 0,'0'0'210'0,"0"0"-39"0,0 0-5 0,0 0-64 9,0 0-9 92,0 0 5-101,0 0-4 0,65-114-4 0,-65 114-9 0,0 0-13 0,-14 27-14 0,-29 34-21 0,1 13 0 0,-8 10-11 0,7 1-3 0,-1 6-2 0,1-2 0 0,-1 0-2 0,3-1 2 108,0-7 3-108,5-15-13 0,-1-10-2 0,15-19 3 0,11-20-5 0,3-10-2 0,8-7-2 0,0 0 2 0,0 0-2 0,22-36-7 0,26-45 2 0,15-30 2 0,3-17 2 0,1-5 2 6,-6 5-1 93,-1 6 0-99,-9 23 1 0,-6 18 0 0,-13 18 1 0,-6 12-1 0,-8 11 0 0,-6 9 0 0,-5 13 0 0,-7 8 0 0,4 5 0 0,-4 3 1 0,0 2 0 0,0 0 1 98,0 0 13-98,-7 10 0 0,-27 38-5 0,-11 15-5 0,3 3 1 0,1 3-5 0,-2 9 2 0,0 11 7 0,-1 2 4 0,1 4-3 0,-1 1-3 0,-2-7 0 0,7-5-2 105,6-21-6-104,8-12 3-1,8-21-5 0,8-15 3 0,4-3-1 0,2-10 1 0,3 2 2 0,0-4-3 0,0 3-1 0,0-3-1 0,0 0 2 1,0 0 0-1,0 0 0 0,0 0-3 0,0 0 3 95,0 0-3-95,-4 0 2 0,4 0-1 0,-3 0 1 0,3 0-2 0,0 0 0 0,-4 0 0 0,4 0 0 0,-8 0-7 0,1 0-8 0,-8-7 12 0,4-28-8 98,1-18 2-98,2-6-6 0,8-7 13 0,0 4 0 0,0 14 2 0,0 10-2 0,0 17 2 0,0 9 2 0,0 10 0 0,0 2 1 0,0 0 1 0,0 0 0 0,0 0 1 2,0 0 1 99,0 0 2-101,0 0 7 0,0 14 13 0,0 27-13 0,0 10-11 0,0-3 4 0,12 3-4 0,10 0 7 0,3-3-1 0,1-4-4 0,0-10 0 0,3-13-2 0,0-9 11 116,3-9-8-116,5-3-4 0,4 0-1 1,-3 0 0-1,-6 0 0 0,-6-7 0 0,-4-4 1 0,-10-1-1 0,-5 6 1 0,-7 6 0 0,0 0 0 0,0 0 0 0,0 0 0 0,0 0 1 0,0 0-1 0,0 0 6 104,-3 0 2-104,-38 0-5 0,-11 0 7 0,-7 0-4 0,-3 21 2 0,3 5 2 0,-1 5-5 0,3-10 4 0,22-3-3 0,11-7-4 0,8-7-1 0,13-4 0 0,3 0-2 0,0 0 1 101,0 0-3-101,0 0-11 0,32-4-15 0,14-40-40 0,11-22-96 0,-33 33-127 0,-12 0-655 0</inkml:trace>
    </iact:actionData>
  </iact:action>
  <iact:action type="add" startTime="23572">
    <iact:property name="dataType"/>
    <iact:actionData xml:id="d5">
      <inkml:trace xmlns:inkml="http://www.w3.org/2003/InkML" xml:id="stk5" contextRef="#ctx0" brushRef="#br0">26313 9834 342 0,'0'0'112'0,"0"0"48"0,0 0-39 0,0 0-19 0,0 0-2 0,0 0-17 0,0 0 5 0,22-7 2 0,-22 7-15 0,0 0 8 0,0 0-6 0,0 0-24 0,0 10-12 0,-22 35-21 0,-18 13 6 0,1 16-9 0,-9 10-1 0,-10 20 3 114,-5 6 14-114,-3 1-15 0,-1-9-9 0,9-10 6 0,10-26-10 0,12-14 1 0,11-23-6 0,13-14 2 0,5-11-2 0,7-4 0 0,0 0-1 0,0 0-7 0,0 0 6 0,14-7-13 0,27-49 15 113,10-16 3-113,15-25 0 0,11-18-3 0,5-5 0 0,-2-8-4 0,-3 2 3 0,-10 15 1 0,-9 15 1 0,-12 22-1 0,-14 23 0 0,-13 19 0 0,-9 14 1 0,-6 13-1 0,-4 2 3 0,0-2 1 3,0 5-2 99,0-2 10-102,0 2 15 0,0 15-11 0,-36 47-6 0,-15 23-2 0,-9 15 1 0,2 5 2 0,-5 5-1 0,-4 2 4 0,6-3-4 0,-2-5-2 0,8-9-3 0,-1-7-2 109,8-9-3-109,9-22 0 0,8-15 2 0,9-13-2 0,8-15 0 0,6-3 0 0,8-7-2 0,0 0 2 0,0-4 0 0,0 0 0 0,0 0 0 0,0 0-1 0,0 0 0 1,-4 0 1-1,4 0-2 109,0 0 1-109,0 0-6 0,0 0-4 0,-3 0-26 0,-4-45 7 0,-8-5 29 0,4-7 1 0,-1 9-4 0,-1 8-2 0,-4 0-8 0,3 0-5 0,-3-1 4 0,5 1 9 0,5 2 2 131,7 5 3-131,0 1-5 0,0 1 3 0,0 6 1 0,0 7 2 0,0 7 0 0,0 11 0 0,0 0 0 0,0 0 2 0,0 0 1 0,4 0 1 0,2 3 26 0,5 42-17 0,1 9 9 0,0 10-3 0,-9-2-14 0,4 0 14 0,-5-3-13 132,8-4 3-132,0-7-5 0,-3-6 6 0,1-13-2 0,-4-8-1 0,-1-9 1 0,1-6 0 0,-1-6-3 0,6 0-4 0,8 0-1 0,10 0-3 0,16 0 3 0,16-25 0 0,6-16 1 0,7-3 3 0,-9 1-4 0,2-5 0 5,-17 10 0 131,-11 9 3-136,-11 16 2 0,-16 1 1 0,-2 12-3 0,-4 0 3 0,-4 0 0 0,0 0 1 0,0 0 9 0,0 0 14 0,0 0-1 0,0 0-10 0,-27 3-16 0,-16 30 8 0,-13 4-6 0,1 1-1 0,-8-3-2 0,3-1 1 0,7-5-3 5,9-4-1 119,10-10 0-124,8-4 1 0,12-7-2 0,6 0 1 0,8-4 1 0,0 0-1 0,0 0 3 0,0 0-4 0,0 0 1 0,0 0-3 0,0 0-7 0,0 0-3 0,0 0-2 0,0 0-9 0,0 0-27 0,31-29-51 5,1 3-84 124,-17 19-114-129,-8 7-664 0</inkml:trace>
    </iact:actionData>
  </iact:action>
  <iact:action type="add" startTime="27658">
    <iact:property name="dataType"/>
    <iact:actionData xml:id="d6">
      <inkml:trace xmlns:inkml="http://www.w3.org/2003/InkML" xml:id="stk6" contextRef="#ctx0" brushRef="#br0">9833 14275 170 0,'0'0'139'0,"0"0"-70"0,0 0-6 0,0 0 6 0,0 0 18 0,0 0 14 0,0 0-3 0,0 0 8 101,0 0-17-100,0 0-15-1,0 7 1 0,0 22-25 0,0 4-35 0,0 5 2 0,0-10-6 0,0 2 6 0,-3-4-10 0,-1-4-3 0,4-7 0 0,0-3-2 0,0-12 3 3,0 0 2 94,0 0 7-97,0 0-8 0,0 0-3 0,19 0 0 0,5 0 2 0,3 0-2 0,2 0 3 0,0 0 4 0,5 0 1 0,-5 0 8 0,4 0-2 0,1 0 6 1,-5 0-1 99,0 0-1-100,0 0 8 0,2 0-11 0,4 0-3 0,1 0 3 0,5 0-8 0,0 0 2 0,-3 0-4 0,-2 0 1 0,5 0 0 0,-4 0 3 0,-1 0-5 0,5 0 3 4,-5 0 1 102,1 0-1-106,4 0 5 0,-5 0 1 0,5 0-1 0,0 0-7 1,-5 0-3-1,1 0-2 0,-6 0 4 0,5 0 1 0,0 0 1 0,1 2 6 0,-1 5-1 0,3-3 1 0,1 0-1 101,-5 0-1-101,3-4-6 0,-2 3 1 0,0-3-4 1,-2 0-2-1,3 0 0 0,-4 0 4 0,-9 0-3 0,5 0 3 0,3 0 2 0,-3 9-1 0,2-9-2 0,5 0 4 2,-4 0-1 106,5 0-3-108,-1 0 1 0,0 0-2 0,7 0 3 0,-4 0-3 0,2 0-1 0,3 0 2 0,-3 0-2 0,-5 0 4 0,9 0-1 0,-5 0-2 0,5 0 1 0,3 0 0 0,-1 0-2 106,3 0-2-106,3 0 0 0,-7 0 2 0,0 0 0 0,-7 0 2 0,2 0 0 0,-3 0-1 0,3 0-1 0,-6 0 0 0,6 0 0 0,4 0 0 0,-6 0-1 0,2 0-2 1,-4 0 4 1,-1 0 0 101,-7 0 1-103,-1 0-1 0,-8 0-2 0,2 0 4 0,4 0-2 0,1 0 1 0,-1 0 0 0,-4 0 2 0,0 0-1 0,0 0-1 0,-1 0 0 0,6 6-1 0,6-3 0 0,-6 5 2 110,9-1 1-110,-7 2 2 0,-2-3-9 0,0-3 0 0,2 5 0 0,-3-1 0 0,5-2 0 0,-2-5 0 0,0 0 0 0,0 0 0 0,1 0 0 0,-4 0 0 0,-1 0 0 0,-2 0 0 2,2 4 0 98,1-4 0-100,-4 0 0 0,-1 0 0 0,-1 0 0 0,-5 0 0 0,9 0 0 0,2 0 0 0,1 0 0 0,9 0 0 0,5 0 0 0,0 0 0 0,7 0 0 0,-6 0 0 102,3 0 0-102,-4 0 0 0,0 0 0 0,-6 0 0 0,1 0 0 0,10 0 0 0,-10 0 0 0,2 0 0 0,-2 0 0 0,-7 0 0 0,-2 0 0 0,2 0 0 0,-7 0 0 104,0-4 0-104,-1 4 0 0,3 0 0 0,-2 0 0 0,0 0 0 0,-8 0 0 0,3 0 0 0,3 0 0 0,-6 0 0 0,5 0 0 0,3 0 0 0,3 0 0 0,1 0 0 0,5 0 0 3,-2 0 0 97,-9 0 0-100,4 0 0 0,-10 0 0 0,-2 0 0 0,-2 0 0 0,-2 0 0 0,-8 0 0 0,4 0 0 0,-4 0 0 0,0 0 0 0,0 0 0 0,0 0 0 0,0 0 0 112,0 0 0-112,0 0 0 0,0 0 0 0,0-8 0 0,0-18 0 0,0-22 0 0,0-14 0 0,0-15 0 0,0 11 0 0,-4 13 0 0,-1 13-12 0,2 14-31 0,-1 11-44 0,4 13-53 0,-3 2-30 111,3 0-95-111,0 0-82 0</inkml:trace>
    </iact:actionData>
  </iact:action>
  <iact:action type="add" startTime="30300">
    <iact:property name="dataType"/>
    <iact:actionData xml:id="d7">
      <inkml:trace xmlns:inkml="http://www.w3.org/2003/InkML" xml:id="stk7" contextRef="#ctx0" brushRef="#br0">23722 14422 107 0,'0'0'169'1,"0"0"-27"-1,0 0-26 0,0 0 17 0,0 0-7 0,0 0-9 0,0 0 12 0,29-15-13 0,-29 15-17 0,0 0-16 0,0 0 1 0,0 33-50 0,0 9-18 0,0-3 3 0,0 5-8 0,0-4 2 0,0-2-9 4,0-10-1 124,0-4-2-128,0-15 0 0,-3-1 0 0,3-8-1 0,0 0 0 0,0 0-1 0,0 0 1 0,0 0 0 0,9 0 1 0,14-3 2 0,8-9-3 0,-2-2 0 0,0 2 0 0,4 5 6 1,4-4 5-1,4 8 0 0,0-1-2 106,-2 1 7-106,-1 3-3 1,-1 0 8-1,-1 0-14 0,-2 0-1 0,6 0-4 0,-3 0 1 0,7 0-2 0,1 0 0 0,-3 0 0 0,11 3 1 0,-1 13-2 0,2-16 1 0,-3 6 0 120,-3-6-1-120,-3 0 2 0,-5 0-2 0,5 0 0 0,-8 0 1 0,9 0 2 0,-1 0 3 0,-1 0 0 0,4 0 0 0,3 0-2 0,0 0-1 1,6 0 0-1,-8 0-1 0,4 0 0 0,-2 0 2 0,-6 0 1 5,-4 0 4 101,3 0-3-106,0 0-1 0,-5 0 3 1,9 0-1-1,-3 0-1 0,2 0-1 0,5 0-2 0,-6 0 1 0,0-4-2 0,0 4 1 0,0-2 5 0,5 2-3 0,2 0-1 0,-12-9-2 129,14 9 0-129,-8 0-1 0,1 0 1 0,-4-3 0 0,-1-1-2 0,-2 4 3 0,7-3 0 0,-4-2 4 0,1 5-3 1,2-3 1-1,-6-1-2 0,-1 2 0 0,4-4-1 0,0 3 4 0,11 3-2 1,-2 0 6-1,-4 0-7 0,8 0 5 110,-10 0-1-110,1 0-5 0,-4 0 0 0,4 0-2 0,-3 0 3 0,1 0-4 0,0 0 2 0,-2 0-1 0,0 0 1 0,-4 0-1 0,1 0 0 0,0 0 2 0,-6 0 0 0,6 0-2 111,0-6 0-111,4 2 1 0,-6-1-1 0,0 2 1 0,4-1 1 0,0 4-2 0,-1 0 0 0,4 0 1 0,0 0 0 0,4 0 1 0,-2 0-2 0,-1 0 1 0,1 0 1 0,-4 0-2 0,-6 0 1 109,-7 0 0-109,-2 0 2 0,7 0 1 0,-1 0-3 0,3 0-1 0,-6 0 1 0,-1 4-1 0,2-1 0 0,-4 2 0 0,-4-1 0 0,1-4 1 1,-6 6-1-1,9-3 0 0,-3 3 0 0,-4-4 0 101,4 2 1-101,-1-1-1 0,-4 2 0 0,3-5 0 0,-2 3 0 0,-2 1 0 0,7-1 0 0,-6 6 0 0,6-9 0 0,-10 0 0 1,2 2 1-1,-7 2-1 0,-2-1 0 3,2 2-1 107,-5-2 1-110,0 1 0 0,5-4 0 0,-5 3 0 0,-4-3-1 0,-3 0 2 0,0 0-2 0,0 0 1 0,0 0-3 0,0 0 3 0,0 0 0 0,0 0 0 0,0 0 0 0,0 0-1 104,0 0-5-103,0-22 1-1,0-22 5 0,0-22-1 0,0 3 2 0,2 1-2 0,8 7 1 0,-3-1-1 0,-4 16-2 0,4 22-10 0,-7 7-12 0,0 11-13 0,0 0-19 0,0 11-44 109,-14 40-134-109,-1-14-89 0,0 4-705 0</inkml:trace>
    </iact:actionData>
  </iact:action>
  <iact:action type="add" startTime="35335">
    <iact:property name="dataType"/>
    <iact:actionData xml:id="d8">
      <inkml:trace xmlns:inkml="http://www.w3.org/2003/InkML" xml:id="stk8" contextRef="#ctx0" brushRef="#br1">20457 12965 605 0,'0'0'255'11,"0"0"-84"-11,0 0-26 0,0 0-45 0,0 0-18 2,0 0 0 0,0 0-19-2,25 0-15 0,-21 0 3 0,-4 0-6 0,0 0-12 0,0-7-6 0,0-9-13 0,-23-5-1 0,-24-13 43 4,-11 1-28 118,-2 0 0-122,2 0-6 0,-9-4-2 0,1 4-12 0,-2 0 3 0,3-4 2 0,2 2-2 0,-2-4-1 0,-5 3 13 0,-9-1-14 0,1 4 1 0,-4 7 4 1,0 4-4-1,-2 0-7 0,-8 4 4 0,0 3-1 6,8 1 7 107,-4 3-2-112,6 3-11 0,5-6 0-1,-5 6 0 0,10-7 0 0,-3 5 0 0,2-3 0 0,3-1 0 0,0-1 0 0,0 5 0 0,0-5 0 0,5 3 0 0,2-2 0 0,5 3 0 0,2 1 0 113,1 1 0-111,4 3 0-2,0-3 0 0,7 9 0 0,3 0 0 0,0 0 0 0,0 0 0 0,5 0 0 0,-2 0 0 0,3 0 0 0,-6 0 0 0,0 0 0 0,1 0 0 0,3 0 0 0,1 0 0 0,0 0 0 111,7 0 0-111,2 0 0 0,-4 0 0 0,2 0 0 0,0 0 0 0,0 0 0 0,-10 0 0 0,3 0 0 1,-7 0 0-1,-1 0 0 0,0 0 0 0,-2 0 0 0,6 0 0 0,1 0 0 1,-5 0 0 108,-4 5 0-109,-2 2 0 0,-6 0 0 0,3 8 0 0,-1 4 0 0,-3-5 0 0,1 1 0 0,10-1 0 0,2 1 0 0,-1-1 0 0,9-1 0 0,1 1 0 0,7-3 0 0,-1-1 0 112,0 6 0-112,-8 1 0 0,1 6 0 0,-2-1 0 0,-3 0 0 0,6 0 0 0,-5 1 0 0,4-4 0 0,1 5 0 0,-3-6 0 0,2 5 0 0,7-5 0 0,-1-3 0 0,7-4 0 0,3 0 0 113,5 0 0-113,-4-4 0 0,9 5 0 0,-11-6 0 0,7 6 0 0,-8 0 0 0,0 3 0 0,0-1 0 0,-4-1 0 0,1 2 0 0,-1 0 0 0,4 3 0 0,-5-6 0 0,6 2 0 0,7-1 0 109,3-7 0-109,4 2 0 0,3-8 0 0,4 0 0 0,0 0 0 0,-8 4 0 0,1 2 0 1,-8 3 0-1,1 5 0 0,-5-4 0 0,4 5 0 0,-2-7 0 0,8-1 0 0,2-7 0 0,7 0 0 111,0 0 0-111,0 0 0 0,0 0 0 0,0 0 0 0,0 0 0 0,0 0 0 0,0 0 0 0,0 0 0 0,0 0 0 0,0 0-3 0,0 0-10 0,0-7-8 0,0-34 4 0,23-11 17 0,-5-7 0 112,5-2 0-112,-6 1 0 0,1-2-1 0,-2 11 1 0,-3 6 0 0,-1 12-1 0,-8 15 1 0,-4 7-1 0,3 7 1 0,-3 4 0 0,0 0-1 0,0 0-1 0,0 0 0 0,0 0 0 0,0 8 2 131,-10 40 11-131,-19 10-1 0,-4 8-3 0,10-3-2 0,0-9-1 0,10-6 2 0,1-10 3 0,5-17 3 0,7-6-12 0,0-11 0 0,0-4 0 0,0 0 0 0,0 3 0 0,0 6 0 0,14 1 0 0,20 1 0 0,10-3 0 105,7-4 0-105,12-4 0 0,7 0 0 0,2 0 0 0,0 0 0 0,-7 0 0 0,-9 0 0 0,-12-8 0 0,-15 0 0 0,-3 6 0 0,-4 2 0 0,-2 0 0 0,4 0-134 0,-24 10-193 5,0 8-208 103</inkml:trace>
    </iact:actionData>
  </iact:action>
  <iact:action type="add" startTime="41334">
    <iact:property name="dataType"/>
    <iact:actionData xml:id="d9">
      <inkml:trace xmlns:inkml="http://www.w3.org/2003/InkML" xml:id="stk9" contextRef="#ctx0" brushRef="#br1">25838 12795 341 0,'0'0'164'0,"0"0"-45"1,0 0 8-1,0 0-38 0,0 0 18 0,0 0 6 0,0 0-15 0,0 0-18 0,0 0-20 0,0 0-3 0,0 0-1 0,0 0-16 0,0 0-7 0,0 0-4 0,0 0-5 0,0 0-11 0,-37-26 8 0,-18-2 47 0,4 1-51 0,-2 10 1 11,2-1 0-8,-7-1 2 320,-2-4-7-323,-6 5 4 0,4-3-4 0,-4-3 0 0,6 6 11 0,-2 3-3 0,-1 0 8 1,2 1-14-1,-6 0-4 0,4 3 3 0,-2-1-3 0,9-3-6 0,-7 1 1 0,5 2-2 0,-2-5 3 0,2 1 6 0,-2-1-7 0,-1-2-1 0,-2 5 4 0,0-5 1 0,-2 5-6 0,-2 2 2 0,1-7-2 0,-4 4-4 0,3 1 5 0,-3-1 2 0,-5 5-3 0,10-5 3 0,-5 3-4 0,-3 1 4 0,0 4 0 0,-7 0 0 0,-9-1-3 0,-7 1 9 0,-4 3-2 0,-6 1-11 0,3 3 0 0,-7 0 0 0,0 0 0 0,-7 0 0 0,2 0 0 0,1 0 0 0,0 3 0 3,8 8 0 4,-2 1 0 336,9-5 0-343,7 5 0 0,0-2 0 0,12 1 0 0,5-3 0 0,7-2 0 0,1 2 0 0,0-1 0 0,6 1 0 0,5 2 0 0,5-2 0 0,3-1 0 0,7 1 0 0,3-4 0 0,6 0 0 1,-4-4 0-1,2 0 0 0,1 0 0 0,-2 0 0 0,4 0 0 0,-2 3 0 0,-1 1 0 3,2-1 0 1,-2 4 0-1,-5-2 0 2,-7 2 0-1,-4 1 0-1,-3-2 0 2,2 6 0-1,3-5 0-1,4 4 0 3,-4-3 0-1,0-1 0-2,-3 3 0 2,3-2 0-4,-8 0 0 2,10-1 0 2,-7 3 0-3,2 6 0 1,3-1 0 0,-3 4 0 0,-5-2 0-2,9 2 0-1,0-5 0 2,2 5 0 7,6-1 0-6,3 0 0-2,4 0 0-1,-7 6 0 0,-2-7 0 0,-4 5 0 0,1 1 0 0,0-4 0 0,4-2 0 0,-1 1 0 0,0-3 0 1,9 1 0 9,-9-6 0-10,3 4 0 326,3 5 0-326,-6 0 0 0,1 2 0 2,3 2 0 0,-4 6 0 0,3-7 0-2,3 3 0 0,6-5 0 0,0-6 0 0,6-2 0 0,8-10 0 0,5 10 0 0,-6-4 0 0,1 3 0 0,-7-4 0 0,8-4 0 0,-1 4 0 0,1-2 0 0,6-5 0 0,1 3 0 0,3-3 0 0,4 0 0 0,0 0 0 0,-3 0 0 1,-2 8 0 0,-2-8 0-1,0 2 0 0,-8 3 0 0,8-5 0 0,2 0 0 0,3 0 0 0,2 0 0 0,0 0 0 0,0 0 0 0,0 0 0 0,0 0 0 0,0 0 0 0,0 0 0 0,0 0 0 0,0 0 0 0,0 0 0 0,0 0 0 0,0 0 0 2,0-18 0-1,7-27 0 10,12-11 0 167,3-6 0-178,-5 4 0 0,2-4 0 0,-4 10 0 0,-1 11 0 0,-6 16 0 0,-4 11 0 0,-1 5 0 0,-3 9 0 0,0 0 0 0,0 0 0 0,0 0 0 0,0 0 0 0,0 0 0 0,0 0 0 0,0 0 0 0,0 0 0 0,0 0 0 0,0 15 0 0,-3 39 0 0,-28 14 0 0,2-2 0 0,4-8 0 1,-1-6 0 151,4-8 0-152,0 1 0 0,5-12 0 0,1-8 0 0,9-10 0 0,7-8 0 0,0-7 0 0,0 0 0 0,0 0 0 0,0 0 0 0,23 0 0 0,26 0 0 0,26 0 0 0,14 0 0 0,6-4 0 0,11-14 0 0,-14 0 0 0,-17 0 0 0,-13 6 0 0,-26 4 0 2,-11 6 0 226,-9-3 0-228,-1 5 0 0,-8 0-34 0,-4 0-144 0,-3 0-92 0,0 15-130 0</inkml:trace>
    </iact:actionData>
  </iact:action>
  <iact:action type="add" startTime="44975">
    <iact:property name="dataType" value="strokeEraser"/>
    <iact:actionData xml:id="d10">
      <inkml:trace xmlns:inkml="http://www.w3.org/2003/InkML" xml:id="stk10" contextRef="#ctx0" brushRef="#br2">32546 23934 676 0,'0'0'240'0,"0"0"-101"0,0 0-35 0,0 0-62 0,0 0-22 0,0 0-15 0,0 0-5 0,-7 0-25 0,0 4-73 161,4 11-317-160</inkml:trace>
    </iact:actionData>
  </iact:action>
  <iact:action type="remove" startTime="45169">
    <iact:property name="style" value="instant"/>
    <iact:actionData xml:id="d11" ref="#d9"/>
  </iact:action>
  <iact:action type="add" startTime="45177">
    <iact:property name="dataType" value="strokeEraser"/>
    <iact:actionData xml:id="d12">
      <inkml:trace xmlns:inkml="http://www.w3.org/2003/InkML" xml:id="stk11" contextRef="#ctx0" brushRef="#br2">32507 24145 590 0,'0'0'241'9,"0"0"-149"-9,0 0 1 0,0 0-73 0,0 0-20 0,0 0-4 0,0 0-58 17,7-42-83-17,-7 42-200 7</inkml:trace>
    </iact:actionData>
  </iact:action>
  <iact:action type="add" startTime="45373">
    <iact:property name="dataType" value="strokeEraser"/>
    <iact:actionData xml:id="d13">
      <inkml:trace xmlns:inkml="http://www.w3.org/2003/InkML" xml:id="stk12" contextRef="#ctx0" brushRef="#br2">32507 24145 580 0,'-43'-101'181'0,"48"101"-36"0,-5 0-36 0,0 0-56 0,0-4-10 0,0 4-13 0,0 0-23 0,0 0-7 0,0 0-3 4,0 0-63 147,0 0-208-151</inkml:trace>
    </iact:actionData>
  </iact:action>
  <iact:action type="add" startTime="48056">
    <iact:property name="dataType"/>
    <iact:actionData xml:id="d14">
      <inkml:trace xmlns:inkml="http://www.w3.org/2003/InkML" xml:id="stk13" contextRef="#ctx0" brushRef="#br3">25186 12788 317 0,'0'0'133'0,"0"0"69"187,0 0-17-187,0 0-36 0,0 0-41 0,0 0-28 0,0 0-22 0,0 0-2 0,0 0-4 0,0 0-9 0,0 0-5 0,-15 0-1 1,-19 0 20-1,3 0-20 0,-6-10 1 0,1-6-4 0,-5-1-9 0,0-2-1 0,-7 5 13 0,4-5-5 0,-4-1-3 0,-3-1-13 0,3-5 4 1,0 4-8-1,2-4 2 0,12 4-2 0,-3-2-1 10,-4-7-3-6,5 2 4 159,-9-1-2-163,1-3-2 0,0 4-5 0,-1-5 0 0,-2 1 0 0,-1 7 0 0,0 1 0 0,-3 2 1 0,3 2 1 0,-1 3 6 0,2 3-1 0,1 3-1 0,0 1 1 0,-5 1-6 0,-3 2 11 0,1 2 11 0,-2-3-18 0,-5 3-4 0,-1-3-3 0,1 2 5 0,-1 5-3 0,1-7-3 151,-6 5 2-150,1 4-1-1,-5-2 0 0,0 2 1 0,0 0 3 0,0 0 1 0,-4 0-5 0,-4 0 3 0,1 0-4 0,4 0 0 0,3 0 0 0,2 0 0 0,3 0 0 0,0 0 0 0,2 2 0 0,-7-2 0 0,-2 4 0 0,1-4 0 0,-6 3 0 0,-2-3 0 6,6 8 0 148,-1-4 0-154,-2-1 0 0,1 2 0 0,3-5 0 0,-7 0 0 0,10 0 0 0,0 4 0 0,-6-4 0 0,10 3 0 0,-3 0 0 0,3 6 0 0,-1 0 0 0,4 3 0 0,6-5 0 0,5 4 0 0,6-3 0 0,4-5 0 0,6 4 0 0,-3-2 0 0,2 5 0 2,-5-2 0 147,0 3 0-148,-3-1 0-1,-7 5 0 0,0 1 0 0,-7 6 0 0,-6-4 0 0,0 4 0 0,7-3 0 0,1-2 0 0,8-1 0 0,0-2 0 0,1-3 0 0,-3 4 0 0,1-5 0 0,-1 6 0 0,4 2 0 0,-2-2 0 0,4-2 0 0,0 0 0 1,-4 0 0 143,5 5 0-144,-6-4 0 0,6-1 0 0,6-2 0 0,-1 0 0 0,2-3 0 0,-1 3 0 0,-3 3 0 0,-1-1 0 0,0 5 0 0,-10 2 0 0,-3 5 0 0,-3 7 0 0,-4-2 0 0,1 2 0 0,2-4 0 0,2-4 0 0,5 2 0 0,5-10 0 109,3 1 0-109,7 1 0 0,-8 3 0 0,3-3 0 0,2 7 0 0,1-8 0 0,6 0 0 1,9 5 0-1,6-16 0 0,11-4 0 0,4 1 0 0,-2-4 0 0,-1 0 0 0,5 0 0 0,-3 0 0 116,0 0 0-116,3 0 0 0,0 0 0 0,0 0 0 0,0 0 0 0,0 0 0 0,0-4 0 0,6-29 0 0,17-18 0 0,-1-1-4 0,0 4 3 0,0 0 0 0,-3 9 1 0,-4 2 1 0,-5 10-1 116,-4 13 0-116,-1 10 0 0,-5 4-1 0,0 0 0 0,0 0-3 0,0 0 3 0,0 0 1 0,-21 40 2 0,-20 17 8 0,0 4-10 0,0 6 0 0,6-5 0 0,0 1 0 0,10-4 0 0,3-10 0 1,8-14 0 118,5-4 0-119,9-25 0 0,0 2 0 0,0-1 0 0,6 5 0 1,45-3 0-1,19 6 0 0,22-10 0 0,7-5 0 0,3 0 0 0,-3 0 0 0,-14-8 0 0,-15-7 0 0,-18 9 0 0,-23-3 0 1,-11 9 0 113,-11 0 0-114,-7 0 0 0,0 0 0 0,0 0 0 0,0 0-123 0,-13 0-106 0,-10 9-87 0,-9 20-363 0</inkml:trace>
    </iact:actionData>
  </iact:action>
  <iact:action type="add" startTime="59534">
    <iact:property name="dataType"/>
    <iact:actionData xml:id="d15">
      <inkml:trace xmlns:inkml="http://www.w3.org/2003/InkML" xml:id="stk14" contextRef="#ctx0" brushRef="#br4">24374 18318 503 0,'0'0'158'4,"0"0"-10"-4,0 0 31 0,0 0-66 0,0 0-15 0,0 0 7 0,0 0 0 0,-12 0-11 0,16 0-11 0,37-11-10 11,22-12-27-7,17-2-1-2,16 0-3 0,21-8-9-1,23-8-1 1,22 1-2 0,0-1-5-1,-5 8-8-1,-17-1 5 0,-22 12 0 0,-19 5-5 0,-24 5-6 0,-20 6-6 0,-26-3 1 0,-14 3-6 0,-12 6 2 7,-3 0-2-5,0-9-1 109,0-9-1-111,-6-15-4 0,-61-15 6 0,-32-9 2 0,-20-11-2 0,-9 13 0 0,-16-3 1 0,-6 10 0 0,-3 7 0 0,1 0-1 0,15 16 0 0,20 0 0 0,18 2 0 0,25 13 1 4,23 1-1 112,20 9 0-116,21 0 2 0,10 0-2 0,0 0 3 0,0 0-1 0,0 0 4 0,0 0-1 0,0 33 13 0,38 67-18 0,23 25 0 0,21 20 0 0,3-13 0 0,13-1 0 0,-6-1 0 0,0-6 0 115,-12-10 0-115,-13-22 0 0,-13-19 0 0,-8-16 0 0,-17-32 0 0,-15-11 0 0,-4-5 0 0,-10-9 0 0,0 0 0 0,0 0 0 0,5 0 0 0,-1 0 0 0,8-48 0 0,1-60 0 0,9-46 0 0,-3-27 0 116,3-10 0-116,-3 5 0 0,0-10 0 0,-2 23 0 0,-5 10 0 0,-2 31 0 0,-6 27 0 0,4 19 0 0,-8 31 0 0,0 7 0 0,0 30 0 0,0 3 0 0,0 15 0 0,0 0 0 0,0 0 0 117,-15 15 0-117,-43 36 0 0,-26 30 0 0,-3 3 0 0,3 21 0 0,-4 0 0 0,6 3 0 0,2 13 0 0,3 4 0 0,10-10 0 0,13-17 0 0,13-25 0 0,12-25 0 0,10-21 0 0,12-12 0 0,4-13 0 125,3 2 0-125,0-4 0 0,0 4 0 0,-4 3-66 0,-1 0-87 0,5-7-94 0,0 0-132 0</inkml:trace>
    </iact:actionData>
  </iact:action>
  <iact:action type="remove" startTime="62461">
    <iact:property name="style" value="instant"/>
    <iact:actionData xml:id="d16" ref="#d15"/>
  </iact:action>
  <iact:action type="add" startTime="62256">
    <iact:property name="dataType" value="strokeEraser"/>
    <iact:actionData xml:id="d17">
      <inkml:trace xmlns:inkml="http://www.w3.org/2003/InkML" xml:id="stk15" contextRef="#ctx0" brushRef="#br2">36380 29700 545 0,'0'0'157'1,"0"0"-86"-1,0 0 25 0,0 0-49 0,0 0-33 0,0 0-12 203,0 0-2-203,-17-16-13 0,3 13-78 9,8 3-81-9,-1 0-258 0</inkml:trace>
    </iact:actionData>
  </iact:action>
  <iact:action type="add" startTime="62834">
    <iact:property name="dataType" value="strokeEraser"/>
    <iact:actionData xml:id="d18">
      <inkml:trace xmlns:inkml="http://www.w3.org/2003/InkML" xml:id="stk16" contextRef="#ctx0" brushRef="#br2">35959 30028 620 0,'0'0'161'7,"0"0"-116"-7,0 0 93 0,0 0-96 0,0 0-41 0,0 0-1 0,0 6-83 0,0 5-141 0</inkml:trace>
    </iact:actionData>
  </iact:action>
  <iact:action type="add" startTime="64199">
    <iact:property name="dataType"/>
    <iact:actionData xml:id="d19">
      <inkml:trace xmlns:inkml="http://www.w3.org/2003/InkML" xml:id="stk17" contextRef="#ctx0" brushRef="#br0">24569 18168 382 0,'0'0'351'0,"0"0"-163"0,0 0-16 0,0 0-68 11,0 0-32 169,0 0 12-180,0 0 14 0,0-23-19 0,48 13-4 0,18-13-10 0,11-2 7 0,18-2-10 0,20 5-7 0,13-4-8 0,12 4-2 0,6 5-20 1,-6 5-2-1,-10 6-5 0,-19-3-3 0,-21 3 0 0,-20-3-15 0,-22 9 0 0,-17 0 0 0,-24-7 0 0,-4 7 0 0,-3 0 0 0,0-2 0 0,0-7 0 0,-15-30 0 148,-66-21 0-148,-36-27 0 0,-33-13 0 0,-2-7 0 0,-5 3 0 0,1 21 0 0,8 2 0 0,17 21 0 0,16 21 0 0,27 8 0 0,23 20 0 0,24-4 0 0,19 12 0 0,11 3 0 0,8 0 0 0,3 0 0 0,0 0 0 0,0 0 0 0,0 18 0 0,17 57 0 6,39 23 0 113,13 32 0-119,16 9 0 0,4-7 0 0,3 15 0 0,-12-6 0 0,-7-12 0 0,-10-20 0 0,-15-13 0 0,-7-30 0 0,-15-24 0 0,-7-18 0 0,-13-9 0 0,-2-15 0 0,-4 0 0 0,0 0 0 0,0 0 0 116,0 0 0-115,0 0 0-1,0 0 0 1,0 0 0-1,0 0 0 0,0 0 0 0,0 0 0 0,0-33 0 0,0-48 0 0,0-25 0 0,0-16 0 0,0-17 0 0,0-9 0 0,0-10 0 0,0 4 0 117,0 7 0-117,0 15 0 0,7 18 0 0,20 6 0 0,5 12 0 0,-3 20 0 0,-5 20 0 0,0 16 0 0,-15 22 0 0,-6 9 0 0,-3 9 0 0,0 0 0 0,0 0 0 0,0 0 0 0,0 0 0 0,0 0 0 125,0 0 0-125,0 0 0 0,-8 27 0 0,-44 38 0 0,-18 39 0 0,-6 13 0 0,-5 12 0 0,-11-4 0 0,-8 11 0 0,-6 0 0 0,7-7 0 0,7-15 0 0,6-15 0 0,16-9 0 0,16-24 0 0,16-26 0 0,21-22 0 126,7-10 0-126,8-8 0 0,2 0 0 0,0 0 0 0,0 0 0 0,0 0 0 0,0 0 0 0,0 0 0 0,29 0 0 0,16 0 0 0,4-26 0 0,-6 11-132 0,-9-4-91 0,-34 19-84 0,0 0-178 0</inkml:trace>
    </iact:actionData>
  </iact:action>
</iact:actions>
</file>

<file path=ppt/ink/inkAction4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20T01:35:03.603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24">
    <iact:property name="dataType"/>
    <iact:actionData xml:id="d0">
      <inkml:trace xmlns:inkml="http://www.w3.org/2003/InkML" xml:id="stk0" contextRef="#ctx0" brushRef="#br0">11500 16986 520 0,'0'0'234'0,"0"0"-84"0,0 0-6 0,0 0-70 2,0 0-19 16,0 0-13-18,0 0-7 6,0 0-11 18,14-7-2-24,-14 7-1 0,0 0 4 7,0-7-2 14,-26 7 26-21,-10 0-12 0,-8 0-6 23,0 0-5-21,-4 7-6-2,0 19-10 5,4-11 0 15,3 4-4-20,5 2 2 0,-2 6 2 28,6-3 4-28,-2 9 6 0,3 9 2 29,4-3 3-29,1 5-4 0,4-4-6 0,3 8 0 28,4-6 0-27,1 6-1-1,6-13 1 0,1 6-7 26,7-3 4-26,0-5 0 0,0 0 1 6,0 0-2-3,22 1 4 17,9-1-3-20,11 6-6 23,-1-12-1-23,0-6-2 0,4-3 1 3,3-9 3 28,3-3-6-31,0-6 0 0,0 0-1 0,0 0 0 24,-6 0 1-24,-4 0-1 0,-9 0-1 7,-3 0 1 14,-2 0 0-21,-4 0-1 0,2 0 1 25,-1 0-2-25,0-15 1 0,1-7-2 27,1-7 0-27,3-1 0 0,-5-14 2 0,3 4 1 28,-8 0-1-28,0-1 1 0,-6 1-4 6,-1-9 4-4,-5 5 0 22,-3 5-1-23,-1-18 1-1,-3 2 0 5,0 5 1 15,0 8-1-20,0 2 0 23,0 14 0-23,0 2 0 0,-12 0 6 5,-8 0-2 15,-6 0-1-20,-3 6 0 0,-5 0-1 6,-5 11 2 16,-4-1 1-22,0 8 1 26,-4 0-2-25,-1 0 1-1,3 0-1 0,-2 0-1 6,2 8 2 15,1 7-3-21,5 10 1 0,-1 2 5 30,5-6 0-30,2 12-1 0,4 3 5 0,-3 12-3 24,4-15-2-24,6 15-2 0,5-6-2 28,-2 1 1-28,8 1 2 0,4 0-5 1,0 5 5 23,7-9 0-24,0 3-3 0,0 5 5 26,0 2-5-26,3-8 5 0,19 6-4 4,7-7 4 18,12-1 2-22,11-7 1 0,2-9-3 8,16-6-8 22,4-12 0-30,6-6 0 0,-2 0 0 0,-8 0 0 19,-10 0 0-19,-9-6 0 20,-12-3 0-20,-8-6 0 0,-5 6 0 25,-1-18 0-25,-3-3 0 0,1-12 0 25,-5-15-3-25,-4-16 3 0,5-9-1 0,-6 6 0 6,3-12 1 16,-4 22 0-22,-5 14-2 0,-7 14 1 25,0 5 1-25,0 9 0 0,0-3 0 24,0 5-1-24,0 5 1 0,-11-10 0 5,-13-3 1 13,1 6-1-18,-5-3 1 20,3-6 0-20,-4 10-1 0,0 6 0 23,-5-6 2-23,-2 13-2 0,7-5 1 25,-2 7 2-25,9-2-3 1,1 2 0 25,6 1-3-26,-4 7 3 0,6 0 0 0,-15 0 0 25,-1 0 3-25,-7 0-3 0,-6 33 0 6,-1 7 0 16,0 8 0-22,6-4 0 0,-1 4 0 20,1 1 0-20,4 1 0 3,1-1 0 19,-4-1 0-22,12-9 0 0,2 3 0 31,0-3 0-31,8 5 0 0,4-3 0 0,8 7 0 24,2-7 0-24,0 9 0 0,0 0 0 5,12 7 0 19,33-9 0-23,9-6 0-1,13-3 0 5,6-21 0 19,7-9 0-24,2-9 0 0,-2 0 0 25,-3 0 0-25,-3-49 0 0,-15-1 0 3,-8-25 0 19,-10 2 0-22,-15-8-27 0,-11 7-73 26,-11 1-99-26,-4 55-136 1,0 9-398 23</inkml:trace>
    </iact:actionData>
  </iact:action>
  <iact:action type="add" startTime="7370">
    <iact:property name="dataType"/>
    <iact:actionData xml:id="d1">
      <inkml:trace xmlns:inkml="http://www.w3.org/2003/InkML" xml:id="stk1" contextRef="#ctx0" brushRef="#br1">21533 16997 495 0,'0'0'157'0,"0"0"24"0,0 0-41 0,0 0-56 0,0 0-12 0,0 0 3 0,0 0-10 2,-54-8-16 30,20 8 2-32,1 0 3 0,-13 0-24 0,3 0-4 75,1 16-5-75,-8 9-2 0,11 5-16 0,-7 6 10 0,10 1 5 0,4 7 8 0,3-2-11 0,3-3 4 0,7 3-1 0,4 1-1 78,8-3 7-78,7 1 0 0,0 7-1 0,0-7-3 0,0-1 1 0,26 3 0 0,8 13-12 0,2-8-3 0,1 12 1 0,1-10-2 8,1-2 5 3,-1-8-7-11,-6-14 5 72,9-10-4-72,3-10 1 0,11-6-1 1,1 0-1 1,9 0-2 0,-2-15 0-1,-8-9 1-1,-4-3 3 0,-10 5 2 1,-10 5 1 9,1 1 0-6,-3-1-5 80,-5-14-1-84,3 5-1 0,2-14-1 0,-7-4-1 0,-3 4 1 0,0-8 2 0,-9-11-1 0,-8 3 1 0,8-9 0 0,-10 5-1 0,0 5-1 96,0 11 1-94,0 14 0-2,0 6-1 0,0-9 4 0,-19 2 1 0,-10 5 3 0,-5 2-2 0,-2-3-2 0,-5 2-1 0,-3 10 2 0,-4 7 4 1,-6 0-3 3,-3 8 4-4,3 0 3 15,-1 0-7-15,-3 0 2 75,9 0-2-75,6 16-2 0,5-9-1 0,8 1-1 0,9 2-1 0,-6-1 0 0,8-3 0 0,2 5-1 1,-2 5 2-1,9-10 1 8,-5 3-1-1,5 8 2 73,-6 1-2-80,1 13 1 0,-4 8-3 0,9 3 2 0,0 8 2 0,1-1-1 0,6 1 0 0,3-1 0 0,0-1 6 0,0-8-2 0,0 3-4 9,0 6-3 75,15-9 0-84,2 2 0 0,2-9 0 0,5 0 0 0,8-16 0 0,4 5 0 0,2-7 0 1,1-4 0-1,5-11 0 0,4 0 0 1,5 0 0 10,1 0 0-11,4-26 0 8,-1-7 0 68,-4-6 0-76,3 6 0 0,-8-1 0 0,-7 1 0 0,-4 7 0 0,-8 4 0 0,-3 4 0 0,-4 3 0 0,0-8 0 0,-3 5 0 83,-7-7 0-83,2 2 0 0,-8 5 0 0,-2-7 0 0,-4 2 0 0,0-2 0 0,0-2 0 0,0-10 0 0,0 2 0 0,-14-7 0 0,-8 3 0 21,-4-3 0-16,-1 9 0-2,-2 0 0 15,0 8 0-17,-3 2 0 2,-6 5 0-2,-3 3 0 93,2-3 0-94,-5 11 0 0,6-1 0 0,6-3 0 0,3 4 0 0,1 0 0 1,3 7 0-1,-1 0 0 0,-6 0 0 0,-2 0 0 0,-6 0 0 0,-1 7 0 0,4 19 0 93,4-1 0-91,6-10 0-1,7 3 0 4,-3 0 0-3,1 6 0 1,-5 8 0-3,3-3 0 0,-5 15 0 0,7 4 0 0,-4-6 0 0,4 5 0 0,7-4 0 1,4-1 0-1,3-2 0 25,5 1 0-21,3 6 0-3,0 5 0 14,0-4 0-15,0 3 0 0,0-2 0 84,15-10 0-83,14 3 0 0,8-3 0 1,-1-6 0 1,7 3 0-3,3 5 0 0,-8-8 0 0,-3 4 0 0,-9-10 0 1,0-10 0-1,-4 6 0 0,5-15 0 11,12-8 0-10,7 0 0 76,16 0 0-77,-1-38 0 0,1-14 0 0,-3-3 0 0,-4-4 0 0,-2-7 0 0,-7 0 0 0,-3 0 0 0,-8 3 0 1,-9 5 0 10,-2-1 0-11,-7 11 0 68,-7-4 0-68,-1 4 0 0,-9 9 0 0,0 6 0 0,0 2-54 0,0 14-83 0,0 17-100 0,0 0-146 0</inkml:trace>
    </iact:actionData>
  </iact:action>
</iact:actions>
</file>

<file path=ppt/ink/inkAction4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10T02:08:05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59">
    <iact:property name="dataType"/>
    <iact:actionData xml:id="d0">
      <inkml:trace xmlns:inkml="http://www.w3.org/2003/InkML" xml:id="stk0" contextRef="#ctx0" brushRef="#br0">16071 6835 389 0,'0'0'260'4,"0"0"-156"-4,0 0 30 0,0 0-24 88,0 0-58-88,0 0-22 0,0 0 20 0,-32 66 2 0,29-37-7 0,3 4-15 0,-6 4 4 0,6 0 7 0,-3 3-7 0,0 1-12 0,-3-11-11 0,6-4 5 92,0-16-4-92,0-3-2 0,0-2 4 1,0-5 13-1,0 3-14 0,0 5-4 0,0-5 10 0,0 4-12 0,18 0 2 0,4-2 0 0,0-2 0 0,7 4 3 4,2-3 4 88,11-4-2-92,1 0-4 0,10 0 6 0,0 0-1 0,0 0 1 2,0 0-5-2,-6 0 6 0,6 0 0 0,12-4-2 0,5-6 6 1,7-2-6-1,-7-2 7 2,-4 7-3 76,-1 0 1-78,-2-1 4 0,4 3-7 0,-1 5-2 0,-1 0-8 0,0 0 2 0,-9 0 2 0,4 0-8 0,-9 0 5 0,9-2-3 83,-4-6-2-83,6-7 0 0,-3 1 0 0,10 2 0 0,1-3 4 0,0 5 0 0,3 2 0 0,0-2 7 0,6 3-6 0,-2-1-2 1,-4 1-3 2,0 3-1 81,-3 0 0-84,-1-4 3 0,-1 6-2 0,-8-6-1 0,4 3 1 0,-4-1-1 0,-9-2 0 1,4 4 1-1,-1-3 3 0,10 3-3 0,-1-2-1 83,2-10 0-83,1 5 2 0,-4 1-2 0,2 2 0 0,-6 4-1 0,-3-4 7 0,-2 5-3 0,-7-3 0 0,0 2 2 0,-7-1-2 0,4 5-5 2,6 0 0 73,-1 0 0-75,3 0 0 0,2 0 0 0,-2 0 0 0,2 0 0 1,4 0 0-1,-4 0 0 0,5 5 0 0,-6 1 0 0,10 6 0 80,1-2 0-80,-3 1 0 0,1 2 0 0,-10-7 0 0,-3 2 0 0,-2-4 0 0,4-2 0 0,4-2 0 0,3 0 0 0,-6 0 0 3,3 0 0 78,-1 0 0-81,9 0 0 0,-4 4 0 0,8 0 0 0,-3-4 0 0,-6 0 0 0,8 5 0 0,-11-3 0 0,2 6 0 0,-8-4 0 0,0 0 0 84,-4 3 0-84,-4-4 0 0,4 4 0 0,-6-3 0 0,6 0 0 0,-7 0 0 0,10 0 0 0,4-4 0 0,-4 2 0 0,1-2 0 0,-7 0 0 83,-5 0 0-83,-2 0 0 0,0 0 0 0,-8 0 0 0,-4 0 0 0,-5 5 0 0,-1-5 0 0,-1 3 0 0,2 2 0 0,-2-3 0 0,1-2 0 81,-3 5 0-81,-1-5 0 0,-2 0 0 0,2 3 0 0,-1-3 0 0,1 0 0 0,-2 0 0 0,3 0 0 0,3 0 0 0,3 0 0 0,3 0 0 78,3 4 0-78,-2-4 0 0,-6 0 0 0,-4 3 0 0,-6-3 0 0,-3 0 0 0,-4 0 0 0,0 0 0 0,3 0 0 0,-3 0 0 75,0 0 0-75,3-7 0 1,1-41-14-1,-1-13 14 0,9-18 0 0,-8 2 2 0,2 5-5 0,3 5 3 0,-6 11-4 0,1 23-20 5,-1 18-3 70,-3 5-22-75,0 6-20 0,0 4-43 0,0-4-49 0,0 0-77 0,0 4-70 0,0 0-465 0</inkml:trace>
    </iact:actionData>
  </iact:action>
  <iact:action type="add" startTime="13699">
    <iact:property name="dataType"/>
    <iact:actionData xml:id="d1">
      <inkml:trace xmlns:inkml="http://www.w3.org/2003/InkML" xml:id="stk1" contextRef="#ctx0" brushRef="#br0">9770 18546 455 0,'0'0'294'4,"0"0"-124"-4,0 0-36 0,0 0-40 0,0 0-19 0,188 0-1 0,-113 7-4 0,12-7 1 0,20 0-8 0,14 0-17 0,16 0 6 0,10 0-8 115,-1 0 10-115,1 9-10 0,-10 0 7 0,-13 6-13 0,-9-6-9 0,-20-3-18 0,-16-6 5 0,-18 0-6 0,-20 0-4 0,-19 0 0 0,-12 0-2 0,-10 0-2 0,0 0 0 0,0 0 0 0,-25 0 0 4,-57 0-1 85,-43 0 5-89,-28 0-6 0,-16-6 3 0,-9-10-3 0,6 5 0 0,3 11 1 0,7 0 5 1,12 0-4-1,15 0-1 0,26 0-1 0,22 0 0 0,24 0 1 95,23 3-1-94,28 5 1-1,12-8 0 0,0 0-1 1,4 0-2-1,66 0-2 0,36 0 4 0,42-8 0 0,19-1 0 0,4 0 2 0,-12 2-1 0,-16-1 0 0,-18 5 2 90,-15 3-2-89,-11-6 1-1,-25 6-1 1,-20 0-1-1,-19 0 0 0,-22 0-1 0,-8 0 2 0,-5 0-3 0,0 0 2 0,-41 0 0 0,-58 0 1 0,-41 0-1 5,-25 0-2 79,-4 0 2-84,2 0 0 0,13 0 0 0,14 0 1 0,23 0 1 0,21 0-2 0,33 0 0 0,27 0 1 0,17 0 1 0,19 0-2 0,0 0 0 7,60 0 0 76,61 0-1-83,55 6 0 0,13 5-2 0,4-4 2 0,-27 2 1 0,-35-9 3 0,-30 6-2 0,-42 5 1 0,-26-4-1 0,-21 2 0 0,-11-9-1 92,-1 0-1-92,-17 10 1 0,-64 4-1 0,-44 1-1 0,-25-15 1 0,-19 0-1 0,3 0 0 0,14 0 2 0,21 0-1 0,29 0 1 0,30 0 1 0,23 0-1 97,32 0 1-97,17 0 0 0,0 0-1 0,49 0 1 0,47 0 1 0,32 0-1 0,-1 0 0 0,-9 0-1 0,-17 11 2 0,-28 5-1 0,-22-1-1 0,-22-9 1 0,-17 5 0 98,-8-11-1-98,-4 8 0 0,0-8-1 0,-41 8-3 0,-43-2 4 0,-27-6-2 0,-6 0 2 0,-3 0 0 0,23 0-1 0,17 0 1 0,30 0 0 0,25 0 0 0,14 0 1 3,11 0-1 85,29-6 0-88,64-10 2 0,35 1-1 0,8 13 0 0,-11 2 1 0,-30 0-2 0,-33 0 4 0,-28 0-3 0,-19 2-1 0,-12-2 0 0,-3 8-1 90,-3 7-6-90,-55-1-2 0,-27-3 4 0,-18-3-26 0,-6 0-42 0,3-1-57 0,71 3-62 0,6-2-211 0</inkml:trace>
    </iact:actionData>
  </iact:action>
  <iact:action type="add" startTime="21358">
    <iact:property name="dataType"/>
    <iact:actionData xml:id="d2">
      <inkml:trace xmlns:inkml="http://www.w3.org/2003/InkML" xml:id="stk2" contextRef="#ctx0" brushRef="#br0">27386 18513 288 0,'0'0'126'1,"0"0"18"-1,0 0-7 1,0 0-11-1,0 0 4 0,0 0-31 0,0 0-38 0,0 0-2 0,0 0-1 0,104 7 2 0,-39-7 12 0,13 0-11 0,18 0-7 0,25 0-8 0,10 0-9 0,18 0-5 0,-2-7-4 138,-6-4-8-138,-3 5 7 0,-10 6 1 0,4 0-1 0,-6 0-7 0,-5 0-12 0,-6 0-5 0,-13 17 1 0,-10-10 0 0,-7 2-1 0,-16-3 3 0,-1-3 1 1,-15 5 1-1,-7-8-3 0,-17 0-2 0,-12 0 0 0,-10 0-1 0,-2 0 0 13,-5 0 0-13,3 0 1 4,2 0 1 103,-5 0-4-107,0 0-1 0,-15 0-4 0,-62 0 5 0,-37 0 5 0,-33 0-3 0,-30-8 3 0,-33 5-1 0,-21-12 0 0,-4 8 3 0,3-8-1 0,15 4-2 0,19-4 1 0,24 6-2 96,16 0 3-96,26 9-4 0,18 0 0 0,22 0-1 0,25 0 0 0,26 0 0 0,28 0 0 0,2 0 0 0,11 0 1 0,7 18 0 0,58 6 2 0,34 0-4 0,34 9 0 106,26-7 0-106,32-4 1 0,19-11 1 0,6-4-1 0,-6 2 2 0,-15-9-1 0,-14 6 12 0,-12-6 12 0,-16 0-16 0,-4 9-8 0,-15-9 2 0,0 10 1 0,2-10 3 0,-6 0-4 93,-2 0-1-93,-26 0 2 1,-17 0-1-1,-20 0 3 0,-12 0-3 0,-20 0 0 0,-11 0 1 0,-15 0 1 0,-6 0 0 0,-1 0-1 0,0 0 0 0,0 8-5 2,0-2-1 80,-59 3 1-82,-46 1 0 0,-38-3 2 0,-17-7-1 0,-18 0-1 0,-9 0 1 0,-15 0 2 0,-8 0 5 0,-8-17-2 0,5 2-3 0,11-12-2 93,18 21-1-93,19-10 1 0,18 16 0 0,36 0-1 0,27 0 1 0,31 0 0 0,28 0-1 0,18 0 1 0,7 0 0 0,0 0 1 0,61 0-2 0,66 0 0 5,52 7-1 93,34 2 1-97,24-9 0-1,-1 0 5 0,-20 0-2 0,-28-9-3 0,-22-15-2 0,-32-3-2 0,-11 5 3 0,-14-4 0 0,-10 8 1 0,-6 3 0 0,-8-9 1 0,-10 0-1 96,-7 0-1-96,-23 8 0 0,-16 8 1 0,-17 5 3 0,-12 3 0 0,0 0 3 0,0 0-6 0,-31 0 0 0,-61 0 0 0,-43 11 0 0,-34 11 0 0,-8-4 0 0,-15-9 0 105,-6-3 0-105,-1 3 0 0,1-9 0 0,10 9 0 0,4 6 0 0,18-4 0 0,9 4 0 0,28 1 0 0,32-10 0 0,28 5 0 0,32-11 0 0,20 0 0 0,8 0 0 0,9 0 0 105,0 7 0-105,0 2 0 0,70 8 0 0,63 5 0 0,58-4 0 0,36-3 0 0,24-15 0 0,0 0 0 0,-16 0 0 0,-30 0 0 0,-24-15 0 0,-22-3 0 0,-19 3 0 0,-21-3 0 6,-22 3 0 90,-30 8 0-96,-31-1 0 0,-18 5 0 0,-11 3 0 0,-7 0 0 0,0 0 0 0,-7 0 0 1,-85 0 0 0,-51 0 0-1,-55 0 0 0,-34 0 0 0,-26 0 0 1,-6 0 0 107,-9 0 0-108,8 0 0 0,15 0 0 0,19 0 0 0,25 0 0 0,28 18 0 0,38-3 0 0,35-4 0 0,41-4 0 0,32 2 0 0,18-9 0 0,14 0 0 0,0 0 0 0,0 0 0 112,14 0 0-112,56 0 0 0,36-27 0 0,42 5 0 0,38-11 0 0,39 7 0 0,18 2 0 0,1 9 0 0,-14-12 0 0,-30 12 0 0,-21 0 0 0,-24 6 0 0,-15-7 0 0,-15 5 0 0,-8 4 0 7,-2 7 0 84,-16 0 0-91,-14 0 0 0,-19 0 0 0,-18 0 0 0,-19 0 0 0,-10 0 0 0,-9 0 0 0,-8 0 0 0,3 0 0 0,0 0 0 0,-1 0 0 0,-4 0 0 90,0 0 0-90,0 0 0 0,0 0-44 0,0 0-83 0,-31 34-77 0,5-17-152 0,-6 14-517 0</inkml:trace>
    </iact:actionData>
  </iact:action>
</iact:actions>
</file>

<file path=ppt/ink/inkAction4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11T01:22:09.0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986">
    <iact:property name="dataType"/>
    <iact:actionData xml:id="d0">
      <inkml:trace xmlns:inkml="http://www.w3.org/2003/InkML" xml:id="stk0" contextRef="#ctx0" brushRef="#br0">14674 5552 686 0,'0'0'208'4,"0"0"-38"-4,0 0-31 0,0 0-44 0,0 0-4 3,208-49-9 12,-114 34-20-15,15 0 0 15,28 4-9-15,25 4-9 22,25 5-10-22,11 2 1 0,-5 0-10 16,-10 0-1-16,-31 0 13 14,-40 0-15-14,-26 0-2 18,-44 0 2-17,-21 0-12 5,-18 0-1 16,-3 0-9-22,0 0 0 0,-48 0-3 22,-92 0 3-22,-70 0 5 0,-69 0 28 7,-11 0-15 7,5 0 2-13,36 0-7 13,40 6-7-14,39 21-2 14,38-3 0-14,37 2-1 17,33-4-2-17,32-13-1 23,25-9 1-23,5 0-1 0,75 0 0 8,53 0-2 14,63 0-1-22,37 0-1 0,23 0 1 15,-2 6 2-15,-17 15 1 15,-41 5 1-14,-32 1 2 13,-34-6-1-14,-30-6 0 14,-25-8 0-14,-32-2-1 16,-25-1 0-16,-13-4 1 15,-6 0-2-15,-102 0 0 16,-69 0 0-16,-79 0 11 12,-28-19-11-11,5 7 0 15,36 5 0-16,56 7 0 21,47 0 0-21,48 0 0 0,39 0 0 16,29 0 0-16,24 0 0 15,3-14 0-15,74-5 0 8,44 5 0 13,34 9 0-21,1 5 0 0,-10 0 0 14,-21 11 0-14,-33 11 0 18,-29-3-12-18,-32-4-101 13,-31-1-96-13,0-14-182 17</inkml:trace>
    </iact:actionData>
  </iact:action>
  <iact:action type="add" startTime="13248">
    <iact:property name="dataType"/>
    <iact:actionData xml:id="d1">
      <inkml:trace xmlns:inkml="http://www.w3.org/2003/InkML" xml:id="stk1" contextRef="#ctx0" brushRef="#br0">24874 2788 498 0,'0'0'237'0,"0"0"-58"0,0 0-42 2,198 14-30 6,-183-14-39 15,-11 0-4-23,-4 0 4 0,0 4-26 14,0 5 1-14,-67-9-8 15,-35 6-30-14,-41-6 22 12,-9 0 2-13,-2 0-14 18,11 0-2-18,20 0-4 8,33 0-2 13,26 3-3-21,32 5 5 0,20-5 10 13,12 1 9-13,44 11 22 17,74 7 8-17,66 3-54 13,40-10-2-12,8-11 2 15,-10-4 3-16,-50 0 14 25,-47 0 12-25,-52 0 8 0,-40 0-7 6,-21 0-18 15,-12 0-10-21,-33 0-6 0,-85 0-1 8,-49-11 1 14,-39-8 2-22,15 5 1 0,23 3 4 14,37 7 4-14,49 4-3 17,34 0 1-17,30 0 0 14,18 0-2-14,25 0 8 15,74 0 17-15,38 11-27 15,13 18-1-14,-22 1-4 16,-36-8 3-17,-32-4 1 18,-38-7-2-18,-19-7 3 0,-3 5-2 17,0 0-3-17,-51 2 0 13,-26 2 0-13,-8-13 0 9,8 0 0 13,7 0 0-22,19 0 0 0,15 0 0 18,24 0 0-18,5 0 0 7,7 0-18 15,0 24-69-21,0 14-140-1,17-17-135 12,-1-5-177-12</inkml:trace>
    </iact:actionData>
  </iact:action>
  <iact:action type="add" startTime="23060">
    <iact:property name="dataType"/>
    <iact:actionData xml:id="d2">
      <inkml:trace xmlns:inkml="http://www.w3.org/2003/InkML" xml:id="stk2" contextRef="#ctx0" brushRef="#br0">18136 18568 316 0,'0'0'406'1,"0"0"-337"-1,0 0 72 0,0 0-53 9,0 0-29 11,0 0 4-19,0 0 10-1,0 0-18 14,198-55 35-14,-150 44 6 16,10-4-36-16,12 0 4 15,12-9-22-15,1-3-9 15,6 5-8-15,-4-4-7 22,-5 4 1-22,-8 11 5 0,3 11 1 12,0-6-10 8,2 6 11-20,0 0-8 0,0-9-11 6,4 6 8 0,-4-4-7 10,0-1 2-15,-4 8 4 13,3 0-4-14,0 0 1 16,6 0-2-16,9 0-1 13,-4 0-1-13,3 0-6 16,-13 0 0-16,-7 0 2 14,-2 0 4-14,-5 8 2 16,0 2-1-15,-3 5 4 13,1 0-1-14,3 3-3 14,2-3-3-14,8 3-2 22,6-9 0-22,12 0-2 0,7-1 0 17,3-1-1-17,2 2 0 15,-5-3 3-14,-7-6-1 5,-10 0 1 8,-5 0-1-13,-5 0 4 23,3 0-3-24,2 0 0 0,1 0-2 14,2 0 0-14,1 0 3 14,0 0-3-14,-4 0-1 14,5 0 6-14,-10 0-1 16,6 0 2-16,-4 0-4 15,1 0-3-15,3 0 0 17,4 0 0-17,-2 0 0 13,-5 0 0-13,-1-6 0 16,-8-3 0-16,-9 0 0 14,7 0 0-13,-6 3 0 13,4 6 0-14,1-9 0 23,7-6 0-23,-3 12 0 0,2-12 0 15,1 8 0-15,-3-4 0 16,6 4 0-16,-3 7 0 11,4 0 0-9,-1 0 0 13,0 0 0-15,6 0 0 23,1 0 0-23,0 0 0 0,-1 0 0 7,-6-8 0 16,1 2 0-23,-1-3 0 0,-3 2 0 8,7 4 0 6,-4-5 0-14,2 1 0 15,-2 7 0-14,4 0 0 21,0 0 0-22,-4-8 0 0,-1 8 0 15,5 0 0-15,-4 0 0 14,4 0 0-13,0 0 0 15,8 0 0-16,-1 0 0 14,4 0 0-14,-2 0 0 16,-6 0 0-15,5-10 0 19,2 10 0-20,-1-8-6 0,-1 8-4 8,-5 0 0 15,-3 0-1-23,8 0 8 0,-5 8-2 8,13-8 0 6,6 2 4-14,-4-2-3 16,6 0-5-16,-9 0 1 21,-8 0 6-21,-3 8 2 0,-12 0 1 14,-3-1 1-14,-8 1-2 17,2-1-8-17,-4-7 0 13,-1 0 3-13,-1 0-1 17,6 0 0-17,-2 0 4 23,4 0-1-23,2 0 1 0,-7 0-4 7,-4 0-4 7,-7 0-2-14,-4 0 2 15,-1 0-1-15,-3 0 3 23,5-4 1-23,-3 1-1 0,1-5 7 8,-8 8-4 14,-6 0 5-22,0 0 0 0,-11 0-4 8,-6 0 2 14,-5 0 1-22,-1 0-3 0,-1 0 0 17,-3 0 0-16,0 0-4 11,0 0 0-12,0 0-1 16,0 0-5-16,0 0-7 13,-12 0-22-13,-61-7-129 17,28-1-120-17,-9-2-176 14</inkml:trace>
    </iact:actionData>
  </iact:action>
</iact:actions>
</file>

<file path=ppt/ink/inkAction4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22T04:21:35.132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1137">
    <iact:property name="dataType"/>
    <iact:actionData xml:id="d0">
      <inkml:trace xmlns:inkml="http://www.w3.org/2003/InkML" xml:id="stk0" contextRef="#ctx0" brushRef="#br0">8461 11599 541 0,'0'0'270'0,"0"0"-103"38,0 0-31-38,0 0-25 0,0 0-26 0,0 0 19 0,0 0-12 2,33-10-12 38,-28 10-7-40,-5 0-18 0,0 0-4 0,0 0-10 0,-41-5-5 41,-33 5 21-41,-21-2-15 0,-16 2 2 0,-10 0-13 0,-12 0-6 43,-11 0-19-43,1 0-6 0,-4 0 0 0,11 0 0 0,8 0 0 0,8 0 0 48,11 0 0-48,3 0 0 0,6 0 0 0,4 0 0 0,13 0 0 0,4 0 0 0,21 0 0 44,-2 7 0-44,13 1 0 0,7-6 0 0,6 6 0 0,12-4 0 2,12-4 0 42,3 0 0-44,-2 4 0 0,6-1 0 0,-7 1 0 0,-2-1 0 2,5 2 0 42,0-3 0-44,7-2 0 0,0 0 0 0,0 0 0 0,0 0 0 0,0 5 0 42,0 2 0-42,0 19 0 0,0 22 0 0,0 18 0 0,-10 15 0 43,3 0 0-43,0-1 0 0,0 1 0 0,1-3 0 0,2 3 0 0,4 4 0 47,0 3 0-47,0-4 0 0,0 8 0 0,0-1 0 0,0 5 0 0,0 4 0 48,0-1 0-48,0-3 0 0,0-4 0 0,0-4 0 0,0-4 0 0,0-10 0 0,0-4 0 43,0-26 0-43,0-3 0 0,0-11 0 0,0-8 0 0,0-1 0 46,0 2 0-46,0-8 0 0,0 6 0 0,0-6 0 0,0 0 0 0,0-12 0 1,0 2 0 75,4-5 0-76,-4 0 0 0,3 0 0 0,-3 0 0 0,0 0 0 0,0 0 0 0,0 0 0 0,0 0 0 0,7 7 0 0,3 3 0 86,-3 6 0-86,10-9 0 0,-14 4 0 0,4 0 0 0,-5-4 0 0,5 0 0 0,-7 5 0 0,0 0 0 0,0-3 0 0,0-1 0 0,0-1 0 76,3-7 0-76,-3 0 0 1,4 0 0-1,-1 0 0 0,12 0 0 0,8 4 0 0,2 7 0 0,11-2 0 1,-5 0 0-1,5 3 0 1,1 2 0 78,2-7 0-79,9 8 0 0,5-4 0 0,2 1 0 0,-1-2 0 0,9 1 0 0,0-4 0 0,7 1 0 0,-1-1 0 0,6 8 0 3,3-11 0 83,1 7 0-86,3 1 0 0,-2 3 0 0,2-1 0 0,-7-4 0 0,3 5 0 0,-1 0 0 0,-7-1 0 0,3-2 0 0,-3 7 0 0,-5-12 0 90,3 1 0-90,2-6 0 0,-6 2 0 0,-3-4 0 0,-1 0 0 0,-6 0 0 0,-6 0 0 0,-4 0 0 0,-3 0 0 0,-5 0 0 0,0 0 0 0,-7-6 0 84,2-7 0-84,-6 11 0 0,-6-6 0 0,-9 4 0 0,-3 0 0 0,0 4 0 0,-7 0 0 0,0 0 0 0,0 0 0 0,0 0 0 0,0 0 0 86,0 0 0-86,0-3 0 0,0 3 0 0,0 0 0 0,0 0 0 0,0-14 0 0,10-17 0 0,-3-13 0 0,3-22 0 0,-5-6 0 0,-1-33 0 0,-4-30 0 92,0-34 0-92,0-38 0 1,0-21 0-1,0-8 0 0,0-3 0 0,-4 18 0 0,4 26 0 0,-5 30 0 0,2 36 0 0,0 34 0 0,-1 36 0 0,1 26 0 86,-1 21 0-86,4 12-88 0,0 0-54 0,0 33-85 0,0 12-285 0</inkml:trace>
    </iact:actionData>
  </iact:action>
  <iact:action type="add" startTime="13453">
    <iact:property name="dataType"/>
    <iact:actionData xml:id="d1">
      <inkml:trace xmlns:inkml="http://www.w3.org/2003/InkML" xml:id="stk1" contextRef="#ctx0" brushRef="#br0">14783 10975 284 0,'0'0'198'0,"0"0"-83"0,0 0 33 71,0 0-34-71,0 0-19 0,0 0-10 0,0 0-3 0,0 0-1 0,-2 0-8 0,-10 0-3 0,-10 0 16 0,-10 0 7 1,-16 0-23 78,-8-8-5-79,-9-3-11 0,-14-3-14 0,-2 2-2 0,-10-7 1 0,-1 4-14 0,-4-3 1 0,-3 3-4 0,-6 9 4 0,1 6 6 81,-21 0-6-81,-12 0-2 0,-13 0 1 0,-12 0-14 0,4 14-11 0,-5 1 0 0,5-1 0 0,8 1 0 0,3-3 0 0,7-2 0 0,15-3 0 85,8 5 0-85,-1-5 0 0,7 1 0 0,-5-2 0 0,7 2 0 0,-4-1 0 0,-1 1 0 0,10-4 0 0,8-4 0 0,14 0 0 0,14 0 0 86,5 0 0-86,1 0 0 0,3 0 0 0,-3 0 0 0,-4 0 0 0,-1 0 0 0,1 0 0 0,4 0 0 0,3 0 0 0,11 4 0 0,7-2 0 0,12 6 0 90,3-3 0-90,4 2 0 0,3-4 0 0,7 5 0 0,2-6 0 0,0 3 0 0,6-5 0 0,1 3 0 0,-2-3 0 0,1 5 0 0,1-3 0 0,0-2 0 83,3 0 0-83,0 0 0 0,0 0 0 0,0 0 0 0,0 8 0 0,0 4 0 0,0 13 0 0,-4 8 0 0,1 8 0 0,-4 4 0 0,5 5 0 97,-1 5 0-96,-1 4 0-1,1 7 0 0,-4 4 0 0,2 5 0 0,-2 5 0 0,2 5 0 0,5-1 0 0,-2 4 0 0,2 2 0 0,0-7 0 0,0 2 0 0,0-7 0 90,0-5 0-90,0 1 0 0,0-4 0 0,0 3 0 0,0 1 0 0,0 4 0 0,0-6 0 0,0 3 0 0,7-9 0 0,5-4 0 0,-5-8 0 0,0 6 0 86,-2-1 0-86,-5 3 0 0,7 11 0 0,-7 1 0 0,0 0 0 0,0-1 0 0,0-9 0 0,0-14 0 0,3-9 0 0,1-8 0 0,-1-10 0 89,-3-1 0-89,3-4 0 0,1 8 0 0,1-1 0 0,-2 8 0 0,1 0 0 0,-4-7 0 0,3-4 0 0,-3-11 0 0,0-4 0 0,4-7 0 0,-4 0 0 81,0 0 0-81,3 0 0 0,-3 0 0 0,3 0 0 0,-3 0 0 0,0 0 0 0,0 0 0 0,0 0 0 0,0 0 0 0,0 0 0 0,0 0 0 81,0 0 0-81,7 0 0 0,17 12 0 0,9 0 0 0,21 2 0 0,16-7 0 0,16-4 0 0,16 2 0 0,9-5 0 0,7 0 0 0,3 0 0 88,3 0 0-88,-1 4 0 0,-2-2 0 0,-3 5 0 0,-2-1 0 0,3-4 0 0,6-2 0 0,3 0 0 0,-2 0 0 0,-5 0 0 0,-15 0 0 86,-7 0 0-86,-7 0 0 0,-3 0 0 0,-7 0 0 0,-9 0 0 0,1 0 0 0,-4 0 0 0,3 0 0 0,7 0 0 0,6 0 0 0,2 0 0 0,4 0 0 85,-8 0 0-85,1 0 0 0,-10 0 0 0,-3 0 0 0,-5 0 0 0,-1 0 0 0,-4 0 0 0,1 0 0 0,-2 0 0 0,2 0 0 0,-3 0 0 72,-5 0 0-72,8 0 0 0,-5 0 0 0,1 0 0 0,-4 0 0 0,-4 0 0 0,-6 0 0 0,-4 0 0 0,-9 0 0 0,-3 0 0 45,-3 0 0-45,4 0 0 0,-1 0 0 0,0 0 0 0,-8 0 0 0,-1 0 0 46,2 0 0-46,-3 0 0 0,3 0 0 0,-1 0 0 0,1 0 0 0,0 0 0 46,0 0 0-46,-3 0 0 0,-3 0 0 0,-3 0 0 0,-1 0 0 0,-2 0 0 47,6 0 0-47,-6 0 0 0,2 0 0 0,-5 0 0 0,-7 0 0 0,3 0 0 0,-3 0 0 46,9 0 0-46,-2-29 0 0,8-23 0 0,2-22 0 0,-2-10 0 0,1-15 0 43,1-26 0-43,1-15 0 0,1-11 0 0,0-11 0 0,-5-7 0 48,-6-4 0-48,-8-7 0 0,0-5 0 0,0-2 0 0,-5 3 0 0,-19 7 0 0,5 12 0 48,2 18 0-48,4 14 0 0,-1 19 0 1,6 18 0-1,4 15 0 0,1 15 0 44,-1 15 0-44,1 7 0 0,-1 11 0 0,-1-4 0 0,-1 3 0 0,2 6 0 45,4 5 0-45,0 8 0 0,-3 12 0 0,3 3 0 0,-4 0-74 0,-13 0-78 45,10 14-66-45,6 23-243 0</inkml:trace>
    </iact:actionData>
  </iact:action>
  <iact:action type="add" startTime="16200">
    <iact:property name="dataType"/>
    <iact:actionData xml:id="d2">
      <inkml:trace xmlns:inkml="http://www.w3.org/2003/InkML" xml:id="stk2" contextRef="#ctx0" brushRef="#br0">18377 11578 397 0,'0'0'175'0,"0"0"-19"0,0 0-22 0,0 0-32 0,0 0-14 1,0 0-16-1,0 0 4 35,12 0 0-35,-12 0-12 0,0 0 0 0,0 0-15 0,0 0-17 42,-33 0 10-42,-21 0 30 0,-13-14-37 0,-5-1 2 0,1-1-6 0,-15-1-4 42,-2 1 3-42,-15 1-4 0,-11 1 4 0,-11-1 2 1,-11 4-6 48,-1 4-2-49,-4 4 0 0,14 3-3 0,10 0-5 0,2 0-3 0,6 0-7 0,2 10-3 45,8 1-1-45,7 4-1 0,13-3-1 0,18-2 3 0,9-3-2 0,18 5 1 43,9-8-2-43,11 2 1 0,2-2 0 0,9 0 1 0,-2-1 0 0,3-3 0 45,-3 4 3-44,5 0-2-1,-7-4 1 0,7 0-2 0,-3 0 0 0,-1 0-2 43,1 0 0-43,3 0 0 0,-4 0 0 0,4 4 0 0,0-4 0 0,-3 14 0 46,3 11 0-46,0 13 0 0,-5 5 0 0,5 10 2 0,0 1-1 0,0 6 0 44,0 2-1-43,0 11 1-1,0 8-1 0,0 11 1 0,-4 15-1 0,1 7 1 46,-7 4 1-46,1-4 0 0,2-10 1 0,1-8 0 0,0 3 1 0,0-4 0 45,-6 7 1-45,1 9-1 0,1-1-4 0,-2 1 0 0,2-12 0 0,7-18 0 43,-1-14 0-43,4-16 0 0,0-18 0 0,0-11 0 0,0-11 0 0,0 0 0 46,0-7 0-46,0-4 0 0,0 3 0 0,0-3 0 0,0 4 0 0,0-4 0 45,0 0 0-45,0 0 0 0,0 0 0 0,0 0 0 0,0 0 0 0,0 0 0 43,0 0 0-43,0 0 0 0,0 0 0 0,0 0 0 0,0 0 0 44,0 4 0-44,0-4 0 0,0 0 0 0,0 0 0 0,0 4 0 0,0-4 0 44,0 0 0-44,0 0 0 0,0 0 0 0,0 12 0 0,10 2 0 0,28 0 0 49,17-3 0-49,8 0 0 0,20-11 0 0,16 0 0 0,7 0 0 0,8 0 0 0,-3 0 0 47,-3 0 0-47,-9 0 0 0,3-2 0 0,6-7 0 0,-4-6 0 0,8 8 0 51,-4-4 0-51,-6 0 0 0,-3-4 0 0,-3 4 0 0,-2-3 0 0,8-1 0 0,-12 0 0 52,-4-3 0-52,-1 6 0 0,-12-2 0 0,-3 2 0 0,-8 5 0 0,-3 4 0 1,-4-8 0 44,-7 7 0-45,-7 1 0 0,-5 3 0 0,-2 0 0 0,-9 0 0 0,1 0 0 48,-4 0 0-48,-7 0 0 0,-4 0 0 0,-8 0 0 0,1 0 0 0,-4 0 0 45,0 0 0-45,0 0 0 0,0 0 0 0,0 0 0 0,0 0 0 0,0 0 0 72,0 0 0-72,0 0 0 0,0 0 0 0,0 0 0 0,0 0 0 0,0 0 0 0,0-5 0 0,0-12 0 0,8-16 0 0,2-19 0 89,6-14 0-88,-3 6 0-1,-1 1 0 0,2-2 0 0,1 1 0 0,1-2 0 0,-3 7 0 0,6 3 0 0,-2-3 0 0,-2 4 0 0,-1-4 0 0,3-9 0 88,-3-2 0-87,-2-11 0-1,-2-7 0 0,-1-12 0 0,-6 0 0 0,-3 0 0 0,0-3 0 0,0-1 0 0,0-2 0 0,0 0 0 0,0 5 0 0,0 9 0 87,0 15 0-87,0 10 0 0,0 15 0 0,0 15 0 0,0 10 0 0,0 9 0 0,0 10 0 0,0 1 0 0,0 3 0 0,0 0 0 0,0 0 0 3,0 0 0 81,0 0 0-84,0 0 0 0,0 0 0 0,0 0 0 0,0 0 0 0,-3 0 0 0,-6 0-54 0,-1 10-53 0,-6 34-92 0,13-17-181 0,3 2-359 90</inkml:trace>
    </iact:actionData>
  </iact:action>
  <iact:action type="add" startTime="18554">
    <iact:property name="dataType"/>
    <iact:actionData xml:id="d3">
      <inkml:trace xmlns:inkml="http://www.w3.org/2003/InkML" xml:id="stk3" contextRef="#ctx0" brushRef="#br0">25441 12038 488 0,'0'0'213'0,"0"0"-13"0,0 0-60 0,0 0-29 0,0 0-19 0,0 0-24 0,0 0-19 0,44 0-18 0,-75 0-3 0,-30 0 37 89,-21 0-28-89,-10 0-3 0,-7 0 0 0,-3 0-8 0,-1 0-8 0,2 10-7 0,18 5-5 0,9-7-2 0,11-1 0 0,19 1-1 0,12-4-1 0,13-2 1 89,3 2 4-89,13 5 3 0,0-7 8 0,3 2 1 0,0-4 0 0,0 0 2 0,0 0-3 0,0 12 6 0,0 17-3 0,0 7-7 0,0 19-11 0,0 12 0 87,0 9-1-87,0 10-2 0,0 9 2 0,0 8 2 0,-4 5 1 0,-3 1-2 0,-1 2-2 0,-2-8 5 0,1 4-1 0,-5 6-3 0,2-1 4 0,-3 2-4 93,-2-8 0-93,-2-22 1 1,-1-10-3-1,8-16 2 0,0-10-4 0,5-15 2 0,0-3 0 0,7-15 0 0,0-7 3 0,0-4-1 0,0-4-1 0,0 0 0 87,0 0 0-87,0 0 5 0,0 0-1 0,0 0 12 0,0 0 1 0,9 6 2 0,37 3-8 0,14-3-12 0,-2-3 1 0,1-3-1 0,10 5 1 0,-3-5 0 86,8 0 0-86,-5 0-1 0,10 0 0 0,-6 0 0 0,6 0 1 0,-1 0-1 0,1 0 1 0,-9 0-1 0,-12-8 1 0,-7 4-1 0,-10-4 1 90,-9 8 0-90,-1 0-2 0,-14 0 2 0,-2 0-2 1,-4 0 2-1,-4 0-1 0,1 0 0 0,-5 0 0 0,3 0 0 0,-3 0-1 0,0 0 1 0,1 0 0 92,3 0 0-92,-6 0-1 0,-1 0 1 0,7 0 0 0,-7-3-3 0,0-1 1 0,4-17-2 0,-4-24 1 0,0-23 1 0,0-30 1 0,0-11 2 0,0-27-2 0,-4-23 1 92,-8-18 0-92,5-11-1 0,4 8 1 0,3 16 0 0,0 26 0 0,0 36 0 0,0 36-3 0,0 28 1 0,0 24-21 0,0 7-19 0,0 7-45 0,-3-4-56 72,-6-4-83-71,6 8-113-1,3 0-512 0</inkml:trace>
    </iact:actionData>
  </iact:action>
  <iact:action type="remove" startTime="22031">
    <iact:property name="style" value="instant"/>
    <iact:actionData xml:id="d4" ref="#d0"/>
  </iact:action>
  <iact:action type="add" startTime="22037">
    <iact:property name="dataType" value="strokeEraser"/>
    <iact:actionData xml:id="d5">
      <inkml:trace xmlns:inkml="http://www.w3.org/2003/InkML" xml:id="stk4" contextRef="#ctx0" brushRef="#br1">19547 25961 591 0,'0'0'210'6,"0"0"-131"-6,0 0-26 0,0 0-34 0,0 0-19 0,0 0-17 0,0 0-67 0,0-22-38 0,0 19-123 0</inkml:trace>
    </iact:actionData>
  </iact:action>
  <iact:action type="remove" startTime="22629">
    <iact:property name="style" value="instant"/>
    <iact:actionData xml:id="d6" ref="#d1"/>
  </iact:action>
  <iact:action type="add" startTime="22632">
    <iact:property name="dataType" value="strokeEraser"/>
    <iact:actionData xml:id="d7">
      <inkml:trace xmlns:inkml="http://www.w3.org/2003/InkML" xml:id="stk5" contextRef="#ctx0" brushRef="#br1">21829 25840 429 0,'0'0'196'4,"0"0"-85"93,0 0 0-97,0 0-44 0,0 0-44 0,0 0-23 0,0 0-1 0,12 41-71 0,-12-34-157 0,0-4-290 0</inkml:trace>
    </iact:actionData>
  </iact:action>
  <iact:action type="add" startTime="22842">
    <iact:property name="dataType" value="strokeEraser"/>
    <iact:actionData xml:id="d8">
      <inkml:trace xmlns:inkml="http://www.w3.org/2003/InkML" xml:id="stk6" contextRef="#ctx0" brushRef="#br1">22126 25998 441 0,'0'0'15'0,"0"0"-15"0,0 0-96 88,0 0-114-88</inkml:trace>
    </iact:actionData>
  </iact:action>
  <iact:action type="remove" startTime="23570">
    <iact:property name="style" value="instant"/>
    <iact:actionData xml:id="d9" ref="#d2"/>
  </iact:action>
  <iact:action type="add" startTime="23572">
    <iact:property name="dataType" value="strokeEraser"/>
    <iact:actionData xml:id="d10">
      <inkml:trace xmlns:inkml="http://www.w3.org/2003/InkML" xml:id="stk7" contextRef="#ctx0" brushRef="#br1">29251 25521 617 0,'0'0'145'2,"0"0"-32"-2,0 0-68 0,0 0-45 0,0 0-41 0,0 0-103 0,0 0-166 0</inkml:trace>
    </iact:actionData>
  </iact:action>
  <iact:action type="add" startTime="23770">
    <iact:property name="dataType" value="strokeEraser"/>
    <iact:actionData xml:id="d11">
      <inkml:trace xmlns:inkml="http://www.w3.org/2003/InkML" xml:id="stk8" contextRef="#ctx0" brushRef="#br1">29251 25521 86 0,'89'43'370'0,"-82"-43"-350"0,-4 0-20 0,-3 0-46 0,0 0-144 0</inkml:trace>
    </iact:actionData>
  </iact:action>
  <iact:action type="add" startTime="23869">
    <iact:property name="dataType" value="strokeEraser"/>
    <iact:actionData xml:id="d12">
      <inkml:trace xmlns:inkml="http://www.w3.org/2003/InkML" xml:id="stk9" contextRef="#ctx0" brushRef="#br1">29714 25597 287 0,'0'0'162'6,"0"0"-135"92,0 0-13-98,0 0-1 0,0 0-4 0,0 0-9 0,177-33-5 2,-153 33-52-2,15 0-155 0</inkml:trace>
    </iact:actionData>
  </iact:action>
  <iact:action type="remove" startTime="24462">
    <iact:property name="style" value="instant"/>
    <iact:actionData xml:id="d13" ref="#d3"/>
  </iact:action>
  <iact:action type="add" startTime="24464">
    <iact:property name="dataType" value="strokeEraser"/>
    <iact:actionData xml:id="d14">
      <inkml:trace xmlns:inkml="http://www.w3.org/2003/InkML" xml:id="stk10" contextRef="#ctx0" brushRef="#br1">35295 25655 141 0,'0'0'0'3</inkml:trace>
    </iact:actionData>
  </iact:action>
  <iact:action type="add" startTime="24561">
    <iact:property name="dataType" value="strokeEraser"/>
    <iact:actionData xml:id="d15">
      <inkml:trace xmlns:inkml="http://www.w3.org/2003/InkML" xml:id="stk11" contextRef="#ctx0" brushRef="#br1">35295 25655 232 0,'22'-66'12'0,"-22"66"-6"0,0 0 7 0,0 12-13 0,0-5-61 0</inkml:trace>
    </iact:actionData>
  </iact:action>
  <iact:action type="add" startTime="24663">
    <iact:property name="dataType" value="strokeEraser"/>
    <iact:actionData xml:id="d16">
      <inkml:trace xmlns:inkml="http://www.w3.org/2003/InkML" xml:id="stk12" contextRef="#ctx0" brushRef="#br1">35343 25649 538 0,'0'0'91'0,"0"0"47"0,0 0-65 86,0 0-44-86,0 0-29 1,0 0-9-1,44 0-59 0,-44 0-83 0,0 0 74 0,-8 4-119 0,4-4-172 0</inkml:trace>
    </iact:actionData>
  </iact:action>
  <iact:action type="add" startTime="32824">
    <iact:property name="dataType"/>
    <iact:actionData xml:id="d17">
      <inkml:trace xmlns:inkml="http://www.w3.org/2003/InkML" xml:id="stk13" contextRef="#ctx0" brushRef="#br2">1772 11210 75 0,'0'0'268'0,"0"0"-167"0,0 0-16 0,0 0 42 0,0 0 13 0,0 0-50 41,0 0-12-41,0 0-6 0,0 0-22 0,21-12-9 0,-21 5 6 0,0-4-11 49,0 0-2-49,-34-7 39 0,-5 3-25 0,-14 3-5 0,-5 2-10 0,-16 3 12 50,-8-1-15-50,-3 5-6 0,-7 3 1 0,5 0-3 0,-3 0-5 0,8 0 6 0,-4 0-3 52,4 15 0-52,2 18-4 0,3 7 4 0,4 4-7 0,3 7 4 0,7 1-5 0,5 3-3 47,3 4 1-47,2 0 0 0,6 3-3 0,2 9 3 0,9-2-3 0,-1 9 1 48,5 3 4-48,2 3 1 0,-4 5 2 0,5 2-8 0,4 5-2 0,3-3-4 0,1-2 3 47,9-2 0-47,9-5-1 0,-2-6 1 0,5-5 1 0,0 1 6 0,0-1 7 53,18 7-8-53,8 1-6 0,3 8 6 0,2 3-3 0,-2-4-4 0,0 4 1 0,-4-3-1 47,6-8-1-47,-5-5 1 0,-1-5-1 0,3-5-1 0,6-3 3 0,0-9-4 54,5-1 2-54,14-13 0 0,0-4 1 0,22-10-3 0,14-10-1 0,10-16 1 0,8 0 0 49,2 0-1-49,6 0 3 0,-8 0-1 0,-5 0 1 0,-13 0-1 0,-5 0 4 0,-6-9-5 51,3 2 3-51,-5-10-3 0,6-7 0 0,2-16-1 0,-2-10 1 0,-2-10 0 0,0-3 0 55,-10 9 1-55,-12 6-1 0,-5 7 2 0,-9 4-1 0,-3 8-1 0,-5-18-2 0,8-9 2 4,1-18-2 51,-2-24-1-55,6-13 2 0,-1-8-2 0,-4-10 0 0,4-3 1 0,-12 1 2 0,1-10 0 102,-8 2 0-102,-3-6-2 0,-7 6 2 0,-13 3 0 0,-6 7 0 0,0 12 0 0,0 13 0 0,0 16-2 0,-6 14 1 0,-25 15 0 0,-5 8 0 0,-13 7 1 0,-11-4 1 1,-15-4 2 99,-12 5-3-100,-4 7 1 0,-6 3 0 0,2 8 0 0,2 2-2 0,1 6 2 0,7 1-2 0,5 6 3 0,3 7-2 0,4 3 4 0,-9 4 4 0,2-3-4 0,-6-2 1 99,3 5-1-99,1 0-2 0,1 0 1 0,3 0 1 0,-2 12 6 0,6 17-3 0,1 11 4 0,1 1-3 0,8 4 1 0,9-1-9 1,-3-1 0-1,15-4 0 0,4-4 0 97,1 2 0-96,3 7 0-1,-3 8 0 0,2 10 0 0,-1 16 0 0,-2 7 0 0,8 6 0 0,-7 5 0 0,2 0 0 0,-1-4 0 0,4 3 0 0,1-7 0 0,-2 4 0 97,5 1 0-97,3 2 0 0,9 2 0 0,16-2 0 0,1-4 0 0,0 1 0 0,0-3 0 0,6-5 0 0,25-6 0 0,-2 6 0 0,7 0 0 0,5 9 0 0,2-1 0 103,13-4 0-103,0-8 0 0,9-9 0 0,13-8 0 0,6-4 0 0,10-12 0 0,3-6 0 0,7-5 0 0,-1-10 0 0,-1 5 0 0,-5-7 0 0,-10-1 0 0,-13-4 0 0,-6-1 0 99,-7-3 0-99,1-9 0 0,4-2 0 0,4-4 0 0,9 0 0 0,8-22 0 0,8-23 0 0,13-10 0 0,1-11 0 0,2-8 0 0,-4-10 0 0,-4-12 0 0,-8-13 0 98,-14-24 0-98,-15-14 0 0,-10-8 0 0,-8-3 0 0,-12-3 0 0,-2-5 0 0,-5-1 0 0,-7 6 0 0,-3 14 0 0,-5 10 0 0,-2 20 0 1,-12 6 0-1,0 16 0 3,0 2 0 97,0 12 0-99,-31 4 0-1,-3 5 0 0,-9 6 0 0,-1 2 0 0,-7 2 0 0,-4 7 0 0,-1 3 0 0,-7 0 0 0,1 5 0 0,-8 6 0 0,-7 1 0 0,-4 11 0 101,-20 2 0-101,-3 17 0 0,-5 2 0 0,1 1 0 0,-5 7 0 0,13 0 0 0,-11 0 0 0,0 0 0 0,2 0 0 0,-6 0 0 0,5 25 0 0,-5 23 0 0,6 12 0 0,-5 8 0 100,-1 13 0-100,8 5 0 0,-4 7 0 0,12 8 0 0,12 13 0 0,3 12 0 0,21 14 0 0,10 14 0 0,12 7 0 0,9 10 0 0,13 5 0 0,12-7 0 0,7 0 0 101,0-11 0-101,16 1 0 0,26-5 0 0,15 0 0 0,13-2 0 0,22-17 0 0,22-16 0 0,16-20 0 0,18-22 0 0,8-18 0 0,-1-30 0 0,-12-29 0 0,-15 0 0 0,-17-29 0 99,-24-33 0-99,-12-12-79 0,-17-18-87 0,-13-22-87 0,-45 62-94 0,0-3-442 0</inkml:trace>
    </iact:actionData>
  </iact:action>
  <iact:action type="add" startTime="35732">
    <iact:property name="dataType"/>
    <iact:actionData xml:id="d18">
      <inkml:trace xmlns:inkml="http://www.w3.org/2003/InkML" xml:id="stk14" contextRef="#ctx0" brushRef="#br2">964 8299 170 0,'0'0'582'0,"0"0"-379"0,196-10-66 0,-109 10 1 0,14 0-33 0,23 2-6 0,13 11-22 0,16 1-30 43,13-7 19-43,18 5 4 0,16 5-13 0,4 6-5 0,3 10-3 0,-1 0-5 48,4 0-13-48,0-3 3 0,3-9-11 0,1-6-10 0,-13-4-6 0,-6-11-1 57,-18 0-1-57,-18 0 4 0,-28 0-2 0,-22 0 0 0,-27 0 2 0,-31 0-9 0,-20-3 0 0,-21-1 0 43,-10 4 0-43,0 0 0 0,0 0 0 0,0 0 0 0,-76-4 0 0,-61-4 0 48,-64-7 0-48,-50-3 0 0,-26 3 0 0,-16-2 0 0,3-1 0 0,8-1 0 50,4-3 0-50,5-1 0 0,5-2 0 0,0 6 0 0,11 5 0 0,13 10 0 0,17 4 0 46,26 0 0-46,33 0 0 0,28 0 0 0,35 8 0 0,31 2 0 0,33-2 0 48,19-5 0-48,17-3 0 0,5 4 0 0,0-4 0 0,0 0 0 0,65 8 0 53,44 3 0-53,51 7 0 0,49 5 0 0,40-3 0 0,27 7 0 0,12-1 0 0,4 2 0 53,-19 6 0-53,-20-1 0 0,-9 4 0 0,-12-7 0 0,-5-1 0 0,-2-7 0 0,-12-7 0 2,-10-3 0 43,-18-12 0-45,-25 0 0 0,-32 0 0 0,-24-9 0 0,-31-6 0 0,-32 1 0 49,-18 7 0-49,-17-1 0 0,-6 8 0 0,0-4 0 0,-41-17 0 0,-102-13 0 50,-87-18 0-50,-88-14 0 0,-38 3 0 0,-8 2 0 0,-1 5 0 0,12 8 0 0,31 13 0 47,18 20 0-47,41 11 0 0,28 4 0 1,23 0 0-1,33 6 0 0,32 16 0 48,26 2 0-48,32-6 0 0,31-3 0 0,27-1 0 0,18-11 0 0,13 1 0 0,0-4 0 56,0 8 0-56,32 6 0 0,60 9 0 0,59 10 0 0,52-4 0 0,54 0 0 0,50-6 0 65,45-9 0-65,-2-3 0 0,-9-11 0 0,-27 0 0 0,-36-3 0 0,-31-34 0 0,-33 0 0 1,-44 8 0-1,-35 3 0 59,-36 11 0-59,-29 4 0 0,-26 7 0 0,-23 0 0 0,-13 0 0 0,-4 4 0 0,3 0 0 0,3 0-39 50,-10 27-282-50,0-13-51 0,0 11-343 0</inkml:trace>
    </iact:actionData>
  </iact:action>
  <iact:action type="add" startTime="38011">
    <iact:property name="dataType"/>
    <iact:actionData xml:id="d19">
      <inkml:trace xmlns:inkml="http://www.w3.org/2003/InkML" xml:id="stk15" contextRef="#ctx0" brushRef="#br2">2859 11114 421 0,'0'0'132'0,"0"0"-50"0,0 0 51 0,0 0-28 0,0 0-5 0,0 0-20 0,0 0-11 41,118-18-4-41,-85 6-13 0,4 2-4 0,11-6 7 0,10-5 10 47,12-1-3-47,13-4-14 0,8 4-2 0,4 3-5 0,4 5 0 0,-3 7 5 49,10-1-6-49,8 0-5 0,12 6-4 1,7 2-7-1,12 0-9 0,7 0-6 0,-1 0-3 55,0 0 14-54,-4 0-7-1,7 0 10 0,1 0-1 0,-1 0-1 0,-11 0-2 0,-3 10-4 0,-11 13 0 57,8-6-4-56,-2-5-3-1,13-1-1 0,-1-4-4 0,-5 0 2 0,-4-7 0 0,0 4-3 0,-5 0 5 56,4 0-7-56,-1-2 0 0,-1 6 0 0,-2-3 0 0,0-3 0 0,-2 6 0 0,-9 0 0 54,7 2 0-54,-1-3 0 0,-7 5 0 0,2 2 0 0,-10-2 0 0,1 3 0 0,1-9 0 52,-1 1 0-52,4 1 0 0,10-4 0 0,15 4 0 0,5-1 0 0,4 0 0 0,2 0 0 51,-2 0 0-51,-1 1 0 0,3 3 0 0,-2 1 0 0,0-5 0 0,-5 0 0 0,-8 0 0 69,-5 0 0-69,-22 8 0 0,2-6 0 0,-3-6 0 0,-8 0 0 0,1-3 0 0,-9 0 0 0,-11 0 0 0,3 0 0 99,-8 0 0-99,-10 0 0 0,-2-6 0 0,-6-10 0 0,11 5 0 0,1-4 0 0,1-3 0 0,-1 3 0 0,4-7 0 0,5 8 0 0,2-1 0 0,1 0 0 0,7 4 0 99,0-1 0-99,4 2 0 0,6-1 0 0,4-1 0 0,5 2 0 1,3 5 0-1,0 5 0 0,2 0 0 0,4 0 0 0,-13 0 0 0,3 0 0 0,-6 0 0 0,-5 5 0 0,-9-2 0 103,-3-3 0-102,-8 0 0-1,-9 0 0 0,-7 0 0 0,-12 0 0 1,-3 0 0-1,-4 0 0 0,-8 0 0 0,-2-8 0 0,-5 8 0 0,5-2 0 0,4 2 0 0,4 0 0 0,1 0 0 99,0 0 0-99,-1 0 0 0,-1 0 0 0,7 0 0 0,5 2 0 0,-2 11 0 0,7 5 0 0,3-1 0 0,3 9 0 0,-1 1 0 0,-4 1 0 0,-1 6 0 0,2 3 0 101,-5 3 0-101,-4 4 0 0,-7-2 0 0,-15-3 0 0,-6-2 0 0,-10 3 0 0,-6 8 0 0,-2 16 0 0,-5 12 0 0,0 20 0 0,0 3 0 0,-5 4 0 0,-9 0 0 102,4-4 0-102,0-2 0 0,5-2 0 0,-2 0 0 0,4-2 0 0,-1 9 0 0,-4 9 0 0,1 10 0 1,0 20 0-1,7-2 0 0,-3-3 0 0,-1-6 0 0,4-39 0 0,0-14 0 101,0-22 0-101,0-10 0 0,0-5 0 0,10-7 0 0,13 0 0 0,-1-7 0 0,3 1 0 0,16 1 0 0,10 10 0 1,19 10 0-1,11 0 0 0,11 3 0 0,15-3 0 0,11-1 0 103,7-3 0-103,9-3 0 0,-4-4 0 0,3 7 0 0,-5-11 0 0,-3-4 0 0,4-3 0 0,-11-5 0 0,-4-9 0 0,-11-9 0 0,-4-3 0 0,-7 0 0 0,-3 0 0 2,-4-10 0 102,-5-9 0-104,0 5 0 0,6 6 0 0,-8-7 0 0,6 12 0 0,-11-2 0 0,0 3 0 0,-6 2 0 0,-6 0 0 0,-1 0 0 0,-5 0 0 0,4 0 0 0,3 0 0 1,8 0 0 98,8 0 0-99,9 0 0 0,14 0 0 1,5 0 0-1,12 2 0 0,6 3 0 0,2-5 0 0,4 0 0 0,5 0 0 0,0 0 0 0,-1 0 0 0,-9 0 0 0,0 0 0 99,-14 3 0-99,-9 12 0 0,4-12 0 0,-7 5 0 0,1-8 0 0,-1 0 0 0,-7 0 0 0,1 0 0 0,-17 0 0 0,-6 0 0 0,-10 0 0 0,-17-8 0 0,-2 5 0 109,-12-4 0-109,-4 7 0 0,6 0 0 0,-2 0 0 0,0 0 0 0,9 0 0 0,1 0 0 0,-2 0 0 0,8 0 0 0,6 0 0 0,2 0 0 0,24 0 0 0,13 0 0 0,24 0 0 0,30 25 0 101,21 12 0-101,26 7 0 0,16 7 0 1,4 6 0-1,8 5 0 0,-6 0 0 0,5 11 0 0,-4 1 0 0,2-1 0 0,8 1 0 0,-7 0 0 0,-8 3 0 0,-9 9 0 2,-24-5 0 95,-24-9 0-96,-40-12 0-1,-38-20 0 0,-37-22 0 0,-25-11 0 0,-12 1 0 0,0-8 0 0,0 0 0 0,0 0 0 0,0 0 0 0,0 0 0 0,0 0 0 0,-31 0 0 111,-16 0 0-111,-11 0 0 0,-12-18 0 0,0-4 0 0,-2 4 0 0,4-5 0 0,5 4 0 0,-2-3 0 0,-2 5 0 1,-3-14 0-1,4 5 0 0,-4 8 0 0,0-4 0 0,3 11 0 0,6 5 0 98,5 6 0-98,11 0 0 0,6 0 0 0,8 0 0 0,11 0 0 0,1 0 0 0,7 0 0 0,9 0 0 0,3 0 0 0,0 0 0 0,0 0 0 0,0 0 0 0,0 0 0 109,0 6 0-109,15 17 0 0,36 13 0 0,29 13 0 0,25-10 0 0,19-5 0 0,16-16 0 0,10 5 0 0,-1-13 0 0,-18 13 0 0,-10-9 0 0,-32 5 0 0,-23-12 0 0,-25 1 0 4,-27-8 0 98,-11 0 0-101,-3 0 0-1,0-15 0 0,0-44 0 0,0-29 0 0,-13-11 0 0,-25-15 0 0,-6 0 0 0,-4 3 0 0,9 15 0 0,1 23 0 0,9 17 0 0,4 22 0 1,3 20 0 102,3 10-40-103,3 4-122 0,-1 0-61 0,12 0-51 0,5 0-115 0</inkml:trace>
    </iact:actionData>
  </iact:action>
  <iact:action type="add" startTime="41212">
    <iact:property name="dataType"/>
    <iact:actionData xml:id="d20">
      <inkml:trace xmlns:inkml="http://www.w3.org/2003/InkML" xml:id="stk16" contextRef="#ctx0" brushRef="#br2">26915 15511 381 0,'0'0'124'0,"0"0"25"0,0 0-23 0,0 0-33 0,0 0-11 0,0 0-24 0,0 0-17 43,66-4-15-43,-66-6-5 0,-11-5 2 0,-36-1 26 0,-16 5 0 0,-17 5-11 50,-5 6-6-50,-11 0 3 0,-3 6-7 0,-8 42-4 0,-8 29 23 0,-6 30-2 51,4 22 7-51,9 18-22 0,16 15-3 0,12 4 3 0,10 8 7 0,12 6-8 0,10 0 5 49,22-8-9-49,20 1-10 0,6-19 6 0,0-6-1 0,54-24 2 0,20-13 4 0,18-10-16 58,19-29 1-58,20-12-3 0,16-27-5 0,11-18 0 0,8-15-3 0,-4-15-3 0,7-60 0 50,-9-24 3-50,8-22-2 0,-6-11 4 0,-19-9-4 0,-18 3 4 0,-21-3-1 0,-28 12 1 51,-18 0-2-50,-23 12 1-1,-22 2-1 0,-13 1 0 0,0-10-1 0,-17-9 0 0,-36 5-1 48,-8-9 2-48,-9 12 0 0,-3 11 0 0,-11 7 1 0,5 8-1 0,1 3 0 53,-2 11 0-53,0 9 1 0,6 14 2 0,-4 2-3 0,1 12 1 0,4 18 2 0,-1 12 1 53,-4 15 0-53,-3 3 3 0,-4 0-3 0,-5 3 1 0,-13 45 0 0,-4 18 4 0,-7 15-2 2,-4 18 12 58,7 1-9-60,8 3 4 0,8 4-3 0,6 1-3 0,9 5 3 0,-2 11-1 0,12 5-1 0,4 7-2 60,14 2 0-60,13-6-2 0,15-8 2 0,14 5 0 0,10-5-7 0,0 7 0 0,3-11 0 0,35-10 0 50,13-7 0-50,16-11 0 0,16-3 0 0,25-15 0 0,25 2 0 0,12-4 0 1,10-15 0 47,1-9 0-48,-10-6 0 0,-6-18 0 0,-12 2 0 0,-2-26 0 0,-1 0 0 51,8 0 0-51,10-50 0 0,4-40 0 0,0-9 0 0,-11-15 0 0,-8-8 0 0,-13-3 0 52,-11-7 0-52,-9-15 0 0,-11-7 0 0,-2-12 0 0,-17 11 0 0,-12 11 0 0,-14 9 0 51,-8 6 0-51,-18 7 0 0,-11 8 0 0,-2 7 0 0,0 5 0 0,-21 6 0 53,-26 0 0-53,-8 20 0 0,-3 10 0 0,-12 2 0 0,-3 14 0 0,-13-7 0 0,-16 17 0 50,-9 14 0-50,-7 8 0 0,-8 12 0 0,5 6 0 0,0 0 0 0,8 0 0 0,6 0 0 50,15 0 0-50,11 0 0 0,13 0 0 0,15 0 0 0,0 0 0 0,6 2 0 0,-5 38 0 53,1 13 0-53,0 5 0 0,0 8 0 0,-2-6 0 0,-2 13 0 0,1-7 0 1,-8 7 0 89,13 10 0-90,4 0 0 0,10 2 0 0,0 10 0 0,6 2 0 0,2-6 0 0,-2 5 0 0,0-8 0 0,2-2 0 0,6-20 0 0,-1-4 0 0,8 7 0 106,8 9 0-106,6 14 0 0,0 7 0 0,0 9 0 0,17-3 0 0,24-13 0 0,3-4 0 0,-3-13 0 0,-2-13 0 0,-5-10 0 0,-5-19 0 0,0-8 0 0,-3-2 0 0,13-6 0 5,18 6 0 100,12-5 0-105,19-3 0 0,12 3 0 0,4-3 0 0,-3-4 0 0,-4 5 0 0,-11-10 0 0,-6 3 0 0,-14-9 0 0,-4 0 0 0,-6 0 0 0,-1 0 0 0,1-31 0 0,-3-13 0 109,3-4 0-109,0 0 0 0,-4 7 0 0,-5 5 0 0,-7 6 0 0,-6 13 0 0,-15 1-71 0,-13-1-97 0,-6-10-82 0,0 23-157 0,-5 2-416 0</inkml:trace>
    </iact:actionData>
  </iact:action>
  <iact:action type="remove" startTime="44926">
    <iact:property name="style" value="instant"/>
    <iact:actionData xml:id="d21" ref="#d20"/>
  </iact:action>
  <iact:action type="add" startTime="44928">
    <iact:property name="dataType" value="strokeEraser"/>
    <iact:actionData xml:id="d22">
      <inkml:trace xmlns:inkml="http://www.w3.org/2003/InkML" xml:id="stk17" contextRef="#ctx0" brushRef="#br1">37989 29464 550 0,'0'0'163'2,"0"0"-4"0,0 0-46 98,0 0-59-100,0 0-32 0,0 0-19 0,0 0-3 0,16 0-26 0,-16 0-83 0,0 0-142 0,0 7-315 0</inkml:trace>
    </iact:actionData>
  </iact:action>
  <iact:action type="add" startTime="45143">
    <iact:property name="dataType" value="strokeEraser"/>
    <iact:actionData xml:id="d23">
      <inkml:trace xmlns:inkml="http://www.w3.org/2003/InkML" xml:id="stk18" contextRef="#ctx0" brushRef="#br1">37989 29464 356 0,'50'106'41'0,"-50"-106"27"0,0 0-34 0,3 0-21 0,-3 0 11 84,4 0 8-84,-1 0-7 0,-3 0-16 0,0 0-6 0,3 0-3 0,-3 0-84 0,0 0-209 0</inkml:trace>
    </iact:actionData>
  </iact:action>
  <iact:action type="add" startTime="45323">
    <iact:property name="dataType" value="strokeEraser"/>
    <iact:actionData xml:id="d24">
      <inkml:trace xmlns:inkml="http://www.w3.org/2003/InkML" xml:id="stk19" contextRef="#ctx0" brushRef="#br1">38093 29674 470 0,'0'0'87'0,"0"0"-16"0,0 0 22 0,0 0-58 0,0 0-35 1,0 0 0 43,48 51-14-44,-44-51 13 0,1-15-47 0,1 5-39 0,-6 10-54 0,0 0-202 46</inkml:trace>
    </iact:actionData>
  </iact:action>
  <iact:action type="add" startTime="47237">
    <iact:property name="dataType"/>
    <iact:actionData xml:id="d25">
      <inkml:trace xmlns:inkml="http://www.w3.org/2003/InkML" xml:id="stk20" contextRef="#ctx0" brushRef="#br2">27297 14974 476 0,'0'0'120'0,"0"0"46"0,0 0-61 0,0 0-30 0,0 0 9 45,0 0-19-45,0 0-3 0,-205 0-3 0,123 0-14 0,-16 0 5 0,-5 0-15 49,-8 22 3-49,-3 7-5 0,5 11-8 0,-7 12 4 0,6 14 0 0,0 20-2 0,0-3-12 52,11 14 1-52,7-9 6 0,14 4-8 0,8-1-6 0,12 8 0 0,3 8 3 0,11 11 1 51,13 8 4-51,14-5-9 0,14-4 7 0,3-3-3 0,0-7 1 0,32-4 1 1,19-3 0 50,16-1 1-51,13 0-6 0,16-3 2 0,18 3 1 0,7-10 3 0,9-4-5 0,-6-4-8 49,-6-15 3-49,-16-11 3 1,-4-12 19-1,-3-9-14 0,4-9-2 0,4-10-6 54,11-15-3-54,4 0-1 0,-1 0 3 0,-4-24 0 0,-2-10 5 0,-4-7 0 0,-4 1 0 56,3-16 0-56,-8-3-4 0,3-14-4 0,-5-16 4 0,-14-10-6 0,-12 0 2 0,-9-16 0 0,-10 9 0 67,-3-4 5-67,-4 3-1 0,-3-4 0 0,-12-3-3 0,-7-3-1 0,-6 3 3 0,-16 0-3 0,0 14 0 0,-4 12 0 83,-42 11 2-83,-12 7-1 0,-18 0-1 0,-23 0 3 0,-16 4-2 0,-13 0-1 0,-7-1 1 0,16-5-1 0,8 6 0 0,9 6 2 0,10 8-1 103,3 8-1-103,0 11 1 0,2 15 2 0,-2-1 3 0,1 16-3 0,1-5 5 0,5 0-7 0,2 5 2 0,6 3-2 0,4 0 0 0,0 0 1 0,4 0 8 0,3 11-6 112,-6 22-1-112,1 15-1 0,2 7 2 0,-6 19 9 0,-7 10-7 0,6 12-2 0,3 4 2 0,9 2-3 0,8 5 9 0,13 5-5 0,10 8 1 0,8 6-1 0,8 2 1 0,7-3-5 0,7-8-3 2,0-10 0 100,0-4 0-102,0-3 0 0,0 7 0 0,21-16 0 0,6-1 0 0,9-9 0 0,10-9 0 0,15 3 0 0,16 1 0 0,12-3 0 0,3 1 0 0,9-3 0 0,-2-5 0 2,1-8 0 99,4-10 0-101,-3-6 0 0,12-9 0 0,-6-9 0 0,9-15 0 0,-5-9 0 0,3 0 0 0,-4 0 0 0,-3-27 0 0,-5-12 0 0,-6-9 0 0,-4-12 0 0,0-6 0 106,-6-15 0-106,-11-8 0 0,7-9 0 0,-9-10 0 0,-10 3 0 0,-3 5 0 0,-18 11 0 0,-4 0 0 0,-6 16 0 0,-6-1 0 0,-9 12 0 0,-3-1 0 0,-7-3 0 0,-7-6 0 102,0-25 0-102,0-6 0 0,-7-10 0 0,-31-1 0 0,-6-9 0 0,-7 24 0 0,-7-7 0 0,-9 25 0 0,-1 7 0 0,-4 8 0 0,-17 10 0 0,1 8 0 0,-8 13 0 0,-3-7 0 105,7 9 0-105,0 0 0 0,8 0 0 0,14 3 0 0,7 1 0 0,12 7 0 0,3-3 0 0,4 11 0 0,-1 2 0 0,-6 4 0 0,-2 8 0 0,-5 0 0 0,0 0 0 0,-3 0 0 112,1 4 0-112,-1 12 0 0,1 8 0 0,0 2 0 1,6 7 0-1,-9 0 0 0,5 7 0 0,-6 8 0 0,6 9 0 0,-8 0 0 0,-1 10 0 0,4 3 0 0,2-3 0 0,4-1 0 0,10 3 0 106,2 1 0-106,9-14 0 0,7 2 0 0,-1 2 0 0,4 12 0 0,9 10 0 0,-2 6 0 0,11 7 0 0,4 10 0 0,4-18 0 0,0 6 0 0,0-17 0 0,26 5 0 0,0-3 0 108,8-9 0-108,-12-6 0 0,0-27 0 0,-5-6 0 0,2-3 0 0,5-10 0 0,12 5 0 0,11 0 0 0,15-2 0 0,20-20-84 0,6 0-111 0,-55 0-110 0,-4 0-166 0</inkml:trace>
    </iact:actionData>
  </iact:action>
  <iact:action type="add" startTime="49837">
    <iact:property name="dataType"/>
    <iact:actionData xml:id="d26">
      <inkml:trace xmlns:inkml="http://www.w3.org/2003/InkML" xml:id="stk21" contextRef="#ctx0" brushRef="#br2">16679 9065 428 0,'0'0'389'0,"0"0"-218"0,0 0-17 0,0 0-50 42,0 0-22-42,0 0 9 0,0 0-7 0,235 0-4 0,-132 0 0 1,23 0-14 47,21 7-1-48,15 8-25 0,20-4-5 0,18-1 1 0,13-2-11 0,11-4 6 49,-2 2 2-49,1 2-4 0,6 4-5 0,-9 2-24 0,0-2 0 0,-17-5 0 0,-19 3 0 50,-15-2 0-50,-19-4 0 0,-32 0 0 0,-36-4 0 0,-34 0 0 0,-26 0 0 2,-15 0 0 48,-7 0 0-50,0 0 0 0,0 0 0 0,0 0 0 0,-36 0 0 0,-73 0 0 52,-52 0 0-52,-62 0 0 0,-31-11 0 0,-45-9 0 0,-32-5 0 0,-22-4 0 0,-4-8 0 48,16-7 0-48,6-1 0 0,22 5 0 0,19 7 0 0,18 14 0 0,33 16 0 0,30 3 0 52,32 0 0-52,41 22 0 0,45 7 0 0,37-10 0 0,32-4 0 0,18-7 0 0,8-2 0 52,0 5 0-52,66 5 0 0,60 9 0 0,60 12 0 0,43 7 0 0,39 4 0 49,31 0 0-49,-4-8 0 0,-5-11 0 0,-12-5 0 0,-12-18 0 0,-8-3 0 0,-4 1 0 55,-1-4 0-55,4 0 0 0,1 0 0 0,-4-11 0 0,-8-25 0 0,-24 2 0 0,-28 4 0 52,-28 9 0-52,-38 2 0 0,-36 9 0 0,-29-2 0 0,-31 9 0 0,-21-5 0 0,-6 5 0 1,-5-2 0 51,0-2 0-52,0 7 0 0,-48 0 0 0,-82 0 0 0,-75 15 0 0,-64 15 0 51,-40-8 0-51,-36-4 0 0,-8-7 0 0,0-11 0 0,13 0 0 0,28 0 0 0,31-18 0 51,33 3 0-51,31 7 0 0,33 5 0 0,37-1 0 0,36 4 0 0,42 0 0 0,29 0 0 54,28 0 0-54,12 0 0 0,0 0 0 0,0 0 0 0,0 0 0 0,67 0 0 0,63 0 0 53,71 12 0-53,38 24 0 0,44 1 0 0,11-4 0 0,18-11 0 0,5-3 0 0,-17-7 0 51,-16-6 0-51,-28-3 0 0,-29-3 0 0,-43 0 0 0,-34 0 0 0,-37 0 0 0,-31 0 0 52,-26 0 0-52,-31-7 0 0,-18 5 0 0,-7 2 0 0,0 0 0 0,0 0 0 0,-49 0 0 53,-79-12 0-53,-70-3 0 0,-73 0 0 0,-38-3 0 0,-31 3 0 0,-23-3 0 0,-2-4 0 57,20-4 0-57,14 3 0 0,34 1 0 0,41 12 0 0,33 6 0 0,38 4 0 0,42 0 0 1,41 0 0 51,38 4 0-52,35 6 0 0,21-3 0 0,8 1 0 0,0-4 0 0,0-1 0 0,-4 5 0 53,4-8 0-53,0 4 0 0,0-4 0 0,16 0 0 0,50 0 0 0,18-4 0 0,8-11 0 60,-7 5 0-60,-1 10 0 0,-11 0 0 0,-6 0 0 0,-4 0 0 0,-13 33-173 0,-42-11-117 0,-3 7-130 53</inkml:trace>
    </iact:actionData>
  </iact:action>
</iact:actions>
</file>

<file path=ppt/ink/inkAction4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05T00:03:05.7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19">
    <iact:property name="dataType"/>
    <iact:actionData xml:id="d0">
      <inkml:trace xmlns:inkml="http://www.w3.org/2003/InkML" xml:id="stk0" contextRef="#ctx0" brushRef="#br0">9001 9236 626 0,'0'0'197'8,"0"0"-108"10,0 0-2-18,0 0-12 0,0 0-39 16,0 0 6-16,0 0-12 15,-57 115 1-15,44-75-3 16,-4 1-6-16,7 8 7 13,1-2 10-13,5 4-24 16,-2-2-11-16,6-21 7 14,0-7-4-14,0-13 3 16,0-8-1-16,0 0 4 23,0 0 18-23,0 0 3 0,0 0-16 7,34 3 1 8,25 7 4-15,4 1 2 22,15 5 5-22,8 0 5 0,9-4-3 15,-2 1-2-15,12-4-2 14,11-2 6-14,2-1-8 17,8-6 3-17,5 0 0 13,6 0-8-12,-4 0 5 14,-3 0 3-15,-5 0-11 15,1 0 3-15,-1 0-5 16,5 0-1-16,1 0 5 22,2 3-2-22,-7-3-6 0,3 5 0 16,-1-2 4-16,7 5-16 14,-6 1 0-14,-3-1 0 16,0-1 0-16,-10 5 0 14,7-2 0-14,3-3 0 16,-4-2 0-16,9-2 0 14,-9 1 0-14,0-4 0 16,7 0 0-16,-3 0 0 14,-1 0 0-14,-3 0 0 16,2 0 0-16,5-12 0 14,-9-7 0-14,2 2 0 16,-2-4 0-16,2 14 0 14,-2-1 0-14,9 2 0 22,12 6 0-22,5 0 0 0,14 0 0 11,-4 0 0 6,2 0 0-17,-9 6 0 13,1 5 0-13,6-3 0 19,-15-4 0-19,-8 1 0 0,6-5 0 16,-17 0 0-16,-8 0 0 13,-5 0 0-13,1 0 0 16,-11 0 0-16,0 0 0 16,9 0 0-16,-3-9 0 15,-2 5 0-15,5-8 0 13,1 3 0-13,-10 2 0 17,7-5 0-17,-7 2 0 22,-7-2 0-22,16-1 0 0,-3-2 0 8,-6-5 0 13,-2 0 0-20,4 7 0-1,11 1 0 15,0 5 0-15,10-3 0 15,4 2 0-15,3 4 0 16,4-5 0-16,-9 3 0 14,11 1 0-14,-13-7 0 16,0 4 0-16,-6 3 0 14,15-3 0-14,-5 1 0 16,3-1 0-16,10-5 0 13,-6 3 0-13,-7 4 0 16,7-7 0-15,2 1 0 21,-5-1 0-22,7-2 0 0,4 2 0 14,-12 5 0-14,-3 1 0 16,-3 2 0-16,-5-5 0 14,4 7 0-14,-8-10 0 16,2 10 0-16,8-6 0 14,-4 2 0-14,11 3 0 15,-5 0 0-15,3 0 0 14,6 4 0-13,-1 0 0 15,1 0 0-16,-4 0 0 14,2 0 0-14,-3 0 0 16,1 4 0-16,6 4 0 22,-4-5 0-22,-3 10 0 0,-5 3 0 16,-12-3 0-16,-9 7 0 14,-14-7 0-14,-5 2 0 16,3 2 0-16,-6-2 0 14,0 3 0-14,1-7 0 16,-12-2 0-16,3 0 0 14,-7-2 0-14,3-3 0 16,2 1 0-16,-9-2 0 14,-4 2 0-14,-4-1 0 16,2-4 0-16,8 0 0 14,7 4 0-14,5 0 0 16,12 3 0-16,4 3 0 22,2-3 0-22,-7 5 0 0,-8-3 0 14,-4-5 0-14,4 1 0 16,0-2 0-16,-6-3 0 16,-7 0 0-16,-8 0 0 14,0 0 0-14,-10 0 0 14,-3 0 0-14,-6 0 0 15,-6 0 0-14,-2 0 0 12,-9 0 0-12,4 0 0 15,-4 0 0-16,-2 0 0 14,0 0 0-14,-2 0 0 15,-4 0 0-14,-9 0 0 13,-3 0 0-14,-3 0 0 16,0 0 0-16,6 0 0 22,-6 0 0-22,0 0 0 0,0 0 0 15,0 0 0-14,0 0 0 13,0 0 0-14,0 0 0 15,0 0 0-15,0 0 0 15,0 0 0-15,0 0 0 16,0 0 0-16,0 0 0 14,0 0 0-14,0 0 0 16,0 0 0-16,0 0 0 14,0 0 0-14,0 0 0 16,0 0 0-16,0 0 0 14,0 0 0-14,0 0 0 16,0-8 0-16,4-21 0 14,7-20 0-14,8-8 0 16,4-12 0-16,-6 8 0 22,6 0 0-22,6-6 0 0,-1-2 0 14,3 0 0-14,-3 4 0 16,-3-1 0-16,-6 1 0 14,0 3 0-14,-9 14 0 16,-5 14 0-16,-1 19 0 14,0 11 0-14,-4 4 0 16,0 0 0-16,0 0 0 14,0 0-41-14,2 8-77 16,23 41-24-16,-12-21-213 22,15 6-20-22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15T22:37:54.490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84">
    <iact:property name="dataType"/>
    <iact:actionData xml:id="d0">
      <inkml:trace xmlns:inkml="http://www.w3.org/2003/InkML" xml:id="stk0" contextRef="#ctx0" brushRef="#br0">20651 2004 625 0,'0'0'127'1,"0"0"-12"-1,0 0-21 0,0 0-23 19,0 0-18-19,0 0 1 0,0 0-8 16,5 8 0-16,-5-8 4 15,-12 0 5-15,-13 0 34 13,-13 2-38-13,2 3 5 19,-5 2-25-19,-3 0 6 11,-4-3-9-11,-3 0-8 21,5 0-9-21,-4-4 9 17,1 0-6-17,6 0 4 0,-8 0 9 13,3 3-11-9,-8 1-3 9,-2 4-3-13,2-1-5 9,-2 0 5 12,1 0-2-21,6-3-1 0,0-1-2 9,7-3 3 7,-4 5-6-16,-3-5 3 16,0 0 1-16,-1 3 0 19,-4 1 4-18,-2 3-3-1,3 0 0 15,-3 5 0-14,12-5-5 14,-1 4 0-15,2-4-1 24,6-3 1-24,3-4-2 0,2 0 0 5,-7 0 1 18,3 0 0-23,-1 0-1 0,-2 0 1 7,7 0-1 16,5 0 1-23,4 5 0 0,7-5-1 22,-2 2 0-22,10-2 0 0,-9 4 0 22,5-1 0-22,-4-3 0 0,-1 0 1 15,9 4 0-15,-6-4-1 23,8 0 0-23,6 0-1 0,-3 0 3 6,5 0-2 13,0 0 0-19,0 0-3 13,0 0 3-13,0 0 0 15,0 0 1-15,0 0 1 23,0 0-3-23,0 0 1 0,0 0 0 7,0 0 1 15,0 0-1-22,0 0 1 0,0 0-1 15,0 0 1-15,0 0 0 11,0 0-1 2,0 0 0-13,0 4 2 21,0 12-2-21,0 4 0 0,0 17 0 16,0 5 0-16,0-3 0 13,0 5 0-13,0-3 0 16,0-1 1-16,0 1-1 14,-4-1 0-14,4-7 0 17,-3 0 0-17,0-2 1 13,-1-6-1-13,1 8 0 16,-4-4 0-16,-2 8 0 14,6-4 0-13,0 4 0 19,3 3 1-20,0 1 1 0,0-1-2 16,0-3 0-16,0-4-1 17,0-4 1-17,0-2 0 15,0 2 0-15,0-4 0 15,0 8 0-15,0 0 0 14,0-3 0-14,0 3 0 16,0-2 1-16,0-3-1 15,0-2 0-15,0 3 0 16,0-3 0-16,0 0 0 14,0-7 0-14,0-5 1 21,0-2-1-21,0 2 0 0,0 8-1 16,-4 9 1-16,4 4 0 15,-3 13 1-15,3-8-1 15,0 2 0-15,-5-10 0 9,5-10 0 12,0-11 0-21,0-3 0 0,0-4 1 14,0 0 1-14,-5 2-2 16,5 2-3-15,0 3 3 12,0-1 0-13,0 9 0 17,-2 3 0-17,-2 3 0 14,1-5 0-14,3-10 0 15,0-7 0-15,0-3 0 14,0 0-1-14,0 0 1 16,0 0 0-16,0 0-1 22,0 0-3-22,0 0 4 0,14 0-1 16,16 0 1-16,6-10 1 14,2-5 1-14,10 1-3 14,-4 0 2-14,4 1-1 15,-9 3 1-15,-2 2 1 17,-1 6-1-17,-2-6 3 14,7 8 0-14,4-5 2 13,-3 5 0-12,10-2-4 23,0-2 0-24,0 0 0 0,-1 4 0 14,-7-4 2-14,1 0 0 16,-1 1 1-16,-8-5 0 14,1 8-2-14,-1-4 0 17,0 2-1-17,10-6 0 7,-2 3-1 15,4-1-1-22,-3-2 2 0,-3 4-1 14,-4 2 0-14,-6 2 1 16,2 0 1-16,-8 0 6 15,3 0-6-15,-4 0-1 15,5 0-1-15,0 0-1 14,-4-4 1-14,3 4 0 16,-4 0-1-16,1 0 0 14,0 0 0-14,-3 0 0 16,1 0 0-16,-5 0-1 14,-3 0 2-14,-6 0-1 22,5 0 0-22,-6 0 0 0,8 0-2 24,1 0 4-24,-4 0-4 0,5 0 3 6,-4 0-3 10,-1 0 2-16,1 0 0 14,1 0 0-14,-3 0 0 16,3 0-1-16,2 0 1 13,-4 0-1-12,1 0 1 15,-6 0 0-16,1 0 1 22,-3 0-1-22,0 0 1 0,1 0-1 16,3 0 0-16,1 0 0 14,1 0 0-14,-3 0 0 16,2 0 0-16,0 0 0 14,-1 0 0-14,-1 0 0 16,5 0 2-16,4 0-4 14,-5 0 2-14,8 0 0 16,-10 0 0-16,-4 0 0 13,2 0 0-13,-10 0 0 17,0 0 0-17,4 0-1 14,-4 0-1-14,0 0 0 22,0 0 0-22,0 0 0 0,0-12 0 8,3-14-1 14,1-17 2-22,-1-19-1 0,-3-4-4 8,0-13 1 8,0-6 5-16,0-6-1 15,0-9 0-15,0 0 1 16,0 8-2-16,0 4 1 14,0 2 1-13,0 0 0 19,0 1 0-20,-7 1 2 0,-3 2-2 24,-5-6-3-24,8 7 3 0,-2 7 2 8,4 8-2 6,5 15 0-14,0 7-3 14,0 18 1-14,0 11-13 16,0 8-32-16,0 7-35 13,0 0-37-13,0 0-42 17,0 3-217-17,5 35-759 14</inkml:trace>
    </iact:actionData>
  </iact:action>
  <iact:action type="add" startTime="8489">
    <iact:property name="dataType"/>
    <iact:actionData xml:id="d1">
      <inkml:trace xmlns:inkml="http://www.w3.org/2003/InkML" xml:id="stk1" contextRef="#ctx0" brushRef="#br1">23579 1861 436 0,'0'0'363'3,"0"0"-235"-3,0 0 15 0,0 0-42 0,0 0-17 0,0 0 8 8,-68 4-15 8,32-2-22-16,-10 3-16 21,-10 3 23-21,-9-2-23 0,-2 6 8 13,4-2-9-13,-2 2-2 16,6-5-12-16,-3-1 0 16,2-1 1-16,-3-2-4 14,0 2-8-14,5-3 2 16,-5 6-4-15,2-4 3 13,1-1-8-14,2 5 4 21,2-8-6-21,-2 8-2 0,1-6 2 9,3 3-1 14,2-2-1-23,5 1 1 0,-1 3 2 14,4 1 2-14,3 3 1 15,1-4-5-15,-1 0-1 14,0 1-1-14,-3-1 0 15,8 0 0-15,-1 0-1 15,8-2 2-15,3 2-2 15,0-7 1-15,1 4-1 22,-1-1 1-22,4-3-1 0,-12 7 0 16,-2 1 0-16,-1-1 0 13,1 4 0-13,2-4 0 17,6 1 0-17,8-4 0 14,10-1 0-14,5-3 0 16,5 0-1-16,0 0 1 14,0 0 0-14,0 0 0 16,0 0 0-16,0 0 0 22,0 0 1-22,0 0 0 0,0 11-1 9,0 4 0 13,0 7 0-22,0 7 0 0,0 1 0 7,0 1 0 15,0 4 0-22,0 5 0 0,0 4 1 8,0 4-1 14,0 4 0-22,0 4 0 0,0 6 0 9,0-4 0 13,0 2 1-22,0-8-2 0,0-5 2 14,0-3-2-14,0-2 2 14,0 0-1-14,0 6 0 22,0 0 0-22,5 4 0 0,-2 4 0 9,0-6 0 12,-3 1 0-21,0 2 0 0,0-5 0 9,0-5 1 13,0-5-1-22,0-2 0 0,0-6 0 17,0-3 0-17,0-7 0 5,0-1 0 21,0 4 1-26,0-5-1 0,0 7 0 6,0 2 0 17,0-3 0-23,0 2 0 0,0-4-1 8,0 1 1 9,0 2 0-17,0-2 1 19,0 2-1-19,0-6 0 0,0-4 0 14,0-8 0-13,0-1-1 22,0-1 1-23,0-5 0 0,0 3 1 7,0-3-1 15,0 0 0-22,0 0-1 0,0 0 2 7,0 0-2 17,0 0 1-24,0 0-1 0,0 0-5 8,0 0 3 6,7 0 2-14,17 0 1 16,12 0 0-16,-4 0 0 21,3 0 0-21,-3 0 1 1,4 0-1 12,5 0 0-13,3 0 1 17,-1-3 0-17,3-4-1 13,-7 3 1-13,2 4 1 16,-3 0 0-16,-3 0 1 17,3 0 1-17,6 0-3 13,1 0 0-13,-1 0 2 23,7 0-3-23,0-7 2 0,2 2-2 16,0 3 1-16,-7-3 1 13,-3 2-1-13,0-2 1 16,3 5-1-16,-7-2-1 14,10 2 1-14,-9-4 1 17,4 0-1-17,-3 4 0 13,-9-4 1-13,2 4-1 17,-1 0 0-17,-1 0 1 13,9 0-1-13,4 0 0 17,2 0 0-17,1 0-1 21,-3 0-1-21,2 0 1 0,-7 0-2 9,1 0 2 4,0 0 0-13,-4 0 0 16,-8 0 0-16,3 0 0 22,-1 0 1-22,-5-11-1 0,3 3 0 9,-10 6 0 12,1-6 1-21,-5 4-1 0,-1 0 0 8,-2 1 1 14,-7-1-1-22,-5 4 0 0,4 0 0 19,-4 0 1-19,3 0-1 2,0 0 0 6,4 0 1 14,2 0-2-22,-2 0 2 0,-1 0-1 9,-2 0 0 13,4 0 0-22,-8 0 0 0,0 0 0 16,0 0 1-16,0 0-1 14,0 0 0-14,0 0 0 16,0-4 0-16,0 4-1 15,0-4 0-14,0 4-1 14,4-10-1-15,-1-13 0 15,4-10-1-14,3-26 3 13,-3-7 0-14,0-11 0 10,-7-11 0-7,0-4 0 13,0-1 1-15,0 10 0 11,0 1-1-12,0 13 1 17,0 9 0-17,0 6 0 14,0 9-1-13,0 4 1 14,0 8 0-15,0 0 0 15,0 0-1-15,0-3 1 16,0 3 0-16,0 3-1 13,0 1 1-12,0 7 0 20,0-4 0-21,0 4-1 0,0-3 1 16,0-2 0-16,0 2 2 13,0-4-2-13,0 2 0 18,0-6-2-18,0 0 2 13,0 0 0-11,0-6 1 12,0-7-1-14,0 6 0 22,0 3 0-22,0 7 0 0,0 2 0 9,0 1-1 13,0 6 1-22,0-2 0 0,0 5 0 15,0 3-1-15,0 7-18 14,0 1-14-14,0 4-51 16,0 3-67-15,0 0-18 13,0 0-110-14,0 15-554 16</inkml:trace>
    </iact:actionData>
  </iact:action>
  <iact:action type="add" startTime="18466">
    <iact:property name="dataType"/>
    <iact:actionData xml:id="d2">
      <inkml:trace xmlns:inkml="http://www.w3.org/2003/InkML" xml:id="stk2" contextRef="#ctx0" brushRef="#br0">10272 11222 899 0,'0'0'210'1,"0"0"-87"-1,0 0 11 0,0 0-29 4,0 0-30 17,0 0 13-21,191-34 8 0,-108 34-10 17,9 0-12-17,16 0-15 8,10 0-17 13,10 0-5-20,5 0-18 0,-5 3-19 12,-11 1 0-13,-12-1 0 16,-18-3 0-16,-14 0 0 16,-17 0 0-15,-8 0 0 12,-16 0 0-13,-9 0 0 13,-10 0 0-13,-1 0 0 17,-8 0 0-17,-4 0 0 22,0 0 0-22,0 0 0 0,0 0 0 16,0 0 0-16,0 0 0 13,0 0 0-13,0 0 0 16,0 0 0-16,0 0 0 15,0 0 0-14,0 0 0 12,0 0 0-13,0 0 0 17,0 0 0-17,0 0 0 20,0 0 0-20,0 0 0 0,0 0 0 8,0 0 0 9,0 0 0-17,0 0 0 22,0 0 0-22,0 0 0 0,-9 0 0 6,-40-29 0 19,-28-23 0-25,-24-9 0 1,-27-6 0 4,-19 1 0 18,-11 4 0-23,3 5 0 0,11 15 0 14,13 3 0-14,16 14 0 7,17 3 0 9,19 3 0-16,24 5 0 22,23 7 0-22,17 3 0 0,8 0 0 22,7 4 0-22,0 0 0 0,0-4 0 9,0 4 0 13,-4 0 0-22,4 0 0 1,0 0 0 6,0 0 0 7,0 0 0-14,0 0 0 15,0 0 0-15,0 0 0 14,0 0 0-14,4 0 0 16,32 15 0-16,6 22 0 14,8 7 0-13,-2 0 0 16,3 8 0-17,8 10 0 22,3 4 0-22,10 13 0 0,-9-3 0 14,5 5 0-14,-5 0 0 14,-8-4 0-14,-4-4 0 14,-7-6 0-14,-6-15 0 15,-13-12 0-15,-6-13 0 14,-5-9 0-14,-1-3 0 18,-1-1 0-18,0 1 0 16,0-4 0-16,2-4 0 14,-7 1 0-14,1-5 0 21,-8 1 0-21,0-4 0 0,0 0 0 9,0 0 0 5,4 0 0-14,-1 0 0 24,-3 0 0-24,7 0 0 0,0-29 0 14,5-42 0-14,3-28 0 15,-8-19 0-15,0-11 0 14,0-3 0-14,-7-5 0 16,0 9 0-15,0 8 0 12,0 8 0-13,5 17 0 16,-2 9 0-16,-3 20 0 13,3 31 0-13,-3 12 0 23,0 19 0-23,0 4 0 0,0 0 0 16,0 0 0-16,0 0 0 14,0 0 0-14,0 0 0 16,0 0 0-16,0 0 0 14,0 0 0-14,-3 0 0 16,-38 27 0-16,-13 31 0 17,-20 18 0-17,-4 6 0 14,-8 15 0-14,-8-7 0 15,-4 0 0-15,-8-3 0 14,2-10 0-14,3-3 0 16,5-11 0-15,13-8 0 12,13-8 0-13,5-6 0 23,16-8 0-23,6-7 0 0,19-4 0 7,5-6 0 9,9-7 0-16,7-3 0 22,-1 0 0-22,4-6 0 0,0 3 0 14,0-3 0-14,0 0 0 17,0 0 0-17,0 0 0 13,0 0 0-13,0 0 0 15,0 0 0-14,0 0 0 13,0 0-42-14,0 0-227 16,17 0-215-16</inkml:trace>
    </iact:actionData>
  </iact:action>
  <iact:action type="add" startTime="21764">
    <iact:property name="dataType"/>
    <iact:actionData xml:id="d3">
      <inkml:trace xmlns:inkml="http://www.w3.org/2003/InkML" xml:id="stk3" contextRef="#ctx0" brushRef="#br1">19037 8678 697 0,'0'0'433'0,"0"0"-262"0,0 0 37 0,0 0-62 0,0 0-40 20,0 0-23-20,0 0-8 0,239-52-21 16,-144 45-3-16,16 0-28 22,12 0-23-22,19-5 0 0,4 5 0 17,-2 0 0-17,-15 7 0 5,-23 0 0 20,-29 0 0-25,-19 0 0 0,-15 0 0 14,-23 0 0-14,-8 0 0 15,-8 0 0-15,-4 0 0 14,0 0 0-14,0 0 0 16,0 0 0-16,0 0 0 14,0 0 0-14,0 0 0 17,0-4 0-17,0-25 0 21,-50-23 0-20,-35-17 0-1,-23-17 0 8,-25-1 0 6,-10 1 0-14,-4 11 0 16,4 3 0-16,13 14 0 16,11 14 0-16,11 14 0 19,19 12 0-19,13 11 0 0,19 3 0 16,28 4 0-16,11 0 0 16,14 0 0-16,4 0 0 14,0 0 0-14,0 0 0 22,0 0 0-22,7 19 0 0,46 42 0 7,24 28 0 9,11 8 0-16,-4 8 0 24,-2 3 0-24,-9-7 0 0,4 0 0 5,-7-21 0 20,-7-10 0-25,-1-13 0 0,-10-10 0 6,-12-4 0 19,-4-10 0-25,-9-7 0 0,-8-10 0 6,-13-6 0 15,-2-10 0-21,-1 0 0 0,-3 0 0 15,0 0 0-15,0 0 0 16,0 0 0-15,0 0 0 12,0 0 0-13,0 0 0 16,0 0 0-16,4 0 0 14,-4 0 0-14,8-4 0 15,2-54 0-15,8-31 0 16,2-40 0-16,-6-18 0 16,4 0 0-16,-2-4 0 14,-3 7 0-14,3 4 0 23,-6 20 0-23,2 12 0 1,-5 31 0 13,1 29 0-14,-1 20 0 22,-7 16 0-22,0 12 0 0,0 0 0 6,0 0 0 10,0 0 0-15,0 0 0 9,0 0 0 8,0 0 0-18,0 0 0 0,-7 0 0 17,-49 40 0-17,-24 31 0 15,-12 10 0-15,1 11 0 11,-1 3 0 7,2 1 0-18,-1 10 0 0,-13 1 0 18,5 7 0-18,0-3 0 13,7-9 0-13,14-13 0 16,13-19 0-16,17-17 0 15,7-18 0-15,12-13 0 16,14-7 0-16,4-12 0 14,6 2 0-14,5-5 0 16,0 3 0-16,0-3 0 20,0 0 0-19,0 0 0-1,0 0 0 14,0 0 0-14,0 0 0 14,0 0 0-14,0 0 0 16,0 0 0-16,0 0 0 14,0 0 0-14,0 0 0 16,0 0 0-16,0 0-23 21,5 0-187-21,9 0-165 0,3 0-494 16</inkml:trace>
    </iact:actionData>
  </iact:action>
</iact:actions>
</file>

<file path=ppt/ink/inkAction5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05T00:01:09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00">
    <iact:property name="dataType"/>
    <iact:actionData xml:id="d0">
      <inkml:trace xmlns:inkml="http://www.w3.org/2003/InkML" xml:id="stk0" contextRef="#ctx0" brushRef="#br0">9032 6289 236 0,'0'0'47'0,"0"0"-20"24,0 0-14-24,0 0-5 0,0 0-5 26,0 0 4-26,0 0 12 0,0 0 20 0,-14-19 1 26,14 19-16-26,0 0 4 0,0 0-4 26,0 0-1-26,0-3 22 0,0 3 11 0,0 0 23 26,0-5 24-26,0 5-3 0,0 0-9 25,0 0-27-25,0 0-12 0,0 0-5 0,0 0-9 26,0 0-11-26,0 0 0 0,0 0-2 25,0 12-8-25,0 13-15 0,0 7 2 26,0-3 1-26,0-4 0 0,0-3 0 0,0 1 12 25,6-8-4-25,7 7 0 0,-5-7 1 26,7 2-1-26,-3-2 5 0,5 3 2 0,2-7-2 26,0 0-8-26,2-1 0 1,-2-2 3 24,11-4-6-25,-5-4-1 0,9 0-1 27,-3 0-1-27,5 0 6 0,0 0 0 0,6 0 6 26,2 0 3-26,5 0 3 0,8 0-7 0,2 0 2 27,4 0-4-27,4 0-4 0,3-12-5 27,-3-4 4-27,3 0-4 0,6-2 0 0,-11 7 3 27,11 3 9-27,0-5-5 0,-2 5 2 27,6 1-3-27,-2-3-3 0,0 2 3 0,0-5-2 25,-5 7-1-25,10-3-5 0,-1-5 2 26,-9 6 0-26,5-6 4 0,-6 6-1 0,2-2 1 28,4 7 10-28,-4 3-10 0,6-4 2 27,-9 4 0-27,5 0-7 0,4 0 1 0,5 0 0 27,3 0-1-27,5 0 1 0,-1-5-2 0,7 5-2 26,11 0 3-26,8 0 0 0,15 0-1 29,2 25-1-29,6-6 7 0,0 3-4 0,-8-7-2 30,-11-2 2-30,-8-8-3 0,0-2 1 0,-11 1 0 29,-2-4 1-29,-10 0-2 0,-13 0 2 0,4 0-1 25,-6 0-2-25,-1 0-2 0,3 0 1 2,-2 0 0 23,-2 0 1-25,-11-16-2 0,-8 1 4 28,-2-2-2-28,-5-4 0 0,-8 6 0 1,0-2 0 25,-4 9 0-26,-2 4 1 0,-5-2 0 28,5 3 0-28,6 3-1 0,2 0 3 1,2 0-3 24,-6 0 2-25,2 0-1 0,9 0 4 2,-3 0 0 24,5 9-3-26,-7 14 1 0,-10 2-2 28,2 0 2-28,-9-4-1 0,-4-6-1 0,-10 2 0 29,-5-9-1-29,-1-1 0 0,-3 3 2 0,-4-10-2 29,4 8 1-29,-4-4-1 0,0-4 0 1,0 3 0 25,0-3 2-26,0 0-4 0,0 0 1 26,0 0 0-26,0 0 1 0,4 0-2 0,-4 0 1 27,2 0-4-27,5 0 4 0,3-3-1 28,-3-34 2-28,7-7-2 0,5-1 2 0,-6-1 0 26,10 9 1-26,0 2 0 0,7 1 0 28,12 6 2-28,8 0-1 0,14-1 0 0,3 4-1 36,11 7 1-36,6 15-1 0,9 3 0 0,12 0 0 1,1 0 2 26,-1 0 0-27,11 0 1 0,-4 13 9 0,4-1-3 27,-3 4-6-27,-3-7 4 0,-7-2-1 27,3 2-2-27,-3 0-4 0,0-2 5 0,13 1 0 29,2-8-1-29,-4 4-2 0,0-4-1 0,-11 0-2 36,-2 0 0-36,-10 0 0 1,-1 0-1-1,-3 0 1 0,-5-12 0 28,6-1 2-28,5 6-2 0,-2-2 5 2,16 9-1 23,5 0 4-24,6 0-6-1,-2 0 1 27,4 0-1-27,-2 0 2 0,-6 0-2 0,8 0-2 27,-15 0 4-27,7 4-3 0,-3-4 3 27,1 0-4-27,-13 0 0 0,10 0 0 0,-4 0 1 27,3 0-1-27,3 0 3 0,-10 5-6 0,7 2 6 26,-3 2-6-26,0-2-5 0,7 5 7 27,-5 1-5-27,-12 5 0 0,0-3 2 0,-7-2-6 27,1 3 6-27,-5-3-13 0,-4-5 7 2,-7-4 5 25,-14-1 4-27,2-3-6 0,-6 0 5 29,-3 0-1-29,-1 0 0 0,-3 0-3 0,1 0-1 30,-7 0-2-30,0 0 3 0,4 0 1 0,9 0-2 27,-1 0 1-27,3 0-1 1,4 0 0-1,-10 0 4 26,-1 0 1-26,-4 0 1 0,3 0-2 28,-12 0-2-28,-5 0-6 0,-5 0 0 0,3 0 3 27,-11 0 5-27,1 0-2 0,6 0 4 27,-14 0 0-27,3 0-2 0,-7 0-1 0,5-3 0 28,-7-1 3-28,2-9-2 0,11-11-1 0,-2-1-3 27,6-9 4-27,-2 6-8 0,0 9 11 1,-9 1 0 26,11-1 0-27,1 2-2 0,-4 0-27 28,1-12-56-28,-12-11-145 0,-1 19-111 0,7-2-356 28</inkml:trace>
    </iact:actionData>
  </iact:action>
  <iact:action type="add" startTime="10231">
    <iact:property name="dataType"/>
    <iact:actionData xml:id="d1">
      <inkml:trace xmlns:inkml="http://www.w3.org/2003/InkML" xml:id="stk1" contextRef="#ctx0" brushRef="#br0">8733 13124 628 0,'0'0'162'28,"0"0"-30"-28,0 0-23 0,0 0-23 33,0 0-13-33,0 0-44 0,0 0-2 0,0 0 7 0,7 58-2 29,-7-30-7-29,10 1 5 0,-2 8-9 0,7-6 4 32,4 1-6-32,2-1-2 0,13-3-3 0,0-7 5 31,10-11 1-31,15 5-5 0,13-12-3 0,8 1-1 32,12-4-1-32,12 0 0 0,5 0 2 0,13 0 4 2,11 0 1 29,-4 0 2-31,12-12-1 0,2-1 3 0,-2 1 1 31,-6-1-12-31,-2 1-4 0,-15-4 2 0,-4 4 2 32,-5 5 2-32,-5-8-3 0,1 8 4 0,-10 0-3 41,-2 3 1-41,3 4-3 0,6 0 1 0,1 0 1 0,2 0-1 0,9 0-4 32,2 4 10-32,2 19-5 0,6 2-1 0,9-4 1 31,-2-4-2-31,6-2-1 0,4 3 0 0,-8-8-5 32,6 8 1-32,-2-7-2 0,-7 3 4 0,11-3-4 32,1 0 5-32,-1 3 5 0,0-3-4 0,-19-7-3 0,-6 2-2 32,-17-3-1-32,-6 6 1 0,-11-2 0 0,-6 2-1 31,-2 0 0-31,-1-2 0 0,-1 4 0 0,2 6-1 31,0 4 0-31,1 8 3 0,3 15-3 0,-2 21 0 32,0 13 0-32,-6 16 0 0,-7 5 2 0,-10-9 0 31,-11-25-1-31,-13-12 0 0,-12-34 0 0,-13-6 1 1,-4-8-4 30,7-5 2-31,-7 0-3 0,0 0-1 0,8 0 0 31,5-8 1-31,1-45 1 0,3-1 4 0,2 5-2 31,-6 17 2-31,2 8-2 0,-3 7 0 0,7 0 1 33,4 1-1-33,1 1 1 0,11-2-1 0,5-4 3 33,11 5-2-33,8 0 0 0,4-9 0 0,11 1-1 0,8-10 0 31,13-2 2-31,6 8-2 0,19 3 1 1,13 5 1 31,-2 11-1-32,-1-2 4 0,3-3-4 0,2 3 0 31,17-1 0-31,2-9 2 0,6 5-3 0,-7 0 2 34,1 3 0-34,-8 8-1 0,-5-6-1 0,-4 5 3 0,-6-5-2 31,5-2-1-31,6 1 1 0,-1-7-1 0,-6 2 0 4,-3-4 0 25,-5 6 2-29,6-7-1 0,4 3 4 0,-13-6-4 32,5 9 1-32,-1-2-2 0,-6 6 5 0,5 9-1 32,-1-1-4-32,-6 4 2 0,-2-3-1 0,0-3 1 31,-4 6-2-31,8-9 3 0,0-1-1 0,3-5-2 33,10 5-1-33,-9-8 1 0,5 11 0 0,-15-5-7 0,-9 9 6 32,-4-7-5-32,-10 2 6 0,-7-3 1 0,3-3-1 32,4-3-5-32,4-2-1 0,6-2-6 0,-2 2 12 33,2 6 0-33,-12 8 0 0,-7 5 2 0,-4 0 0 33,-14 0-4-33,-7 0-1 0,8 0-4 0,-14 0 3 0,2 0-5 32,-3 0-1-32,-8 0 2 0,-6 0 1 0,-2 0 6 33,-13 0 0-33,3 0-1 0,-12 0-2 0,10 0-4 0,1 0 3 31,6-3 0-31,1-7 2 0,0 7 0 0,-5 0 0 32,0-1 2-32,-3-1 0 0,-12 1 0 0,7-5-9 31,-6-3 0-31,2-3 0 0,8-17 1 0,-6-15 3 32,2-2 2-32,0-5-2 0,-11 7-1 0,0 19-5 1,-3 10 7 31,-5 11-2-32,0 7-13 0,0-4-78 0,0-4-109 42,0 8-118-42,-13-6-129 0</inkml:trace>
    </iact:actionData>
  </iact:action>
</iact:actions>
</file>

<file path=ppt/ink/inkAction5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05T00:01:09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44">
    <iact:property name="dataType"/>
    <iact:actionData xml:id="d0">
      <inkml:trace xmlns:inkml="http://www.w3.org/2003/InkML" xml:id="stk0" contextRef="#ctx0" brushRef="#br0">26208 1298 627 0,'0'0'300'0,"0"0"-159"0,0 0-11 0,0 0-36 36,-265 25 53-36,35 12-59 0,-56 0-12 0,-54 4-12 0,-16-4-18 38,-4-9-25-38,21 4-18 0,31 1-3 0,49-8-2 1,38-5 0 36,58-4-11-37,47-16-66 0,49 0-88 0,67 0-101 0,57-7-351 38</inkml:trace>
    </iact:actionData>
  </iact:action>
  <iact:action type="add" startTime="3614">
    <iact:property name="dataType"/>
    <iact:actionData xml:id="d1">
      <inkml:trace xmlns:inkml="http://www.w3.org/2003/InkML" xml:id="stk1" contextRef="#ctx0" brushRef="#br0">26940 2806 587 0,'0'0'240'35,"-232"106"-53"-35,21-69-5 0,-69-26-45 0,-32-11-22 0,-8 0-24 37,2-19-44-36,23-10-22-1,14 8-14 0,18 21-11 2,35 0-2 34,41 8-12-36,20 49-75 0,153-25-112 0,9 5-159 0</inkml:trace>
    </iact:actionData>
  </iact:action>
  <iact:action type="add" startTime="4208">
    <iact:property name="dataType"/>
    <iact:actionData xml:id="d2">
      <inkml:trace xmlns:inkml="http://www.w3.org/2003/InkML" xml:id="stk2" contextRef="#ctx0" brushRef="#br0">26771 4427 501 0,'0'0'255'36,"-263"20"-9"-36,44 10-81 0,-49-10-49 0,-33 0-45 0,-11-3 31 41,-9-2-59-41,12 2-9 0,14-2-28 0,25-5-6 0,25-6-6 40,26-4-42-40,15 0-98 0,168 0-82 0,13 0-381 0</inkml:trace>
    </iact:actionData>
  </iact:action>
  <iact:action type="add" startTime="4748">
    <iact:property name="dataType"/>
    <iact:actionData xml:id="d3">
      <inkml:trace xmlns:inkml="http://www.w3.org/2003/InkML" xml:id="stk3" contextRef="#ctx0" brushRef="#br0">26771 5690 420 0,'0'0'232'39,"-286"7"27"-39,26-1-54 0,-66 1-74 0,-58-2-9 0,-27 2 1 3,-14 2-73 34,33 0-31-37,25 1-19 0,66 12-3 0,46-4-29 0,227-12-178 40,28-6-300-40</inkml:trace>
    </iact:actionData>
  </iact:action>
</iact:actions>
</file>

<file path=ppt/ink/inkAction5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05T00:01:09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63">
    <iact:property name="dataType"/>
    <iact:actionData xml:id="d0">
      <inkml:trace xmlns:inkml="http://www.w3.org/2003/InkML" xml:id="stk0" contextRef="#ctx0" brushRef="#br0">5522 15032 465 0,'0'0'294'0,"0"0"-155"0,0 0 9 1,0 0-43 0,0 0-31 36,267 8-6-37,-195-20 8 0,19-9 6 0,14 6-22 41,17-14-7-40,22 4-3-1,20 0-2 0,0 4-7 0,-1 5-3 0,-3 8-3 41,0 4 1-41,-2 4-5 1,10 0-10-1,7 0 10 0,7 0-14 0,5 0-5 41,-1 0-3-41,7 0 1 0,-7 0-3 0,3 0 1 0,3 0 1 42,-6 0 7-42,-3 0-1 0,-4 4-1 1,0 9 4-1,-2-2-5 0,-4-3-9 42,-15 2-4-42,-17-10 0 0,-29 3 0 0,-5-3 0 0,-10 0 0 42,11 0 0-42,1 9 0 1,14-6 0-1,3 7 0 0,-2-7 0 0,1 6 0 3,-5-6 0 36,-6 1 0-39,-7-4 0 0,1 3 0 1,-3-3 0-1,-6 6 0 42,-6-2 0-42,-7-4 0 0,0 0 0 0,5 0 0 0,0 0 0 0,-3 0 0 41,7 0 0-41,-9-10 0 1,-6 0 0-1,5-8 0 0,3 2 0 41,-6 1 0-41,5-2 0 0,-1 4 0 0,1 2 0 0,-5-7 0 0,2 7 0 50,-4-1 0-50,2-1 0 0,1 1 0 0,-3 3 0 0,-5 2 0 0,3 2 0 3,0 2 0 36,-4-1 0-39,6 4 0 0,-8 0 0 0,-3 0 0 0,-5-6 0 43,-10 6 0-43,-9-2 0 0,-3 2 0 0,-13-5 0 0,-10 5 0 0,-2-5 0 44,4 5 0-44,-8 0 0 0,2 0 0 0,-7 0 0 0,-2-7 0 2,1 7 0 37,-7 0 0-39,0 0 0 0,0 0 0 0,0 0 0 0,0-8-6 41,-13-12-199-41,-14-2-141 0,-5 1-69 0</inkml:trace>
    </iact:actionData>
  </iact:action>
  <iact:action type="add" startTime="3557">
    <iact:property name="dataType"/>
    <iact:actionData xml:id="d1">
      <inkml:trace xmlns:inkml="http://www.w3.org/2003/InkML" xml:id="stk1" contextRef="#ctx0" brushRef="#br0">25772 13631 473 0,'0'0'233'41,"0"0"-83"-41,0 0-7 0,0 0-33 0,0 0-22 0,0 0-13 43,0 0 12-43,249-8 5 0,-194-8-20 0,4 3-9 0,10-2-7 0,-6 2-5 43,13 1-9-43,7 2-7 0,7-1-1 0,11-3-8 0,3 3-4 0,-1 7-6 42,0-3-1-42,4-1 3 0,-1-2-1 0,1-3-12 0,-1 7 8 2,1-7 2 41,-8 1 2-43,7 3-9 0,-3 2 4 0,-2-1-2 0,9-2-5 5,-1 7 3 37,-1-6 2-42,-5 6-1 0,9-1-5 0,-20 1 9 0,9-3-13 0,-8 6 0 42,-7-3 0-42,-1 3 0 0,-5-6 0 0,4 3 0 0,-6-1 0 43,4-5 0-43,0 6 0 0,3-3 0 0,-3 3 0 0,0-4 0 0,2 3 0 44,-4 0 0-44,-2 0 0 0,3 4 0 0,5 0 0 0,-2 0 0 0,-4 0 0 42,-2 0 0-42,-2 0 0 0,-4 0 0 0,6 0 0 0,-5 0 0 43,-5 0 0-43,6 0 0 0,-3 0 0 0,3 0 0 0,-2 0 0 0,1 0 0 43,-5 4 0-43,-5 0 0 0,-2 0 0 0,0-1 0 0,-6 1 0 0,4-1 0 43,-8 6 0-43,-1-3 0 0,-5-3 0 0,-3 1 0 0,-7-1 0 0,6 3 0 44,-6-3 0-44,3 6 0 0,2-5 0 0,5-1 0 0,1 2 0 44,0-1 0-44,3 5 0 0,1-2 0 0,1-7 0 0,-11 5 0 0,-2-2 0 2,-13-3 0 40,5 4 0-42,-16-1 0 1,3-3 0-1,-8 0 0 0,-1 0 0 41,-8 0 0-40,4 0 0-1,-4 6 0 0,0-2 0 0,0-4 0 0,0 0 0 42,0 0 0-42,0 0 0 0,0 0-39 0,-25 5-111 0,-57-5-97 0,36 3-62 43,-13 1-347-42</inkml:trace>
    </iact:actionData>
  </iact:action>
</iact:actions>
</file>

<file path=ppt/ink/inkAction5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05T17:16:32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131">
    <iact:property name="dataType"/>
    <iact:actionData xml:id="d0">
      <inkml:trace xmlns:inkml="http://www.w3.org/2003/InkML" xml:id="stk0" contextRef="#ctx0" brushRef="#br0">32288 15183 452 0,'0'0'145'64,"0"0"3"-64,0 0-47 0,0 0-31 0,0 0 12 0,0 0-24 0,0 0 11 0,0 0 0 0,76 0 1 0,-22 8-6 18,18 1-1-18,23-1-17 14,29-1-14-14,15-3-10 16,7-4 0-16,-1 0-12 15,-14 0 1-15,-20 0 4 15,-18 0-2-14,-23-4 1 13,-24-3 2-14,-21 3-3 17,-14 0-9-17,-11 4 1 20,0 0-4-20,-11 0-1 1,-71 0-1 13,-48 0 1-14,-45 28 2 16,-11-12-1-16,1 5-1 16,10-17 0-15,15 4 0 13,23-4 1-14,33-1-1 14,22 7 0-14,32-7 0 15,29 2-1-15,10-5 1 14,11 0 1-14,11 0-1 16,83 0 1-16,54 0-1 14,46 0-2-14,-2 0 1 16,1 7 1-16,-39 6 1 22,-31-1 1-22,-46 1-1 0,-41-5 1 9,-17-1 4 7,-19-3-2-16,0-4-4 15,-73 0 0-15,-27 0-1 20,-13 0 2-20,-1 0-1 0,17-7 0 16,25-5 1-16,22 2-1 14,24 7-1-14,10 3 1 18,16-4 1-18,12 1-1 13,77-5 4-13,56-2-4 16,43 3 2-16,-3-1-2 14,-10 4 0-14,-40-2 2 15,-49 6 0-14,-46 0 4 21,-33 0 10-22,-7 0-8 0,-87 0-8 7,-54 6 0 16,-42 23 1-23,-7-1 0 0,15-1-1 14,30-1 3-14,37-6-2 16,41-9 0-16,35-5-1 13,24-6 0-13,8 0 2 15,27 0-2-15,45 0-1 14,10 0 0-14,-19 0 1 16,-16 0-3-16,-22 0-1 15,-21 0-11-15,-4 0-28 16,0 0-57-16,0 0-96 14,-12 0-141-14,-18 8-626 16</inkml:trace>
    </iact:actionData>
  </iact:action>
  <iact:action type="add" startTime="8007">
    <iact:property name="dataType"/>
    <iact:actionData xml:id="d1">
      <inkml:trace xmlns:inkml="http://www.w3.org/2003/InkML" xml:id="stk1" contextRef="#ctx0" brushRef="#br0">220 15191 681 0,'0'0'213'20,"0"0"-78"-20,0 0-28 0,0 0-36 15,0 0-35-15,0 0-8 15,0 0 3-15,327-8 1 16,-193 8 14-16,22 0-5 14,15 0-2-14,4 0-7 16,-4 11-4-16,-26 10-7 14,-29-5-3-14,-44-3-1 16,-34-10-5-16,-26-3-10 22,-12 0-2-22,0 6 0 0,-82-3-4 14,-53 6 3-14,-33 3 1 17,-24 5 0-17,-4 2 0 13,13 2 0-13,27-6 0 16,25 8 0-16,49-11-1 14,31-1 1-14,28-6-1 16,23-5 1-16,0 0-1 14,40 0 0-14,61 0 0 16,45 0-1-16,10 0 2 15,8 9 1-15,-8 9-1 17,-30 7 0-17,-29 0 0 14,-44-9 1-14,-30 0-1 17,-23-11 1-17,0 0-2 20,-72-5-4-20,-33 0 0 0,-13 0 1 8,4 0 1 15,9-10-1-23,23-6 1 0,25 4 2 16,25 5-1-16,28 7 0 13,4-9 1-13,21 0-1 17,61 9 2-17,24 0 0 13,-7 0 0-13,-13 9 1 16,-23 16-1-16,-25 4 1 15,-25-2-1-15,-13-14 0 15,0-5-2-15,-23-4-3 14,-32 9 0-14,-8-13 3 17,-1 0 2-17,1 0 0 14,4 8 1-14,0-8-1 15,7 4 0-15,18-4-19 21,4 0-108-21,30 0-38 0,0 0-280 14</inkml:trace>
    </iact:actionData>
  </iact:action>
  <iact:action type="add" startTime="11757">
    <iact:property name="dataType"/>
    <iact:actionData xml:id="d2">
      <inkml:trace xmlns:inkml="http://www.w3.org/2003/InkML" xml:id="stk2" contextRef="#ctx0" brushRef="#br0">23446 9631 394 0,'0'0'117'17,"0"0"-55"-17,0 0 32 19,0 0 16-19,0 0-10 0,0 0-24 14,0 0-23-14,31 0 14 15,-71 4 19-15,-23 14 1 16,-19 6 14-16,-25-1-38 15,-9 5-15-15,-21-3 18 14,-19-12-24-14,0-13-17 17,-21 0 5-17,-11 0-13 21,3-25 2-21,-3-16 0 0,7 1 8 14,0-4-9-14,0 10-5 16,-3 6 3-16,14 8-5 14,-7 8-2-14,8 6 14 16,-10 6-7-16,4 0 5 15,-15 0 0-15,3 0-9 16,-1 0-2-16,7-3-4 13,8-9 0-13,15-1 4 17,13-2-1-17,8 3-5 14,15 7 16-14,-5 0-13 17,-6-2-1-17,-8 7 19 14,-10-3-18-14,-16-6 14 15,-16 0-15-15,-24-4 1 14,-25 1 4-14,-20 5-3 24,-5 3-4-24,-11 4-4 1,-6 0 4 13,-2 0 4-14,4 0-3 15,2 7-5-14,22-7 0 12,5 0 0-13,9-7 0 16,15-35 0-16,11-6 0 14,8 2 0-13,6 9 0 14,0 13 0-15,23 13 0 14,15 11 0-14,17 0 0 14,21 0 0-14,0 16 0 16,19 12 0-16,-2-3 0 15,10-9 0-15,-4-4 0 16,-1-12 0-16,1 4 0 16,2-4 0-16,9 3 0 21,-3 5 0-21,7 5 0 0,-2-1 0 15,6 5 0-15,17-5 0 16,6-3 0-16,13-1 0 13,11-8 0-13,12 4 0 17,9-4 0-17,3 0 0 13,5 0 0-13,0 0 0 16,0 0 0-16,0 0 0 14,0 4 0-14,0-4 0 16,0 0 0-16,0 0 0 14,0 0 0-14,0 0 0 16,0 0 0-16,0 0 0 15,0 3 0-15,0 18 0 16,0 17 0-15,0 11 0 19,5 8 0-20,16-4 0 0,-2 4 0 14,0-5 0-14,0-2 0 17,-3 3 0-17,-3 0 0 16,2 1 0-16,0 1 0 14,-9 13 0-14,4 4 0 16,3 19 0-16,2 11 0 14,4 11 0-14,-7 14 0 15,1 13 0-15,2 1 0 14,0 2 0-14,-3 2 0 16,-1-11 0-16,-3 6 0 22,1-3 0-22,-9-9 0 0,4-1 0 14,2-9 0-14,1 0 0 16,3 6 0-16,-4 13 0 15,3 6 0-15,-5-9 0 15,-4 2 0-15,4-1 0 14,-2-14 0-14,3 7 0 16,-5-2 0-16,0-12 0 15,0-7 0-15,0-5 0 16,0-9 0-16,0-5 0 15,0-4 0-15,-5-2 0 14,-1 1 0-14,2-13 0 14,-5 7 0-14,9-9 0 16,0 1 0-16,0 2 0 23,0 1 0-23,0 7 0 0,0-5 0 13,0 2 0-13,0 3 0 16,0-3 0-16,0 6 0 17,0-4 0-17,0-3 0 13,0-2 0-12,0-20 0 12,0-9 0-13,0-15 0 16,0-26 0-16,0 3 0 16,0-6 0-16,0 0 0 17,0 0 0-17,0 0 0 12,0 0 0-12,0 0 0 16,0 0 0-16,0 0 0 21,9 0 0-21,18 0 0 1,17 0 0 14,11 0 0-15,4 0 0 15,0 0 0-15,4 0 0 17,13 0 0-17,2 0 0 8,15 0 0 13,6 0 0-21,15 0 0 0,8 0 0 13,11 0 0-13,16-6 0 15,3-5 0-15,0 3 0 14,2 5 0-14,-11 3 0 16,-4 0 0-16,-2 0 0 22,-2 0 0-22,8 0 0 0,15 0 0 14,4 0 0-14,7 0 0 16,-2 0 0-16,3 0 0 14,-14 0 0-14,-8 0 0 16,-16 3 0-16,-5 5 0 14,-13-8 0-14,4 0 0 17,-9 0 0-17,-6 0 0 15,-1 0 0-15,1 0 0 17,-6 0 0-17,6 0 0 12,2 0 0-12,-1 0 0 16,7-11 0-16,1 1 0 14,-9 7 0-14,-2-2 0 16,-12 5 0-16,12 0 0 16,-4 0 0-16,11 0 0 23,-1 0 0-23,9-4 0 0,2 1 0 14,4-9 0-14,-4-5 0 16,-2 0 0-16,4 1 0 15,-6 3 0-15,-9 6 0 16,1-1 0-16,-7 4 0 10,0-2 0-10,2-1 0 17,2-1 0-17,7 4 0 14,-5-7 0-14,0 11 0 16,1 0 0-16,-7 0 0 17,0 0 0-17,-4 0 0 15,-3 0 0-15,1 11 0 14,4-7 0-14,-2 4 0 15,4-4 0-15,2 5 0 23,-2-5 0-23,6 4 0 0,3 3 0 17,1 3 0-17,7 6 0 8,0-12 0-6,-15-1 0 13,-8-7 0-15,0 0 0 15,-5 0 0-15,-5 0 0 14,5 0 0-14,-6 0 0 18,-4 0 0-18,17 0 0 14,0 12 0-14,2 5 0 18,4 4 0-18,-2-5 0 13,-2-3 0-13,-6 11 0 16,1-15 0-16,-16 1 0 16,-2 8 0-16,-2-18 0 14,3 4-12-14,3-4 2 23,0 0 2-23,4 0-5 0,-8 0 2 15,-2 0 2-15,-7 0 1 14,3-13 6-14,-16 4 1 16,-1 2 0-16,-17-2 1 13,-1 6-1-13,-10 3-1 16,-4 0-3-16,-2 0 2 14,2 0 1-14,0 0-1 16,-8 0 3-16,-5 0 0 14,-2 0 0-14,3 0-1 16,-7 0 0-16,0 0 0 16,0 0-2-16,0 0-1 16,0 0-1-16,0 0-1 20,0-9-5-19,0-2-5-1,0-25-5 13,0-14 17-12,-24-15 4 15,-3-10 0-16,0-9-1 16,-1-4 1-16,5-2 1 15,2 2-1-15,-2-14 0 14,-2-1 4-14,8-6 0 14,4-6-3-14,9 12 3 13,0-4-3-13,4 2 2 26,0-9-1-26,0-4 0 0,0-5-1 12,0 4 0-12,0-3-1 16,0 0 2-16,0-6-1 14,0-2 0-14,-11-4 0 16,3-7 1-16,1 4-2 14,7 6 3-14,0 0-3 16,0 1 0-16,0-2 2 14,0 10-1-14,-8 0 1 16,-7 15-2-16,5 6 2 14,-5 1-2-14,0 10 1 18,7 9-1-18,3 2 0 13,5 3 0-13,0-3 0 17,0-2 0-17,0-13 3 20,0-11-3-20,0-14 0 0,0-9-2 10,0 6 1 12,0 7 0-22,0 18-3 0,0 17 2 13,0 2-2-13,0 3 4 16,0-9 2-16,0-16-1 14,0-18 2-14,0-8-1 16,0 12 2-16,0 20-3 14,0 37 0-14,0 26 2 16,0 16-2-16,5 11 2 14,-1 4-1-14,-4 0-2 16,0 0-1-16,0 0-16 15,0 13-34-15,0 24-96 16,-17-18-117-16,0-15-142 43</inkml:trace>
    </iact:actionData>
  </iact:action>
</iact:actions>
</file>

<file path=ppt/ink/inkAction5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05T00:33:42.1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66">
    <iact:property name="dataType"/>
    <iact:actionData xml:id="d0">
      <inkml:trace xmlns:inkml="http://www.w3.org/2003/InkML" xml:id="stk0" contextRef="#ctx0" brushRef="#br0">15264 2735 584 0,'0'0'211'13,"0"0"-99"9,0 0-49-21,0 0-11-1,0 0-13 0,0 0-15 11,0 0 0 11,86-27 38-22,-50 17-15 0,2 3 13 14,6-1-4-14,0 1-4 11,9-3 3 11,2 10-14-22,-3-3 1 1,-1 3-8 10,-1 0 0-11,5-4-13 12,-6-1-7 9,1-2-5-21,3 1 6 1,0 6 6 1,-1-2 4 8,5-3 2 3,-4-3-11-13,0 4 4 23,14-2 0-23,-19 6 6 0,1-2-10 11,8 2-6 3,-15-4 8-14,23 4-5 22,-6 0-6-22,-4-5-6 0,-6 5 9 14,3 0 0-14,-7 0 5 13,-1 0 1-13,4 0-1 11,5 0-12 13,6 0 3-24,15 0-5 0,12 0 2 13,-8 0 4-13,-6 11-6 12,-11-1 11-12,0 3-3 22,-2-11-1-22,-4 4-6 0,-3-2 3 12,1-4-1 0,-4 0 1-12,10 0-1 15,4 0-1-14,6 0 3 19,7 0-1-20,2 0 3 1,4 0-4 10,-4 0 1 11,-15 0-2-22,-4-4-1 0,0-4 2 12,0 3-4-12,9 0 0 12,-1 2 0-10,11 3 0 20,0 0 0-21,0 0 0-1,-4 0 0 11,6 0 0 2,-8 0 0-13,-3 0 0 14,3 0 0-13,2 0 0 20,10 0 0-21,4 0 0 0,-1 13 0 12,-1-5 0 1,5 4 0-13,-1-1 0 22,-1-2 0-22,4-1 0 0,-11-4 0 13,4-4 0-13,-4 0 0 11,-6 0 0 15,2 0 0-26,-6 0 0 0,10 0 0 0,0 0 0 11,0 0 0 1,3 4 0-12,-7 5 0 13,0-5 0 2,0-4 0-15,-7 4 0 1,-3-4 0 19,5 0 0-20,-7 0 0 13,5 0 0-13,-1 0 0 15,0 0 0-15,5 0 0 21,18 0 0-21,-4 0 0 0,10 0 0 12,-5-4 0 2,3-9 0-14,5 9 0 13,-6 4 0-13,-7 0 0 24,-1 0 0-24,-5 0 0 0,-1 0 0 13,-2 0 0-13,-4 0 0 13,6 0 0-13,2 0 0 15,-2 0 0-2,-8 13 0-13,2-5 0 2,-9-4 0 11,5-4 0-12,0 0 0 19,14 0 0-19,7 0 0 12,-5 0 0-13,5 0 0 13,-2 0 0-13,1 3 0 24,1 13 0-24,4-3 0 0,-8-1 0 13,-7 1 0-13,0-1 0 14,-4-3 0-13,-4 3 0 12,-7-5 0-1,-4 6 0-12,1-1 0 30,-3-3 0-30,0 3 0 0,2 0 0 0,11 1 0 5,4-9 0 7,0-1 0 11,4-3 0-23,-4 0 0 0,4 0 0 12,11 0 0-12,8 0 0 14,-2-3 0-14,2-9 0 22,-8 2 0-21,-1 7 0-1,-1-1 0 10,-7 1 0 4,9-6 0-14,-7 3 0 23,-1-1 0-23,-3 4 0 1,0-6 0 11,0 0 0-12,-4 5 0 12,4 1 0 0,1 3 0-12,-12 0 0 24,3 0 0-24,-2 0 0 0,-1 0 0 13,12 0 0-13,-5 0 0 13,4-5 0-13,-4-2 0 24,-2-6 0-24,-3-2 0 0,-7 2 0 14,3 1 0-14,3 6 0 14,2 3 0-14,8 3 0 10,0 0 0 5,-4 0 0-15,8 0 0 23,3 0 0-23,-7 0 0 0,-4 0 0 11,-11 0 0-11,-8 0 0 13,-4-3 0 10,-6 3 0-23,3 0 0 0,-12 0 0 12,2 0 0-12,-12 0 0 14,4 0 0-14,-11 0 0 13,-2-6 0 3,0 2 0-16,2 4 0 0,-4-7 0 16,0 3 0-16,0 4 0 23,-13-4 0-23,1 4 0 0,-3 0 0 14,-4 0 0-14,0-6-34 14,0-1-119-14,-27-18-81 12,-64-12-51 1,32 22-17-13,4 15-471 25</inkml:trace>
    </iact:actionData>
  </iact:action>
  <iact:action type="add" startTime="6052">
    <iact:property name="dataType"/>
    <iact:actionData xml:id="d1">
      <inkml:trace xmlns:inkml="http://www.w3.org/2003/InkML" xml:id="stk1" contextRef="#ctx0" brushRef="#br0">19703 5886 207 0,'0'0'184'0,"0"0"-89"14,0 0-19-14,0 0 2 15,0 0 13-15,0 0 15 16,0 0 10-16,55 11-15 14,-34-11-2-14,5 0-14 27,7 0-3-27,16 0-11 0,12 0-1 0,23 0-21 12,24 0-21 1,8 0 4-13,29 0-13 11,15 0 5-10,17 0-2 13,11 0-7-13,3 0-1 14,7 0-3-15,11 0 0 23,14 0-5-23,7 12 0 0,8 1-3 12,2 5 7 1,-12-11-4-13,6 1-3 15,-4-8 0-15,-13 0 2 14,-2 0-1-14,-22-15-1 23,-20-10 2-22,-15 3 1-1,-21 1-4 13,-19 7 2-12,-12 0-2 13,-28 3-2-14,-28 3 1 13,-20 4-1-12,-18-2 2 10,-12 4 4 16,0 2-2-27,0 0-4 0,-42 0 0 0,-63 0 0 13,-68 0 3-11,-46 12-2 9,-36 21-1-9,-17-5 1 9,-19 4-1 3,-16-10 0-14,-3-10 3 28,0-9-1-28,7-3 0 0,25 0 0 2,25 7 5 21,19 11 2-23,23 1-5 1,23 7 2 12,30-11-6-13,36 3 2 14,48-11-4-14,26-7 5 14,37 5-2-14,11-5 9 17,0 0-5-17,30 0-3 13,82 0 3-12,67 0 1 21,65 0-5-21,55-25-1-1,34-12-5 14,24 1-1-14,3-2 6 13,-6 9 8-1,-30 10 7-12,-8 2-2 16,-18 10-3-16,-12-5 5 25,-3-10-7-25,-10 2 1 0,-34-3-9 14,-31-2 0-14,-37 8 1 2,-36-1-2 10,-26 8 2 1,-39 1 4-13,-30 6 0 15,-21-7 6-15,-15 7-2 14,-4-2-3-14,0 5-2 15,-114 25-3-15,-82 40 0 25,-90 18 1-25,-60-14 4 0,-33-16-6 14,-30-21-2-14,0-11 0 14,9-17 0-14,31-1 2 14,45-3 0-14,50 0 2 14,57 0-2-14,54 0-8 13,41 0 6 0,40 0 2-13,33 10 0 25,26-8 0-25,23-2 4 0,0 6-1 14,28 10 0-13,94 15-1 12,78 4-4-13,91-7 1 13,50-16-2-13,39-12-2 15,22 0-3-15,-40 0-2 25,-41 0-4-25,-58 0 14 0,-61 0 2 12,-54 0 8-12,-47 0-6 14,-42 0-2-14,-40 0-2 14,-19 0 0-12,0 0-1 11,-48 0-4 3,-117 0 4-16,-94 0 1 15,-105 0 2-15,-45 7-2 0,-21-2 3 12,11-5 6 3,48 0 7-15,52 0-11 26,64 0-1-26,45-5-4 0,45 5-1 0,43 0 1 13,46 0 3 3,36 0-1-16,32 0-1 0,8 0 7 13,0 0-8-2,105 5-5-11,70 23 2 15,78 1-5-15,67-4-7 14,49-22-6-13,34-3 10 14,7 0 3-15,-34 0 1 25,-67-3-16-24,-68-4 22-1,-77-8 0 13,-65 12 1-12,-49-1 3 13,-31 4-2-14,-19 0 11 15,-65 0-9-15,-101 13-2 15,-91 18 7-15,-83-10-8 14,-37-17 2-14,-11-4 12 15,18 0 6-15,43-15-7 15,61-7-1-15,62 19-12 24,48 3-3-24,46 0 3 0,43 0-23 14,33 0-12-13,34 0-52 12,34 0-101-13,36 0-34 13,18 0-403 1</inkml:trace>
    </iact:actionData>
  </iact:action>
</iact:actions>
</file>

<file path=ppt/ink/inkAction5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28T20:54:16.55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4782">
    <iact:property name="dataType"/>
    <iact:actionData xml:id="d0">
      <inkml:trace xmlns:inkml="http://www.w3.org/2003/InkML" xml:id="stk0" contextRef="#ctx0" brushRef="#br0">16476 3716 577 0,'0'0'203'11,"0"0"-42"-11,0 0-32 0,0 0-37 0,0 0-14 0,0 0 1 0,0 0 6 0,0 0-14 15,0 0-19-15,30 10-12 15,-30-10-2-15,0 0-3 15,0 0-10-15,0 4-7 16,0-4-8-15,0 0-4 12,0 0-2-13,0 0 1 13,-5 0 1-13,-27 3 5 23,-12-3-5-23,-14 0 14 0,-16 0-13 7,-4 0-2 15,-6 0-2-21,-8 0 6-1,7 0-3 15,1 0-1-15,2 0 0 9,12 0 0 13,4 3-5-22,11 1 2 0,7 1 0 8,7-1 0 13,12-4-1-20,0 2 1-1,14-2 1 8,5 0-3 13,6 0 0-21,4 0 0 0,0 0 1 22,0 0-1-22,0 0 0 0,0 0-1 8,0 0-3 6,0 0 2-14,33-15 2 17,6-10 2-17,10-1 2 13,-1 5-3-13,3-6 0 17,1 6-1-17,-5-2 0 22,-9 5-1-22,-6 3 2 0,-10 5 0 19,-6 5 2-19,-13 2-3 0,1 3 1 18,-4 0-1-18,0 0-1 21,0 0-2-21,0 0-6 0,0 0-10 17,-21 0 1-17,-16 0 18 13,-20 0 5-13,3 0-3 17,-6 14-3-17,9 5 4 15,3 4-3-15,7-5 0 15,12 1 0-15,3-2 0 15,11-5 1-15,5-2-1 15,5-1 3-15,5-3 1 17,0 6 1-17,0 5 0 19,0 5 0-19,0 7-1 0,15 13 5 16,16 2 10-16,1-1 0 14,6-5 1-14,-6-5-1 17,-3-11 9-17,-3-3-16 13,-4-5-4-13,0-3-3 17,-10-3-5-17,-5-1 1 21,-7-4-1-21,0 1-12 0,0-4-64 7,0 5-87 16,0-5-103-23,0 2-235 0</inkml:trace>
    </iact:actionData>
  </iact:action>
  <iact:action type="add" startTime="16054">
    <iact:property name="dataType"/>
    <iact:actionData xml:id="d1">
      <inkml:trace xmlns:inkml="http://www.w3.org/2003/InkML" xml:id="stk1" contextRef="#ctx0" brushRef="#br0">16554 6387 526 0,'0'0'263'1,"0"0"-128"-1,0 0-2 0,0 0-49 0,0 0-21 14,0 0-9-13,0 0 2 11,17 0-2-12,-51 0 15 16,-19 0-14-16,-17 0-12 14,-13 0-16-14,-9 0-4 16,-1 0-10-16,0 0-4 18,-3 0 0-18,9 6-4 15,5 2-1-15,12-5 0 14,4 5 4-14,14 0-1 17,5 2 0-17,14-3-4 0,11-3 3 17,7-4-3-17,11 4-2 15,4-4 2-15,0 0-1 14,0 0-1-14,0 0 1 23,0 0-2-23,0 0 3 0,0 0 1 8,0 0-4 11,12 0 0-19,19-29 2 14,12-8 3-14,1 3-4 12,4-3 2-12,0 4-3 19,-6 0 0-19,-1 4 0 18,-12 7 0-18,-12 14 2 0,-7 5 0 13,-10 3-1 3,0 0-1-16,0 0-1 0,0 0-5 13,-10 0-19 10,-36 11 25-23,-12 14 0 0,-5 8 5 13,-4 1-5-13,6-5 2 21,8 4-2-21,10-7 0 0,13-4 1 12,8-7 1-12,11-11-1 15,8 0 0-15,3-4 2 12,0 0 0 7,0 6 5-19,0 6 25 0,29-1-8 11,12 12-2 11,-2-5 19-22,2 4-5 0,-3-4-10 17,-6 0-7-17,-8 5-13 10,3-1-7-10,-5 14 0 23,4 6-19-23,-4 0-53 0,0 3-41 11,-6-12-58 7,-16-24-147-18,0-7-415 0</inkml:trace>
    </iact:actionData>
  </iact:action>
  <iact:action type="add" startTime="17238">
    <iact:property name="dataType"/>
    <iact:actionData xml:id="d2">
      <inkml:trace xmlns:inkml="http://www.w3.org/2003/InkML" xml:id="stk2" contextRef="#ctx0" brushRef="#br0">16657 9149 362 0,'0'0'215'1,"0"0"-66"-1,0 0 13 0,0 0-42 0,0 0-19 7,0 0-18-1,37 0-5 12,-37 0 3-18,0 0-12 18,-5 0-20-18,-43 0-3 0,-17 0 8 22,-20 0-18-22,-14 0-13 0,-8 4-8 12,1 7-6 6,-5-1-6-17,12 2-2-1,10-4 1 7,6-1-2 16,13 0 1-23,7 0 0 0,11 0-1 8,11 5 0 10,9-8 2-18,10-4-1 21,10 3-1-21,5-3 3 0,7 0-3 14,0 0 0-14,0 0-2 16,0 0-1-16,0 0 0 13,0 0-6-13,10-3 9 10,21-20 3 7,8-3-1-17,14 1 0 22,2-5 0-21,1 2-2-1,5-3 1 0,-6 2 1 10,-7 8-2 11,-7 2 0-20,-9 5 0-1,-13 6 0 15,-7 8 1-15,-12 0 0 10,0 0 0 6,0 0-1-16,0 0-17 12,-31 10 1-12,-23 31 16 20,-16 4 4-20,-7-1-2 12,4-1-2-12,6-5-3 22,4-9-1-22,10-7 1 0,17-4-1 11,10-11-3-11,16-2 7 22,10-5 1-22,0 0-1 20,0 0 3-20,0 0 12 0,16 7 10 7,19 7 1 6,6 5 16-13,7 2 6 16,0 2-6-16,3 2-3 19,0 1-13-18,-6-4-12-1,-1-4-3 13,-12-3-6 6,-6-4-5-19,-7 4 0 0,-7-3 0 14,-11 2-43-14,5 5-90 13,-6-12-52-12,0 1-201 13</inkml:trace>
    </iact:actionData>
  </iact:action>
  <iact:action type="add" startTime="28788">
    <iact:property name="dataType"/>
    <iact:actionData xml:id="d3">
      <inkml:trace xmlns:inkml="http://www.w3.org/2003/InkML" xml:id="stk3" contextRef="#ctx0" brushRef="#br0">24403 16732 289 0,'0'0'163'17,"0"0"0"-14,0 0 11-3,0 0-1 0,0 0-28 0,0 0-10 0,0 0-7 0,0 0 1 0,0 0-26 0,-48 52-19 0,64-52-10 0,35 0-11 8,26 0-12 5,18-40-13-4,23-5 8-9,8-3-10 15,21-7 0-15,-12 7-19 15,3 7-17-15,0 12 0 15,-10 16 0-15,11-3 0 15,6 8 0-15,-6-1 0 22,5-7 0-22,-1-2 0 0,-13 4 0 8,-2-2 0 14,1 5 0-22,-11 4 0 0,3-4 0 13,-6-1 0-13,-1 9 0 17,4-4 0-17,-6-9 0 8,3 6 0 12,-4-13 0-20,-9 8 0 0,-7-3 0 10,6 8 0 13,2 3 0-23,-4-1 0 0,-7 1 0 14,-12-4 0-14,-7-4 0 16,-6 0 0-16,-1 0 0 14,4-3 0-14,0-1 0 16,0-3 0-16,0 5 0 23,4-2 0-23,-8 5 0 0,-1-1 0 7,-5 3 0 15,-9 1 0-22,-7 1 0 1,-3-2 0 7,0 6 0 8,-5-3 0-16,3-6 0 22,7 0 0-22,9 6 0 0,5-15 0 10,10 6 0-9,10-6 0 21,0-3 0-22,12-3 0 0,-3 6 0 8,-9 0 0 2,5 6 0 12,-11-4 0-22,2 0 0 0,-6 0 0 22,5-3 0-22,-6-1 0 1,6-4 0 8,-5 5 0 7,3 2 0-16,-8 5 0 0,-2-5 0 21,-3 13 0-21,-6-5 0 8,-6 7 0 9,-7 6 0-17,-12 2 0 0,-7-5 0 15,-11 5 0-15,-3 0 0 16,-4 0 0-15,-4 0 0 14,0 0 0-15,0 0 0 14,0 0 0-14,0 0 0 15,0 0 0-15,-19 0 0 14,-44-4 0-14,-33-14 0 21,-25 3 0-21,-7-14 0 15,-5 0 0-15,5 0 0 14,2 2 0-14,13-3 0 17,9 12 0-17,20 9 0 14,18 0 0-14,21 9 0 1,20 0 0 12,9 0 0 4,13 0 0-17,3 0 0 0,0 0 0 17,0 0 0-17,0 0 0 18,0 0 0-18,65 0 0 15,42 0 0-15,37 9 0 15,2 9 0-15,6-1 0 17,-12 5 0-17,-15 5 0 0,-18-3 0 16,-20 6 0-16,-20 3 0 17,-30-14 0-17,-18-5 0 9,-15-3 0 7,-4 15 0-16,-4 12 0 16,-44 12 0-16,-22 14 0 22,-13-6 0-22,-2-10 0 0,3-6 0 13,8-18 0-13,20 3 0 10,13-12 0 7,15-13 0-17,14 2 0 0,9-4 0 24,3 0-35-24,3 0-130 0,64-37-74 7,-20 11-105 10,17-10-279-17</inkml:trace>
    </iact:actionData>
  </iact:action>
  <iact:action type="add" startTime="30091">
    <iact:property name="dataType"/>
    <iact:actionData xml:id="d4">
      <inkml:trace xmlns:inkml="http://www.w3.org/2003/InkML" xml:id="stk4" contextRef="#ctx0" brushRef="#br0">32003 15095 126 0,'0'0'593'1,"0"0"-546"-1,0 0 81 0,0 0-19 0,-211 27-25 0,113 12-5 0,6 3-23 0,7 8 10 0,15 8-1 14,22 14-4-14,26-6 12 17,22 15-15-17,7 0 1 11,75-1 0-11,23-6-21 16,29-14-5-16,2-21 0 23,-8-12-13-23,-14-27-11 0,-25 0-6 10,-22-64-3-5,-28-50-2 7,-24-26 0-11,-15-2-3 10,-7 9-1 6,-66 29-27-16,-31 23-50 0,-36 30-37 9,67 51-131 6,3 0-283-16</inkml:trace>
    </iact:actionData>
  </iact:action>
  <iact:action type="add" startTime="32996">
    <iact:property name="dataType"/>
    <iact:actionData xml:id="d5">
      <inkml:trace xmlns:inkml="http://www.w3.org/2003/InkML" xml:id="stk5" contextRef="#ctx0" brushRef="#br0">13114 17324 719 0,'0'0'166'12,"0"0"-53"-12,0 0-15 0,0 0-42 0,0 0-3 0,0 0-19 0,0 0-3 0,-165 196 0 0,132-145-10 0,-4 5 6 0,8-5 0 0,0 4-6 0,7-11 1 9,10-4-7-8,12-7 0 17,0-9 0-18,0 9-9 20,41-9 1-20,17 6 3 0,20 14-8 18,14-11 3-18,-1-2 2 19,9-6 1-19,-1-7 1 0,-6-10 1 10,-1-1-2 8,-12-7 3-18,-2 0-6 0,-6 0 1 10,-12 0 0 8,-9 0-2-18,-14 0 0 17,-11 0 0-17,-12-7-4 1,-6 7-1 15,-8 0 0-16,0-18 1 18,0-5-3-18,0-10 3 8,-15-15 1 11,-18-4-1-19,-4 4-2 0,-11 5 2 18,-1-2 0-18,3 10-1 9,-6 2 1 10,8 9 0-19,12 6 0 0,-3 3-1 20,13 15 1-20,4 0 0 17,4 0 3-17,10 0-3 0,4 0 1 9,0 0 1 17,0 0 3-26,0 9 10 0,26 15-7 8,13 0 1-8,14 0 11 18,-5 3 4-18,7 5 0 10,-4 8 2 7,-3 2 7-17,-2 12-12 0,-4 6 3 27,-6-10-1-27,-9-1-2 0,-11-1-9 8,1-15 6 11,-17 0-5-19,0-8-3 0,0 8-3 9,-4 9-1 9,-40-3 0-18,-19 3-4 15,-7 6 3-15,-10-6-1 18,3 6 2-18,7-6 0 0,14-9 0 9,16-18-3 8,18-5-1-17,12-2-2 19,10-8 0-19,0 0-16 0,65 0-73 18,24-27-88-18,-38 12-148 19,-10 6-333-19</inkml:trace>
    </iact:actionData>
  </iact:action>
  <iact:action type="add" startTime="37989">
    <iact:property name="dataType"/>
    <iact:actionData xml:id="d6">
      <inkml:trace xmlns:inkml="http://www.w3.org/2003/InkML" xml:id="stk6" contextRef="#ctx0" brushRef="#br0">20776 17601 216 0,'0'0'261'5,"0"0"-102"-5,0 0 15 0,0 0-26 0,0 0-32 1,0 0-36-1,0 0-27 0,12 0-11 0,-12 0-2 0,-16 0 5 0,-16 0 7 0,-9 0-20 0,-4 0-16 0,-2 0-7 0,2 0-4 0,-2 18-3 16,11 7-1-16,7-2 0 17,1-5-1-17,18-3 5 18,5 3-4-18,5-9 2 0,0 6 0 12,0 9 15 0,29 3-10-12,21 5-8 23,-3 8 5-23,-2 8 10 0,-3-4-10 14,-11 4 10-14,-5 1 4 13,-8-1-5 1,-11-5 1-14,-3 5-5 13,-4-15-1-12,0 8 0 23,-14-8-5-24,-24-8-1 0,-6-2-3 2,5-20 0 10,-4-3 0 0,7 0-1-12,11 0-6 11,8 0-27 12,1 0-31-23,10 0-57 0,6-11-29 11,0 11-108-11,0-6-315 12</inkml:trace>
    </iact:actionData>
  </iact:action>
  <iact:action type="add" startTime="38514">
    <iact:property name="dataType"/>
    <iact:actionData xml:id="d7">
      <inkml:trace xmlns:inkml="http://www.w3.org/2003/InkML" xml:id="stk7" contextRef="#ctx0" brushRef="#br0">21574 17814 452 0,'0'0'80'1,"0"0"56"-1,0 0-27 0,0 0-48 0,0 0 40 0,-194-63-21 0,120 63-14 0,-11 0-5 0,3 42-24 0,2 12-4 21,10-3-2-21,12 15-1 0,14 1-3 24,18 4 15-24,19-3-10 0,7 3-4 21,7-5-4-21,63-7 14 0,22-10-25 24,17-25-1-24,14-24-4 0,-5 0-5 17,-9-40 1-17,-20-25-3 4,-24-10-2 14,-19-14 0-15,-29 6-6 0,-17 1 4 15,0 8-1-18,-4 17 0 0,-35 0-79 16,-9 15-41-15,19 42-38 16,14 0-328-17</inkml:trace>
    </iact:actionData>
  </iact:action>
  <iact:action type="add" startTime="39057">
    <iact:property name="dataType"/>
    <iact:actionData xml:id="d8">
      <inkml:trace xmlns:inkml="http://www.w3.org/2003/InkML" xml:id="stk8" contextRef="#ctx0" brushRef="#br0">22380 18605 385 0,'0'0'139'1,"0"0"-34"-1,0 0-1 0,0 0 2 0,0 0 20 0,0 0-32 0,-77-85-6 18,36 37-6-18,2-9-10 23,1-3 2-23,6-3-9 0,6-3-12 33,4 0-6-33,3 0-15 0,7 10-8 0,5 6-4 19,7 2-12-19,0 15-6 0,0 0 0 18,19 0 0-18,25 0-1 19,21-9-1-19,10 12-3 0,2 12-6 20,-3 0-45-19,-11 18-46-1,-5 0-71 18,-48 0-48-18,-3 0-482 13</inkml:trace>
    </iact:actionData>
  </iact:action>
  <iact:action type="add" startTime="39438">
    <iact:property name="dataType"/>
    <iact:actionData xml:id="d9">
      <inkml:trace xmlns:inkml="http://www.w3.org/2003/InkML" xml:id="stk9" contextRef="#ctx0" brushRef="#br0">22752 17858 643 0,'0'0'138'1,"0"0"23"34,0 0-54-35,0 0-51 0,0 0-11 0,0 0 15 0,158-11-23 25,-110 19 21-24,-9 17-22-1,-1-7-2 18,-13 0 0-18,-8-3-15 0,-5 0-8 36,-12-4-9-36,0 5-1 0,0 5-2 2,0 6 2 0,-39 6-1 17,-14-8 1-19,-1-2-1 0,4-5 0 21,11-11 0-21,10 3-1 0,10-5 0 14,12-2 2 4,7-3 1-18,0 0 3 0,0 15 1 24,2 3-5-24,34 15-1 0,3-3 6 11,5 3-4-11,-9 0-2 15,-12-6 6-15,1-3-4 13,-17 0 8 14,-7 0-3-27,0-6-5 0,0 12-2 0,-17-12 0 16,-29 6 1-16,-9-7-1 14,-8-10 0-14,7-7-1 15,7 0 0-15,6 0-5 13,12 0-74-13,12 0-56 13,19-24-26-1,0 9-126-12,0 6-259 27</inkml:trace>
    </iact:actionData>
  </iact:action>
  <iact:action type="add" startTime="40075">
    <iact:property name="dataType"/>
    <iact:actionData xml:id="d10">
      <inkml:trace xmlns:inkml="http://www.w3.org/2003/InkML" xml:id="stk10" contextRef="#ctx0" brushRef="#br0">23296 18833 464 0,'0'0'269'0,"0"0"-113"0,0 0 18 0,0 0-80 0,220-180-21 13,-179 80-11-12,-4-21 3 14,-14-11-15-15,-10-15-24 14,-13 6-15-14,0 9-11 14,-20 18 0-14,-33 15-22 28,-20 11-84-27,35 80-74-1,2 8-326 0</inkml:trace>
    </iact:actionData>
  </iact:action>
  <iact:action type="add" startTime="44898">
    <iact:property name="dataType" value="strokeEraser"/>
    <iact:actionData xml:id="d11">
      <inkml:trace xmlns:inkml="http://www.w3.org/2003/InkML" xml:id="stk11" contextRef="#ctx0" brushRef="#br1">32323 29839 282 0,'0'0'582'22,"0"0"-445"-22,0 0-3 0,0 0-41 0,0 0-56 0,0 0-32 0,18-22-5 0,-18 26-63 0,0 23-274 0</inkml:trace>
    </iact:actionData>
  </iact:action>
  <iact:action type="remove" startTime="45010">
    <iact:property name="style" value="instant"/>
    <iact:actionData xml:id="d12" ref="#d7"/>
  </iact:action>
  <iact:action type="add" startTime="45009">
    <iact:property name="dataType" value="strokeEraser"/>
    <iact:actionData xml:id="d13">
      <inkml:trace xmlns:inkml="http://www.w3.org/2003/InkML" xml:id="stk12" contextRef="#ctx0" brushRef="#br1">32323 29839 735 0,'238'141'135'21,"-215"-141"-107"-21,-5 0-9 0,-4 0-19 0,-14 0-220 1,0 0-295 4</inkml:trace>
    </iact:actionData>
  </iact:action>
  <iact:action type="remove" startTime="45185">
    <iact:property name="style" value="instant"/>
    <iact:actionData xml:id="d14" ref="#d8"/>
  </iact:action>
  <iact:action type="add" startTime="45151">
    <iact:property name="dataType" value="strokeEraser"/>
    <iact:actionData xml:id="d15">
      <inkml:trace xmlns:inkml="http://www.w3.org/2003/InkML" xml:id="stk13" contextRef="#ctx0" brushRef="#br1">32889 29968 791 0,'0'0'120'12,"0"0"8"-12,0 0-99 1,0 0-29 22,0 0-64-19,0 0-136-1,58 66-228 49</inkml:trace>
    </iact:actionData>
  </iact:action>
  <iact:action type="add" startTime="45305">
    <iact:property name="dataType" value="strokeEraser"/>
    <iact:actionData xml:id="d16">
      <inkml:trace xmlns:inkml="http://www.w3.org/2003/InkML" xml:id="stk14" contextRef="#ctx0" brushRef="#br1">33186 29968 537 0,'38'0'214'15,"-23"0"-99"-15,-5 0 3 0,5 0-93 0,-4 0-25 0,2 0-3 1,1 0-68-1,6 0-106 6,-11 0-64 5,-6 0-104-10</inkml:trace>
    </iact:actionData>
  </iact:action>
  <iact:action type="add" startTime="45394">
    <iact:property name="dataType" value="strokeEraser"/>
    <iact:actionData xml:id="d17">
      <inkml:trace xmlns:inkml="http://www.w3.org/2003/InkML" xml:id="stk15" contextRef="#ctx0" brushRef="#br1">33447 30012 329 0,'0'0'147'13,"0"0"22"-13,0 0-125 23,0 0-27-19,0 0-15-4,0 0 4 0,53 97-6 22,-50-97-7-22,1 0-16 0,3 0-47 25,-6 0-42-25,6 0-108 1</inkml:trace>
    </iact:actionData>
  </iact:action>
  <iact:action type="add" startTime="45598">
    <iact:property name="dataType" value="strokeEraser"/>
    <iact:actionData xml:id="d18">
      <inkml:trace xmlns:inkml="http://www.w3.org/2003/InkML" xml:id="stk16" contextRef="#ctx0" brushRef="#br1">34070 30291 351 0,'0'0'473'12,"0"0"-382"-12,0 0 42 0,0 0-105 0,0 0-28 16,0 0-28-14,49 56-70 0,-57-56-195 23</inkml:trace>
    </iact:actionData>
  </iact:action>
  <iact:action type="add" startTime="45720">
    <iact:property name="dataType" value="strokeEraser"/>
    <iact:actionData xml:id="d19">
      <inkml:trace xmlns:inkml="http://www.w3.org/2003/InkML" xml:id="stk17" contextRef="#ctx0" brushRef="#br1">34070 30291 684 0,'0'-2'112'5,"20"2"8"18,1 0-59-23,-6 0-59 0,9 0-2 13,-21 0-84-13,3-8-164 17</inkml:trace>
    </iact:actionData>
  </iact:action>
  <iact:action type="remove" startTime="45939">
    <iact:property name="style" value="instant"/>
    <iact:actionData xml:id="d20" ref="#d10"/>
  </iact:action>
  <iact:action type="add" startTime="45888">
    <iact:property name="dataType" value="strokeEraser"/>
    <iact:actionData xml:id="d21">
      <inkml:trace xmlns:inkml="http://www.w3.org/2003/InkML" xml:id="stk18" contextRef="#ctx0" brushRef="#br1">34401 30225 582 0,'0'0'167'10,"0"0"-98"-10,0 0 51 6,0 0-105-3,0 0-15 2,0 0-64-3,83 23-97 49,-79-23-112-50</inkml:trace>
    </iact:actionData>
  </iact:action>
  <iact:action type="add" startTime="45993">
    <iact:property name="dataType" value="strokeEraser"/>
    <iact:actionData xml:id="d22">
      <inkml:trace xmlns:inkml="http://www.w3.org/2003/InkML" xml:id="stk19" contextRef="#ctx0" brushRef="#br1">34401 30225 570 0,'184'23'167'5,"-180"-23"-3"13,-4 0-37-18,0 0-67 14,0 0-34-14,0 0-26 20,0 8 0-20,-16 10-21 0,-16-11-67 17,13-7-144-17,4 0-154 13</inkml:trace>
    </iact:actionData>
  </iact:action>
  <iact:action type="remove" startTime="46219">
    <iact:property name="style" value="instant"/>
    <iact:actionData xml:id="d23" ref="#d9"/>
  </iact:action>
  <iact:action type="add" startTime="46269">
    <iact:property name="dataType" value="strokeEraser"/>
    <iact:actionData xml:id="d24">
      <inkml:trace xmlns:inkml="http://www.w3.org/2003/InkML" xml:id="stk20" contextRef="#ctx0" brushRef="#br1">34019 30258 407 0,'0'0'104'69,"0"0"24"-69,0 0-26 0,0 0-97 0,0 0-5 2,0 0-78-1,-70 0-89-1,61 0-162 3</inkml:trace>
    </iact:actionData>
  </iact:action>
  <iact:action type="add" startTime="46354">
    <iact:property name="dataType" value="strokeEraser"/>
    <iact:actionData xml:id="d25">
      <inkml:trace xmlns:inkml="http://www.w3.org/2003/InkML" xml:id="stk21" contextRef="#ctx0" brushRef="#br1">33665 30215 680 0,'0'0'153'21,"0"0"18"-16,0 0-105-3,0 0-55-1,0 0-11-1,0 0-20 33,45 10-84-26,-38-10-210-5</inkml:trace>
    </iact:actionData>
  </iact:action>
  <iact:action type="add" startTime="46510">
    <iact:property name="dataType" value="strokeEraser"/>
    <iact:actionData xml:id="d26">
      <inkml:trace xmlns:inkml="http://www.w3.org/2003/InkML" xml:id="stk22" contextRef="#ctx0" brushRef="#br1">33665 30215 643 0,'156'26'237'12,"-156"-26"-144"-12,0 0-1 1,0 0-83-1,0 0-9 1,-24 0-61 2,-31-16-18 19,18-1-160-22,-3-9-323 0</inkml:trace>
    </iact:actionData>
  </iact:action>
  <iact:action type="remove" startTime="46856">
    <iact:property name="style" value="instant"/>
    <iact:actionData xml:id="d27" ref="#d6"/>
  </iact:action>
  <iact:action type="add" startTime="46871">
    <iact:property name="dataType" value="strokeEraser"/>
    <iact:actionData xml:id="d28">
      <inkml:trace xmlns:inkml="http://www.w3.org/2003/InkML" xml:id="stk23" contextRef="#ctx0" brushRef="#br1">31391 29534 519 0,'0'0'124'16,"0"0"7"-15,0 0-13 0,0 0-84 23,0 0-34-24,0 0-42 0,0 26-139 0,0-23-357 19</inkml:trace>
    </iact:actionData>
  </iact:action>
  <iact:action type="add" startTime="48882">
    <iact:property name="dataType"/>
    <iact:actionData xml:id="d29">
      <inkml:trace xmlns:inkml="http://www.w3.org/2003/InkML" xml:id="stk24" contextRef="#ctx0" brushRef="#br0">20540 18027 483 0,'0'0'311'17,"0"0"-146"-14,0 0-12-3,0 0-60 0,0 0-23 0,0 0-6 0,0 0-9 1,-54 0-10 1,21 0-18 1,-1 0-6 23,2 0-7-26,3 19-4 0,-2-11-1 0,9 2-6 22,5 5 1-22,5-15-2 0,8 8-1 17,4-1 3-17,0 1 9 0,0 10 14 17,0 15-9-17,16 7-11 31,9 1-2-31,1 7-1 0,-1-12 2 0,1 1-6 15,-11-10 9-15,2-3 0 28,-5-9 4-27,-3 3 2-1,-2 6 3 0,-7-6 0 15,0-3-1-15,0 2 5 14,0-1-19-14,-31-10-2 15,-1 5-1-15,3-11-1 14,-2 0-1-14,9 0-2 18,5 0-31-18,-2 0-24 18,4-17-36-18,4 1-90 0,11 5-47 35,0 11-256-35</inkml:trace>
    </iact:actionData>
  </iact:action>
  <iact:action type="add" startTime="49563">
    <iact:property name="dataType"/>
    <iact:actionData xml:id="d30">
      <inkml:trace xmlns:inkml="http://www.w3.org/2003/InkML" xml:id="stk25" contextRef="#ctx0" brushRef="#br0">20839 18031 58 0,'0'0'419'6,"0"0"-296"-6,0 0 34 0,0 0-12 0,0 0-23 0,0 0-29 0,1-4-12 0,-1 4-12 0,-6 27 0 0,1 6-9 0,-4 0-5 0,2 15-12 2,7-8-5 23,0 1-17-25,0 2-13 0,7-1-3 0,27-10-1 18,10-10 13-17,-4-11-16 16,4-11-1-17,-3 0-3 0,-5 0 0 14,1-41 5 16,-4-10-2-30,-2-5 0 0,-9 6 0 0,-2 9 0 17,-8 16 0-17,-8 17 0 0,-4 1 1 21,0 7 1-21,0 0 1 4,0 0 0 12,0 0 13-16,0 0-3 20,0 22-8-20,0 21-3 0,0 6-1 19,0 9 0-19,-11 16-1 17,-1-1 0-17,6-10 0 0,-1-12 0 18,2-18-7-18,5-14-17 20,0-12-14-20,0-7-33 0,0 0-88 16,8-7 2-16,6-19-103 16,-2 9-267-16</inkml:trace>
    </iact:actionData>
  </iact:action>
  <iact:action type="remove" startTime="52362">
    <iact:property name="style" value="instant"/>
    <iact:actionData xml:id="d31" ref="#d30"/>
  </iact:action>
  <iact:action type="add" startTime="52387">
    <iact:property name="dataType" value="strokeEraser"/>
    <iact:actionData xml:id="d32">
      <inkml:trace xmlns:inkml="http://www.w3.org/2003/InkML" xml:id="stk26" contextRef="#ctx0" brushRef="#br1">32087 30100 920 0,'0'0'105'28,"0"0"-12"-28,0 0-48 0,0 0-45 0,0 0-20 0,0 0-210 0</inkml:trace>
    </iact:actionData>
  </iact:action>
  <iact:action type="add" startTime="52435">
    <iact:property name="dataType" value="strokeEraser"/>
    <iact:actionData xml:id="d33">
      <inkml:trace xmlns:inkml="http://www.w3.org/2003/InkML" xml:id="stk27" contextRef="#ctx0" brushRef="#br1">32087 30100 418 0,'-155'9'535'2,"162"1"-497"-1,-7-10 23 12,0 0-61-12,0 0-140 7,0 8-206 13</inkml:trace>
    </iact:actionData>
  </iact:action>
  <iact:action type="remove" startTime="52830">
    <iact:property name="style" value="instant"/>
    <iact:actionData xml:id="d34" ref="#d29"/>
  </iact:action>
  <iact:action type="add" startTime="52883">
    <iact:property name="dataType" value="strokeEraser"/>
    <iact:actionData xml:id="d35">
      <inkml:trace xmlns:inkml="http://www.w3.org/2003/InkML" xml:id="stk28" contextRef="#ctx0" brushRef="#br1">31396 30233 735 0,'0'0'78'54,"0"0"-71"-53,0 0-7-1,0 0-119 0,0 0-214 0</inkml:trace>
    </iact:actionData>
  </iact:action>
  <iact:action type="add" startTime="52940">
    <iact:property name="dataType" value="strokeEraser"/>
    <iact:actionData xml:id="d36">
      <inkml:trace xmlns:inkml="http://www.w3.org/2003/InkML" xml:id="stk29" contextRef="#ctx0" brushRef="#br1">31396 30233 667 0,'-19'58'235'35,"26"-58"-144"-35,-7 0 13 7,0 0-99-3,0 0-5 2,0 0-87 0,0 0-162-3,0 0-428-1</inkml:trace>
    </iact:actionData>
  </iact:action>
  <iact:action type="add" startTime="53170">
    <iact:property name="dataType" value="strokeEraser"/>
    <iact:actionData xml:id="d37">
      <inkml:trace xmlns:inkml="http://www.w3.org/2003/InkML" xml:id="stk30" contextRef="#ctx0" brushRef="#br1">31161 30289 323 0,'0'0'0'36,"0"0"-64"-33,0 0-80 2</inkml:trace>
    </iact:actionData>
  </iact:action>
  <iact:action type="add" startTime="53211">
    <iact:property name="dataType" value="strokeEraser"/>
    <iact:actionData xml:id="d38">
      <inkml:trace xmlns:inkml="http://www.w3.org/2003/InkML" xml:id="stk31" contextRef="#ctx0" brushRef="#br1">31161 30289 36 0,'47'-114'68'3,"-43"114"-68"-3</inkml:trace>
    </iact:actionData>
  </iact:action>
  <iact:action type="add" startTime="53331">
    <iact:property name="dataType" value="strokeEraser"/>
    <iact:actionData xml:id="d39">
      <inkml:trace xmlns:inkml="http://www.w3.org/2003/InkML" xml:id="stk32" contextRef="#ctx0" brushRef="#br1">31167 30281 10 0,'0'0'358'32,"0"0"-355"-26,0 0-3 2,0 0-209-2</inkml:trace>
    </iact:actionData>
  </iact:action>
  <iact:action type="add" startTime="53514">
    <iact:property name="dataType" value="strokeEraser"/>
    <iact:actionData xml:id="d40">
      <inkml:trace xmlns:inkml="http://www.w3.org/2003/InkML" xml:id="stk33" contextRef="#ctx0" brushRef="#br1">31236 29947 112 0,'0'0'0'27</inkml:trace>
    </iact:actionData>
  </iact:action>
  <iact:action type="add" startTime="55029">
    <iact:property name="dataType"/>
    <iact:actionData xml:id="d41">
      <inkml:trace xmlns:inkml="http://www.w3.org/2003/InkML" xml:id="stk34" contextRef="#ctx0" brushRef="#br0">20651 17888 459 0,'0'0'304'1,"0"0"-159"-1,0 0-8 0,0 0-70 0,0 0-19 0,0 0-12 1,-15-14-6-1,-11 20-10 0,1 12-9 0,-4-3-3 3,0 12-4-1,3-6-2-2,0-3-1 0,4 8-1 21,5-10 1-20,9 1-1-1,2-1 1 20,3-1-1-20,3 3 0 0,0-1-1 17,0 6 1-17,15 10 5 15,18-8 1-15,1 1-4 14,-7 4 10-13,4 3 4 16,-9 0 11-17,-10 0 1 19,-9 0-16-19,-3 0 2 0,0 0-7 14,0-9-4-14,-18 0-3 16,-25-15 7-16,0-7-5 31,-6-2-2-31,3 0 0 0,10 0 0 0,7 0-22 17,10-2-57-17,7-13-25 20,12 6-80-20,0 0-208 0</inkml:trace>
    </iact:actionData>
  </iact:action>
  <iact:action type="add" startTime="55517">
    <iact:property name="dataType"/>
    <iact:actionData xml:id="d42">
      <inkml:trace xmlns:inkml="http://www.w3.org/2003/InkML" xml:id="stk35" contextRef="#ctx0" brushRef="#br0">21224 18079 354 0,'0'0'117'0,"0"0"39"0,0 0-31 0,0 0-35 19,0 0 12-19,0 0-23 0,0 0-21 18,-140-52-4-18,98 52-10 22,-6 4-3-22,4 29-10 0,3 7-12 19,8 9-6-19,4-1-2 0,22-5-5 17,7-3 4-17,0-2 3 26,18-2-1-26,29-12 8 0,5-7-2 20,2-17-5-20,-1 0-10 0,-7 0 2 17,-5-33-3-17,-7-15 0 15,-8-3-2-15,-13-8-2 18,-7-4 1-18,-6 5-3 0,0 9 1 32,-9 16-7-32,-17 7-81 0,13 26-61 1,-3 0-242 16</inkml:trace>
    </iact:actionData>
  </iact:action>
  <iact:action type="add" startTime="56061">
    <iact:property name="dataType"/>
    <iact:actionData xml:id="d43">
      <inkml:trace xmlns:inkml="http://www.w3.org/2003/InkML" xml:id="stk36" contextRef="#ctx0" brushRef="#br0">21750 18553 338 0,'0'0'263'0,"0"0"-107"0,0 0 20 0,0 0-59 18,0 0-34-18,0 0-10 20,14 15-23-20,-14-15-14 1,-14-33 35 34,-18-21-3-35,3-3-19 0,0-1-14 0,-2-16-3 0,5-10-1 16,1 3-12-16,8 0 4 18,-1-1 2-18,12 25-10 17,2 8-5-17,4 8 0 17,0 1 4-17,0-1 7 0,10 8-2 18,18 0-4-18,-3 7 1 20,4-6-9-20,6 14-3 0,9-5-3 18,7 5-1-18,10 3-16 19,8 4-71-19,8 4-56 0,-9 7-63 18,-46 0-56-18,-12 0-363 17</inkml:trace>
    </iact:actionData>
  </iact:action>
  <iact:action type="add" startTime="56585">
    <iact:property name="dataType"/>
    <iact:actionData xml:id="d44">
      <inkml:trace xmlns:inkml="http://www.w3.org/2003/InkML" xml:id="stk37" contextRef="#ctx0" brushRef="#br0">22226 17940 576 0,'0'0'197'0,"0"0"10"0,0 0-76 14,0 0-47 5,0 0-5-19,0 0-11 0,56-16-30 11,-32 14-8-11,5 2-6 24,4 0 0-24,4 0 3 0,-3 0-8 14,-6 0 6-2,-5 2-18-12,-7 14-4 25,-9-10-1-25,-7 5-1 0,0 11 0 0,0 4-1 13,0 0-6-1,-38 3-1-12,-6-2-1 14,-6-2 2-14,13-10-7 26,-1-5 7-26,7-2 2 0,11 0 3 26,10-8-1-26,5 7 2 0,5-7 2 0,0 0-1 12,0 15 1 0,0 11-2-12,6-1-7 27,18 8 6-27,-1-8 1 0,-3 9-1 2,2-4 0 14,-6 4 1-16,-6-17 2 18,-3 5-1-18,-7-4 0 15,0-3 7-15,0-4-2 16,-2 5-6-16,-32-10 0 0,-17 3 0 16,-1-7-1-15,-2-2-1 14,6 0 1-15,11 0-1 17,4 0-17-17,11 0-74 15,7-2-35-15,15-7-46 15,0 9-232-15</inkml:trace>
    </iact:actionData>
  </iact:action>
  <iact:action type="add" startTime="57261">
    <iact:property name="dataType"/>
    <iact:actionData xml:id="d45">
      <inkml:trace xmlns:inkml="http://www.w3.org/2003/InkML" xml:id="stk38" contextRef="#ctx0" brushRef="#br0">22781 18715 399 0,'0'0'336'0,"0"0"-184"0,0 0 32 0,0 0-78 0,197-186-9 0,-150 87 3 0,-8-13-6 17,-5-5-34-17,-8-15-16 17,-20-6-18-17,-6 6-10 15,0 11-12-14,-17 22-3 13,-29 17-1-14,-12 24-28 12,-12 18-76-12,38 40-95 13,-2 0-197-13</inkml:trace>
    </iact:actionData>
  </iact:action>
</iact:actions>
</file>

<file path=ppt/ink/inkAction5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28T20:54:16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109">
    <iact:property name="dataType"/>
    <iact:actionData xml:id="d0">
      <inkml:trace xmlns:inkml="http://www.w3.org/2003/InkML" xml:id="stk0" contextRef="#ctx0" brushRef="#br0">15060 17012 502 0,'0'0'338'3,"0"0"-164"-3,0 0-35 0,0 0-33 0,0 0-39 0,0 0 20 0,0 0-22 0,-270-23-23 0,154 20-16 0,-24-4-7 0,-22 0 0 0,-17-1 7 0,-2 8-2 0,-3 0-10 15,8 0 3-14,10 48-10 17,8 18 5-18,11 23-2 15,17 13 4-14,21 28-4 1,19 1 0 8,25 17-2 6,29-1-3-16,27 1 0 21,9 6-1-21,67 1 6 0,51-13 5 15,47-4 5-15,30-24-5 16,37-31 4-16,29-27-6 13,3-38 8-13,-8-18-2 19,-19-18-4-19,-37-48 1 10,-21-40 2-10,-24-41-11 16,-18-31-6-16,-31-20-2 16,-40-6 2-16,-38 6-2 17,-28 10-3-17,-14 24 1 13,-66 17-2-12,-35 17-9 20,-16 23-20-21,-12 23-38 0,-9 18-47 14,9 18-71-14,95 48-124 16,12 0-769-16</inkml:trace>
    </iact:actionData>
  </iact:action>
</iact:actions>
</file>

<file path=ppt/ink/inkAction5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28T20:54:16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374">
    <iact:property name="dataType"/>
    <iact:actionData xml:id="d0">
      <inkml:trace xmlns:inkml="http://www.w3.org/2003/InkML" xml:id="stk0" contextRef="#ctx0" brushRef="#br0">14162 16688 941 0,'0'0'127'6,"0"0"-7"-3,0 0-17 0,0 0-20-1,0 0 22-1,0 0-3-1,241-59-18 0,-173 23 1 0,-5 7-7 0,7-4-15 16,-4 6-14-14,1-6-9 8,6 3-7-5,8 1-12-5,7 7-8 12,1-11-13 4,3 8 0-16,-1-6 0 17,6 6 0-17,-2 0 0 4,-4-6 0 9,10 3 0-13,-2-2 0 17,1 12 0-17,9-8 0 14,-10 12 0-14,-1-5 0 13,-1 7 0-13,-10 10 0 18,3-14 0-18,-3 1 0 14,-1 4 0-14,-1-11 0 12,-1 5 0-12,1-1 0 19,-1 3 0-19,-3-1 0 16,3 5 0-16,-12 7 0 17,4 2 0-17,-14 2 0 0,4 0 0 17,-2 0 0-17,6 0 0 13,3 0 0-12,4-19 0 15,11 5 0-16,5-13 0 13,2 1 0-13,4 4 0 18,-3-2 0-18,-4 0 0 18,-9 9 0-18,3 5 0 14,-10 2 0-14,6-7 0 15,-5 5 0-15,2 2 0 18,11 0 0-18,-3 1 0 2,7-3 0 8,-7-5 0 9,2 4 0-18,-1-4 0-1,-2 0 0 16,-6 0 0-16,5-3 0 17,-5 3 0-17,-3 5 0 3,2 2 0 6,-8-7 0 7,4 5 0-16,2-5 0 18,-8-3 0-18,-1 3 0 16,-15 3 0-16,-11 1 0 0,-19 7 0 16,-13 4 0-16,-10-6 0 14,0 6 0-14,0 0 0 17,0 0 0-17,0 0 0 15,0 0 0-15,0-12 0 15,-26-9 0-15,-40-10 0 16,-18-4 0-16,-22-13 0 18,2-1 0-18,-12-1 0 12,3 2 0-12,4 3 0 16,9 8 0-16,18 11 0 19,20 11 0-19,30 5 0 0,13 10 0 15,16 0 0-15,3 0 0 18,0 0 0-18,0 0 0 13,41 10 0-13,32 31 0 18,28 3 0-18,3 0 0 15,-2 0 0-15,-3-7 0 14,-14 5 0-14,-6-9 0 14,-16 2 0-14,-15-2 0 19,-19-2 0-18,-16-14 0 0,-7-1 0 6,-6 5 0 14,-6 12 0-21,-36 4 0 20,-15 8 0-20,-1-12 0 0,2-7 0 13,5 7 0-13,-2-8 0 12,14 8 0-11,3-7 0 18,10-4-29-18,11-7-102 12,12-12-28-13,3-3 18 18,0 0-108-18,20-9-242 13</inkml:trace>
    </iact:actionData>
  </iact:action>
  <iact:action type="add" startTime="13563">
    <iact:property name="dataType"/>
    <iact:actionData xml:id="d1">
      <inkml:trace xmlns:inkml="http://www.w3.org/2003/InkML" xml:id="stk1" contextRef="#ctx0" brushRef="#br0">20967 14709 430 0,'0'0'152'0,"0"0"-59"0,0 0 33 0,0 0 5 0,0 0-26 0,0 0-16 0,0 0-3 7,-225-38-13 8,149 86-1-15,-2 15-8 15,11 11 0-15,13 3-13 9,21 4-1 15,15 0-10-24,18-4 11 0,0-4-11 19,59-1-7-19,22-22-12 0,11-17 4 12,2-26-6 5,-2-7-16-17,-7-14-2 0,-10-56-1 8,-17-17-3 18,-20-21-1-26,-18 2-4 0,-20-1-26 15,0 15-45-15,-61 12-62 15,16 56-102-15,1 14-196 14</inkml:trace>
    </iact:actionData>
  </iact:action>
  <iact:action type="add" startTime="15306">
    <iact:property name="dataType"/>
    <iact:actionData xml:id="d2">
      <inkml:trace xmlns:inkml="http://www.w3.org/2003/InkML" xml:id="stk2" contextRef="#ctx0" brushRef="#br0">26116 17133 490 0,'0'0'251'9,"0"0"-136"-9,0 0 51 0,0 0-69 0,0 0-26 0,0 0 6 0,188 167-9 0,-135-95-8 0,-2 3 9 0,-3-2-18 0,-12 8-14 0,-2 3 4 9,-12 6-11-9,-15-10-16 9,-7-4-3 4,0-13-5 1,-7-11 0-14,-41-19-2 15,-25-8-4-14,-28-9 0 14,-27-16 0-13,-17 0 1 15,-15 0-1-17,1-18-1 0,6 3 0 14,6 7-3-14,2 0 2 17,7 8 0-17,8 0-2 3,19 0 3 5,15 0 0 13,21 16-2-21,29-1 2 0,10-13-1 14,21-2 2 2,8 8-2-16,7-8 0 0,0 0-8 16,0 0-11-15,4 0 18 14,37-33 3-15,18-8 1 17,13 8 1-17,5 1-2 17,-2-1 3-17,-10 0 1 11,-9 9 4-11,-24 6-3 16,-11 11-1-16,-14 4 0 16,-7 3-2-16,0 0 1 16,0 0-3-16,-24 0 9 18,-44 0-9-18,-14 0 1 16,-7 3 1-16,0 19-2 0,6-4-1 17,9 8 1-17,11 5 3 7,15-13-1 19,19-3 2-26,7-5 0 0,15 4 19 16,7-5 32-16,0 8 37 2,0 9-15 6,11 14-22 9,36 9-9-17,17-1-12 18,9-8-34-18,5-7 0 0,6 0 0 16,-19-18 0-15,-17-3 0 16,-18 2 0-17,-11-14 0 9,-12 3 0 8,-7-3 0-17,0 0 0 0,0 0 0 15,0 0-53 0,0 0-117-15,-22 0-63 0,0 0-155 15</inkml:trace>
    </iact:actionData>
  </iact:action>
  <iact:action type="add" startTime="18553">
    <iact:property name="dataType"/>
    <iact:actionData xml:id="d3">
      <inkml:trace xmlns:inkml="http://www.w3.org/2003/InkML" xml:id="stk3" contextRef="#ctx0" brushRef="#br0">20199 17988 202 0,'0'0'132'2,"0"0"-26"-2,0 0 2 0,0 0-31 0,0 0-14 0,0 0 5 15,0 0 17-15,17 0-2 18,-17 0-14-18,0 0-2 0,0 0-16 8,0 0-10 11,0 0 2-19,0 0-11 9,0 0-13-9,0 0-14 18,-7 0 4-18,-22 0 5 10,-7 6-6 15,-1 5-8-25,-4-4 2 0,8 2-1 0,3 8 2 9,6-9-2 15,12 6-1-24,5-10 7 0,-1 3 2 18,8 1 0-18,0-8 3 7,0 15 0 2,0 3-3-9,8 7 1 19,21 8-2-19,3 5-1 20,3-2-2-20,-10 2 5 0,-4-2 2 12,-6 1 6 18,-3 7 7-30,-5-11-12 0,-7 0 3 0,0 0-4 11,0-2 0-11,-10-7-5 19,-31-9-7-19,-5 3 0 10,-1-9 0-10,0-9-3 17,6 0 0-17,12 0-8 9,10-9-38 1,12-15-24-8,7-9-18 18,0 0 1-20,0 18-200 0,0 6-356 12</inkml:trace>
    </iact:actionData>
  </iact:action>
  <iact:action type="add" startTime="19216">
    <iact:property name="dataType"/>
    <iact:actionData xml:id="d4">
      <inkml:trace xmlns:inkml="http://www.w3.org/2003/InkML" xml:id="stk4" contextRef="#ctx0" brushRef="#br0">20625 18168 504 0,'0'0'121'0,"0"0"-40"1,0 0 23-1,0 0-19 0,0 0-20 0,0 0 1 0,-182-8-13 0,151 8-8 0,2 25-9 0,4 8-4 11,9-2 0-1,9 12-5 8,7-10-3-18,0 8 0 0,0-8-14 9,29-2-2 10,12-13 1-18,-3-12-9-1,5-6 1 10,-8-6 2 9,6-43-3-18,-7-10-1-1,-10-7-2 19,0 3 2-19,-14 20-3 10,-8 10-6-10,-2 10-26 21,0 13-13-21,0 2-40 9,0 8-113-9,-5 0-160 20</inkml:trace>
    </iact:actionData>
  </iact:action>
  <iact:action type="add" startTime="19727">
    <iact:property name="dataType"/>
    <iact:actionData xml:id="d5">
      <inkml:trace xmlns:inkml="http://www.w3.org/2003/InkML" xml:id="stk5" contextRef="#ctx0" brushRef="#br0">21103 18634 371 0,'0'0'140'5,"0"0"22"-5,0 0-62 0,0 0-31 0,0 0 12 0,0 0 3 0,16 19-13 15,-16-19 2-15,-12-34 14 18,-14 1-36-18,-6-7 3 0,1-10-2 11,-1-7-21 4,-1-9-5-14,6 0-10 13,3 0 5-14,9-7-8 20,4-1-3-20,11 7 3 0,0-5 4 11,0 5 0 0,0 4-4-11,0 4-2 19,17 0-1-19,6 12-5 19,-6 6-2-19,7 8-3 0,-2 8 0 9,0 2-1 11,10 5 1-20,2-5-2 0,6 13-17 21,4 5-56-21,-6 5-56 10,-3 0-36-10,-28 0-47 18,-2 0-198-18</inkml:trace>
    </iact:actionData>
  </iact:action>
  <iact:action type="add" startTime="20220">
    <iact:property name="dataType"/>
    <iact:actionData xml:id="d6">
      <inkml:trace xmlns:inkml="http://www.w3.org/2003/InkML" xml:id="stk6" contextRef="#ctx0" brushRef="#br0">21342 17847 517 0,'0'0'180'4,"0"0"-13"-4,0 0-80 0,0 0-30 0,0 0 0 0,0 0-1 0,178 0-6 0,-137 0 10 0,-6 0-19 12,-2 0-3-2,-2 18-12-10,-9 5-9 30,-9-4-2-30,-1-2 2 0,-12 5-2 0,0 5-15 19,-15-2-1-19,-33-2-4 11,-10 2-4-11,-8-11 6 20,2-3-4-19,13 5 5 9,5-9-6-10,17 3-3 21,16 6 10-21,6-9 1 0,7 1 3 11,0 10 3 10,3 4-6-21,31 14-1 0,9 4-3 10,1 1 4-8,-3 1 0 22,-12-10 2-24,-10-7 1 0,-5-1 1 11,-9-7-1 0,-5-1 2-11,0-1-5 23,0 3 0-23,-16-3 0 0,-28-9 1 10,-11-6 1 11,-8 0-2-21,5 0-2 0,7 0 0 11,14 0 2-11,8-6-50 22,17-3-29-22,12 3-57 12,0-3-145-12,0 9-258 11</inkml:trace>
    </iact:actionData>
  </iact:action>
  <iact:action type="add" startTime="20758">
    <iact:property name="dataType"/>
    <iact:actionData xml:id="d7">
      <inkml:trace xmlns:inkml="http://www.w3.org/2003/InkML" xml:id="stk7" contextRef="#ctx0" brushRef="#br0">21777 18873 639 0,'0'0'199'1,"0"0"-30"-1,0 0-50 0,0 0-50 0,217-278-13 0,-176 146 1 13,-9-13-7-13,-9-5-16 15,-20-6-10-15,-3 9-14 12,0 15-8-11,-19 18-2 13,-32 22-6-14,-10 14-88 11,30 76-74 16,2 2-175-27</inkml:trace>
    </iact:actionData>
  </iact:action>
</iact:actions>
</file>

<file path=ppt/ink/inkAction5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28T20:54:16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655">
    <iact:property name="dataType"/>
    <iact:actionData xml:id="d0">
      <inkml:trace xmlns:inkml="http://www.w3.org/2003/InkML" xml:id="stk0" contextRef="#ctx0" brushRef="#br0">14416 17120 788 0,'0'0'213'4,"0"0"-100"-3,0 0-28 2,0 0-40-3,0 0-10 0,0 0 48 0,0 0-20 6,-268-105-12 1,151 102-12 8,-11 3-3-15,-9 0 0 16,-11 11-4-16,-2 44-10 15,-6 11-4-15,8 15-4 17,18 18-2-17,7 9 4 16,21 6 8-16,17 10-9 6,27 14 1 17,20 0 3-23,38 10-6 0,0 7-2 2,79 2 1 12,48-1 7 3,42-25 2-17,34-16-5 0,14-27 0 10,3-37-6 13,-6-43-3-23,-20-8 7 0,-16-33-4 14,-16-66-3-14,-26-31-7 17,-30-43 1-17,-21-29-2 22,-30-22 3-22,-33-5-2 0,-22 24 1 9,0 25-1 7,-48 39 0-16,-37 38-5 18,-14 26-2-18,-14 29 3 0,-9 26-65 13,-6 20-57-1,76 2-74-12,11 2-162 17</inkml:trace>
    </iact:actionData>
  </iact:action>
</iact:actions>
</file>

<file path=ppt/ink/inkAction5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28T21:03:56.6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624">
    <iact:property name="dataType"/>
    <iact:actionData xml:id="d0">
      <inkml:trace xmlns:inkml="http://www.w3.org/2003/InkML" xml:id="stk0" contextRef="#ctx0" brushRef="#br0">12971 10330 485 0,'0'0'197'15,"0"0"-116"-15,0 0 31 3,0 0-20-1,0 0-19-1,0 0 6 3,0 0 1 4,0 0-27-8,3 33 1 5,-3 22-5 12,-3 19-5-17,-19 18-2 18,0 7-10-14,-4 4-9 5,4 1-1-9,-5-9-5 15,6-10-6-15,-5-11-1 13,8-20 7-13,-3-9-11 17,13-18-2-16,1-18-2 15,7 0-2-16,0-9 0 13,0 0 0-13,0 0 0 18,0 0-4-18,-5 0-7 15,-5-42-3-14,-6-24 14 23,-1-11 1-24,2 7-1 0,1 8-7 0,6 18-1 6,1 17 5 18,3 13 2-24,4 6 1 0,0 6 0 7,0 2 1 10,0 0 1-17,-5 0 0 16,5 0-2-16,0 33 13 13,0 21-4-13,0 16 7 22,0-4 6-22,0 0 1 0,0-3 1 13,0-12 3-13,0-14 4 14,9-15-9-14,-2-15 12 18,-4-7 6-18,12 0-21 13,14 0-11-13,16-33 9 16,6-18-14-16,-2-4-1 15,-9 11-2-15,-11 18 2 22,-12 7-1-22,-2 9-1 0,-3 6-3 12,3 4-28 3,2 0-86-14,2 0-65 14,-15 0-151-15,4 4-767 32</inkml:trace>
    </iact:actionData>
  </iact:action>
  <iact:action type="add" startTime="7592">
    <iact:property name="dataType"/>
    <iact:actionData xml:id="d1">
      <inkml:trace xmlns:inkml="http://www.w3.org/2003/InkML" xml:id="stk1" contextRef="#ctx0" brushRef="#br0">13452 9601 664 0,'0'0'147'1,"0"0"-46"-1,0 0-36 0,0 0-39 10,0 0 18-2,0 0-19 10,0 0-6-17,-128 107-5-1,94-85-5 9,8 4 4 7,4-3 2-16,9-6 6 14,9 6 3-14,4-1-1 21,0 0 2-21,0 3-6 0,7 9-4 12,17 4 1 6,3 1 0-18,-1 5 5 0,-7-4-3 17,-1-7 1-17,-11-9 3 12,-3-7-1-12,-4-1-10 25,0-6-11-25,0 1-4 0,-23-11-1 8,-9 0 2 11,-6 0-2-18,3 0-55-1,6 0-53 10,20 0-109 4,9 0-242-14</inkml:trace>
    </iact:actionData>
  </iact:action>
  <iact:action type="add" startTime="8045">
    <iact:property name="dataType"/>
    <iact:actionData xml:id="d2">
      <inkml:trace xmlns:inkml="http://www.w3.org/2003/InkML" xml:id="stk2" contextRef="#ctx0" brushRef="#br0">13809 9701 418 0,'0'0'102'1,"0"0"62"-1,0 0-44 0,0 0-17 0,0 0-50 27,0 0 7-24,-176 47 4-2,161-9-6 2,8-2-13 9,7 2-4-12,0 2-13 6,22 0-11 10,28-3-11-16,2-6-2 13,-7-13 5-13,-11-12 0 18,-8-6 11-16,-6 0-20-2,-6-15-2 14,-4-40-2-14,-10-11-3 18,0-3-7-18,0-2-13 13,0 13-25-13,0 13-32 16,0 39-107-16,0 6-234 17</inkml:trace>
    </iact:actionData>
  </iact:action>
  <iact:action type="add" startTime="8467">
    <iact:property name="dataType"/>
    <iact:actionData xml:id="d3">
      <inkml:trace xmlns:inkml="http://www.w3.org/2003/InkML" xml:id="stk3" contextRef="#ctx0" brushRef="#br0">14391 10188 451 0,'0'0'167'7,"0"0"-108"-7,0 0 63 0,0 0 25 0,0 0-51 0,0 0-9 0,-63-123-18 4,35 75-6 3,4-7 15 16,2-7-24-23,3-4 6 0,6-8-9 15,9-4-21-15,1-3-9 16,3 4-8-16,0 5 0 21,0 12-8-21,7 12-5 0,22 15 2 16,12 8-1-16,13 11-1 14,9 9-44-14,4 5-105 15,-41 0-83-15,-9 0-340 19</inkml:trace>
    </iact:actionData>
  </iact:action>
  <iact:action type="add" startTime="8828">
    <iact:property name="dataType"/>
    <iact:actionData xml:id="d4">
      <inkml:trace xmlns:inkml="http://www.w3.org/2003/InkML" xml:id="stk4" contextRef="#ctx0" brushRef="#br0">14795 9443 499 0,'0'0'188'6,"0"0"-70"-6,0 0 3 0,0 0-54 15,0 0-10-13,0 0-35 9,169 59 12-11,-147-40-9 16,-6-7-11-16,-15 2 6 16,4 7-1-15,-5 6-11 14,0 6-7-15,-22 0-1 0,-26 0 0 11,1-7 1 4,-5-8-1-15,3 0 0 16,13-6 0-16,16-1 0 16,4-9 1-16,9 6-1 16,7-1 2-16,0 5 3 19,7 7 14-19,38 9-18 0,13-1 0 12,-4 2-1 3,-1 0 9-15,-5 0 2 0,-16 1 12 18,-6-1-2-18,-11-2 1 14,-11-6-2-14,-4 1-7 16,0 1-9-16,-7-4-4 16,-31-4 0-16,-3-6 0 15,-1 2-1-15,-1-3 0 17,4-3-5-17,6-3-57 14,11-2-54-13,22 0-184 16,0 0-393-17</inkml:trace>
    </iact:actionData>
  </iact:action>
  <iact:action type="add" startTime="9364">
    <iact:property name="dataType"/>
    <iact:actionData xml:id="d5">
      <inkml:trace xmlns:inkml="http://www.w3.org/2003/InkML" xml:id="stk5" contextRef="#ctx0" brushRef="#br0">15309 10469 664 0,'0'0'200'10,"0"0"-29"-10,167-215-70 0,-123 116-30 0,-8-21-5 0,-17-4 1 1,-9-8-27 20,-10-13-18-21,0 5-12 0,-17 5-9 14,-31 6-1-14,-15 15-6 17,-10 23-74-17,40 83-92 0,-3 8-415 17</inkml:trace>
    </iact:actionData>
  </iact:action>
  <iact:action type="add" startTime="10452">
    <iact:property name="dataType"/>
    <iact:actionData xml:id="d6">
      <inkml:trace xmlns:inkml="http://www.w3.org/2003/InkML" xml:id="stk6" contextRef="#ctx0" brushRef="#br0">29480 10543 562 0,'0'0'72'22,"0"0"32"-19,0 0 15-3,0 0-56 0,0 0-2 0,0 0 4 0,-7-18-14 16,-15 29-9-12,-2 15 8 8,0 11-8-12,-4 18-10 13,-1 7-6-13,-3 5-3 5,3 7-8 28,-2-4-6-33,6 3 6 0,6-3 3 0,2-4 8 14,5 1-11-14,5 0-1 18,-5-10-3-18,9-6-5 0,-4-10-3 14,3-10-1 0,1-17-2-14,3-7-1 13,-5-4 1-13,5-3 0 8,0 0-3 21,-5 0-9-29,3 0-7 0,-12-33-9 0,-1-15 27 15,-10-3 0-15,2 6-2 16,-4 9-4-16,10 6-13 13,2 12 12-12,4 3-2 15,8 12 8-16,3 3 2 18,0 0 1-16,0 0 5-1,0 0 6 15,0 0 25-16,0 33-11 12,0 9-20-12,0 0 12 19,0-9 6-18,3 0 0 26,4-7 29-27,0-7-24 0,-2-7 13 0,2-9 2 14,-4-3 3-14,1 0-5 16,6 0-14-16,11 0-10 18,8 0-8-18,0 0-10 17,-2-15-1-17,0-4 1 0,0 1 0 13,-6-4-1 4,-6 3-2-17,1-2-2 0,-1 0-47 14,5-3-79-14,3-5-83 16,-17 22-57-2,0 3-513-14</inkml:trace>
    </iact:actionData>
  </iact:action>
  <iact:action type="add" startTime="11387">
    <iact:property name="dataType"/>
    <iact:actionData xml:id="d7">
      <inkml:trace xmlns:inkml="http://www.w3.org/2003/InkML" xml:id="stk7" contextRef="#ctx0" brushRef="#br0">29358 9452 496 0,'0'0'181'4,"0"0"-83"-4,0 0-1 1,0 0-54 14,0 0-17-15,0 0-4 22,0 0 1-19,-104 35-3 2,82-13 2 4,3 4-5-9,13 1 1 15,2 1-2-13,4 10-5 7,0 1-5-9,0 9-1 23,0 5 3-23,22-2 3 0,-3-3-5 10,0-4 18 9,-12-7-11-19,-4-16 18 0,-3 3-11 9,0-15-8 10,0 3-9-19,0-5-3 0,-19-2-3 19,-10-5 2-19,0 0 0 16,-5 0-27-16,7 0-64 13,20 0-150-12,5 0-259 15</inkml:trace>
    </iact:actionData>
  </iact:action>
  <iact:action type="add" startTime="11827">
    <iact:property name="dataType"/>
    <iact:actionData xml:id="d8">
      <inkml:trace xmlns:inkml="http://www.w3.org/2003/InkML" xml:id="stk8" contextRef="#ctx0" brushRef="#br0">29630 9547 320 0,'0'0'165'1,"0"0"-35"-1,0 0 3 0,0 0-64 11,0 0 8-11,0 0-20 15,-190 168-7-15,190-120-6 14,0 1-21-14,11-9 7 15,24-7 15-15,5-15-8 18,2-6-11-18,-13-12-2 13,-3 0-15-12,-7-15-9 16,-9-37 0-17,-8-10 0 17,-2-9-3-17,0-2-21 13,0 11-18-13,0 10-40 19,0 45-77-19,0 7-221 0</inkml:trace>
    </iact:actionData>
  </iact:action>
  <iact:action type="add" startTime="12254">
    <iact:property name="dataType"/>
    <iact:actionData xml:id="d9">
      <inkml:trace xmlns:inkml="http://www.w3.org/2003/InkML" xml:id="stk9" contextRef="#ctx0" brushRef="#br0">29969 10017 251 0,'0'0'192'1,"0"0"11"1,0 0-24 0,0 0-50-1,-85-190-25 17,56 126-29-15,3-9-11 16,4-3-4-19,0-10-3 0,7 6-14 16,8-2-12-16,3 2 4 12,4 6-17-12,0 1-14 16,4 6-2-16,28 4-1 12,9 13-1-11,7 8-26 14,3 17-59-14,0 13-59 13,-35 12-131-14,-1 0-405 16</inkml:trace>
    </iact:actionData>
  </iact:action>
  <iact:action type="add" startTime="12596">
    <iact:property name="dataType"/>
    <iact:actionData xml:id="d10">
      <inkml:trace xmlns:inkml="http://www.w3.org/2003/InkML" xml:id="stk10" contextRef="#ctx0" brushRef="#br0">30292 9098 491 0,'0'0'184'22,"0"0"-22"-22,0 0-42 0,0 0-63 7,0 0-35 16,0 0 1-22,191 22-14-1,-179-8-2 10,-9 1 1 5,-3 0 3-15,0 3-8 19,-3 5-3-19,-38-1-2 0,-10-4-1 13,-9 0 3 3,9 0 0-16,3-3-1 0,19-4 1 16,10 4-7-16,16 4 7 13,3 2 2-13,0 5 0 17,19 7 1-17,27 0-2 18,6 7-1-18,0-1 0 16,-5-6 2-16,-9 0 6 14,-9-4 2-14,-10 0 4 19,-12 4 8-19,-7-8 1 0,0 2 1 15,0-6-9-15,-26-3-10 12,-18-3-2-9,-4-3-3 14,-3-1 1-17,3-3-1 15,10-6 0-15,6-2-4 15,13 0-58-15,19 0-125 15,0 0-313-15</inkml:trace>
    </iact:actionData>
  </iact:action>
  <iact:action type="add" startTime="13108">
    <iact:property name="dataType"/>
    <iact:actionData xml:id="d11">
      <inkml:trace xmlns:inkml="http://www.w3.org/2003/InkML" xml:id="stk11" contextRef="#ctx0" brushRef="#br0">30797 9995 639 0,'0'0'253'1,"0"0"-84"-1,177-227-41 0,-138 120-61 7,-10-15 0-1,-18-17-16 5,-11-16-21 3,0-7-17-14,-36 5-11 17,-34 16-2-17,-10 21-14 0,-18 30-113 16,59 87-86-16,2 3-579 16</inkml:trace>
    </iact:actionData>
  </iact:action>
  <iact:action type="add" startTime="17433">
    <iact:property name="dataType"/>
    <iact:actionData xml:id="d12">
      <inkml:trace xmlns:inkml="http://www.w3.org/2003/InkML" xml:id="stk12" contextRef="#ctx0" brushRef="#br0">10485 13553 626 0,'0'0'43'7,"0"0"79"12,0 0 19-19,0 0-63 0,-283-48-11 17,168 48-17-17,-4 0 0 10,-4 19-12 7,-3 37 1-17,5 17 12 1,1 11-4 15,11 20-2-16,10 10-6 17,15 14-9-17,11 16 2 12,12 18-10-12,21 6 3 17,16 9-3-17,23 4-5 16,1 2-4-16,25-3-4 16,68-3-5-16,36-14-3 15,33-24 1-15,36-14-2 17,31-41 3-17,20-21-2 17,15-48 0-17,-2-15 1 0,-22-66-1 12,-35-45 0 3,-28-36 0-15,-33-33-1 2,-45-29 0 15,-33-33-1-17,-44-17 1 16,-22-2 0-16,-29 10 0 15,-76 27 0-14,-34 38 0 16,-18 38-1-17,-17 30-3 12,12 29-3-12,5 23-6 17,9 22-44-17,16 22-62 17,98 22-53-17,17 14-225 0</inkml:trace>
    </iact:actionData>
  </iact:action>
  <iact:action type="add" startTime="18900">
    <iact:property name="dataType"/>
    <iact:actionData xml:id="d13">
      <inkml:trace xmlns:inkml="http://www.w3.org/2003/InkML" xml:id="stk13" contextRef="#ctx0" brushRef="#br0">27405 13660 526 0,'0'0'131'1,"0"0"55"-1,0 0-42 0,0 0-58 8,-268-55-9 0,172 55-11 10,-8 0-24-18,-2 15-7 0,2 28 10 11,5 21-4 7,4 9-10-18,3 15-2 20,8 12 2-20,7 14 1 0,14 19 9 15,12 16 3-15,17 15-18 14,24 16-7-14,10 7-6 6,51 8-8 18,49-3-5-24,42-12-1 0,27-26-3 7,15-37 4 18,14-39 0-25,2-42 2 0,-2-36 6 17,-7-3-5-17,-17-84 1 12,-12-51-2-12,-27-37 2 22,-28-38-3-22,-30-16 2 0,-36-11-2 12,-34 6 1-12,-7 20-1 11,-63 18-1 8,-48 34-3-19,-34 30-2 0,-22 22-1 14,-6 32-4 6,-3 27-24-20,14 26-21 0,16 25-44 16,19 0-75-16,105 14-32 14,15 15-386-14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9T02:50:38.5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10">
    <iact:property name="dataType"/>
    <iact:actionData xml:id="d0">
      <inkml:trace xmlns:inkml="http://www.w3.org/2003/InkML" xml:id="stk0" contextRef="#ctx0" brushRef="#br0">30355 4064 122 0,'0'0'747'37,"0"0"-581"-37,0 0 17 0,0 0-69 0,0 0 51 0,-383 93-43 0,189-31-28 0,9-1-31 0,12-4-31 0,11-7-25 0,37-18-6 0,20-4-1 24,31-6-44-24,30-10-100 1,44-12-108-1,6 0-186 47</inkml:trace>
    </iact:actionData>
  </iact:action>
  <iact:action type="add" startTime="1763">
    <iact:property name="dataType"/>
    <iact:actionData xml:id="d1">
      <inkml:trace xmlns:inkml="http://www.w3.org/2003/InkML" xml:id="stk1" contextRef="#ctx0" brushRef="#br0">30425 6873 664 0,'0'0'243'25,"0"0"-75"-25,0 0 6 0,0 0-41 2,0 0-45 23,-337 136 18-25,128-54-47 0,5 8-33 23,10-4-17-23,38 0-9 0,28-31-3 28,33-13-67-28,40-25-98 0,55-17-120 0,0 0-567 24</inkml:trace>
    </iact:actionData>
  </iact:action>
  <iact:action type="add" startTime="2351">
    <iact:property name="dataType"/>
    <iact:actionData xml:id="d2">
      <inkml:trace xmlns:inkml="http://www.w3.org/2003/InkML" xml:id="stk2" contextRef="#ctx0" brushRef="#br0">30029 9860 634 0,'0'0'290'1,"0"0"-152"-1,0 0 33 28,0 0-36-28,-257-4-16 0,111 20-53 25,12 12-44-25,5 1-17 0,24 1-5 0,20-11-6 29,22-1-75-29,63-18-115 0,0 0-153 0</inkml:trace>
    </iact:actionData>
  </iact:action>
  <iact:action type="add" startTime="2965">
    <iact:property name="dataType"/>
    <iact:actionData xml:id="d3">
      <inkml:trace xmlns:inkml="http://www.w3.org/2003/InkML" xml:id="stk3" contextRef="#ctx0" brushRef="#br0">30229 12593 792 0,'0'0'192'0,"0"0"-10"0,0 0-31 22,0 0-42-22,-270 73-2 0,140-39-43 23,7 3-29-23,10-1-28 0,16 6-4 23,21-11-3-23,15-5-20 0,27-11-71 0,19 0-117 29,15-15-61-29,0 0-460 0</inkml:trace>
    </iact:actionData>
  </iact:action>
  <iact:action type="add" startTime="3642">
    <iact:property name="dataType"/>
    <iact:actionData xml:id="d4">
      <inkml:trace xmlns:inkml="http://www.w3.org/2003/InkML" xml:id="stk4" contextRef="#ctx0" brushRef="#br0">30273 15546 536 0,'0'0'282'24,"0"0"-86"-24,0 0-16 0,0 0-59 24,0 0-16-24,0 0-21 0,-362 140-35 23,223-91-29-23,12-10-17 0,24-5 1 21,6-9-4-21,30-9-12 0,22-1-61 23,27-5-104-23,18-10-46 0,0 0-342 24</inkml:trace>
    </iact:actionData>
  </iact:action>
  <iact:action type="add" startTime="4310">
    <iact:property name="dataType"/>
    <iact:actionData xml:id="d5">
      <inkml:trace xmlns:inkml="http://www.w3.org/2003/InkML" xml:id="stk5" contextRef="#ctx0" brushRef="#br0">29894 18414 507 0,'0'0'339'0,"0"0"-165"0,0 0-4 1,0 0-100 21,0 0 26-22,-350 16-19 0,209-7-48 24,12-2-17-24,14 15-11 0,16-7-1 31,27-5-12-31,26 1-105 0,46-11-59 0,0 0-245 28</inkml:trace>
    </iact:actionData>
  </iact:action>
  <iact:action type="add" startTime="8285">
    <iact:property name="dataType"/>
    <iact:actionData xml:id="d6">
      <inkml:trace xmlns:inkml="http://www.w3.org/2003/InkML" xml:id="stk6" contextRef="#ctx0" brushRef="#br0">29007 697 295 0,'0'0'172'22,"0"0"-71"-22,0 0 27 0,0 0-36 24,0 0-10-24,0 0 0 0,0 0-18 0,6-8-12 22,-6 8-9-22,0 0-5 22,0 0 0-22,0 0 0 0,0 0-11 25,0 0 1-25,-23 0-6 0,-7 0 12 1,-10 0-5 22,-2 0-5-23,-8 0-10 0,-3 14 3 24,-2 9-6-24,-4 7 1 0,2 1-4 25,5 3 1-25,-3 3-3 0,-2 3 4 0,11 1 5 27,-1 0-4-27,7 2 3 0,2 4-5 31,5-4-1-31,3 7-2 0,1 0 6 0,14 7 1 33,-4 4 1-32,6-4 1-1,7-3-9 0,2-11 0 0,-3 4 1 26,7 0 0-26,0 12-5 0,0-3 8 27,38 2-5-27,7 2-2 0,18-2 7 0,2-4-7 26,9-7 1-26,-2-9-3 0,-1-10 4 26,11-16-3-26,1-2 0 0,-3-10-2 0,-5 0 0 28,-16 0 0-28,-14 0 0 0,-3 3 1 25,-13 5-1-25,1-4 1 0,-3-4 0 0,-6 0-1 30,11 0-1-30,6 0 1 0,2 0-5 0,0-28 4 29,6-22 1-29,1-6-3 0,-3-9 3 0,-4-10 1 24,0-3-1-24,-6-3 0 1,-11 0-1 25,-10 11 0-26,-9 9 0 0,-4 20-1 0,0 9 1 29,0 4 0-29,0 3 1 0,-11-5 0 31,-14 2 1-31,-13-4 1 0,2-1-2 0,0-5 1 0,-4 2-1 27,-4-4 0-27,0-6 1 0,4 6-1 25,10-1 0-25,-3 3 0 0,9 14 0 4,5 5 0 16,9 7-1-20,-9 6-1 0,6 2 1 23,-8 1 1-23,-4 3 0 0,-9 0 5 35,0 0-1-35,-14 0-2 0,8 0 2 0,-4 0-2 32,4 13 0-32,2 2-3 0,2-2 1 0,0 3 0 0,2-5 1 26,5-1 0-26,-1 5 0 0,7-2 0 4,-2-1 2 21,2 5-2-25,2-5 3 0,-3 3-4 25,-1 6 3-25,2 4-2 1,2 0 1 1,0 4 3 23,-2-1-3-25,0 4 3 0,-1-7-2 33,7 0 0-33,-1-6-2 0,3-2 0 0,6 2 0 25,-5 10 3-25,1 2 1 0,5-1 3 0,-1 5 3 25,5 1-4-25,-2 0 2 0,6-3 0 26,0-1 4-26,0 2-6 0,0 3 4 1,0 3-3 27,19 2-4-28,2-2 3 0,8 2-6 4,-6-6 3 20,5-7-3-24,-7-4 1 1,10-2-2 2,7-3 4 21,0 2-2-24,11-7-2 0,-5-2 4 29,11-1-3-29,-5-5 0 0,-3 3 0 0,5-8 1 29,-5-2-2-29,1 0 0 0,-2 0 2 0,3 0-2 31,2 0-3-31,-1-12 1 0,5-16 1 0,-2-4 0 27,6-5 0-27,-3-9 1 0,-5 2 0 4,-13 4 0 19,2-5-2-23,-6 4 2 0,-9-5 0 27,-2-4 0-27,-4-6-2 0,-8 0 1 0,-7-3 1 24,-4 3-2-24,0 3 2 0,0 0-1 25,0-1 1-25,-17 10-2 0,-15-5 2 28,-5 2 0-28,1 4 0 0,-11-4 2 0,7 8 0 26,4 6-2-25,-6 1 2-1,7 3-2 27,3 5 0-27,0-1 1 0,1-5-1 0,1 12 0 28,9-3-1-28,-6 0 1 0,4 9 0 0,-5 0-1 27,-3 3 2-27,-10 9-1 0,1 0 3 25,-2 0 0-25,2 0-1 0,4 0-1 0,-1 0 0 27,9 9 0-27,-6 3-1 0,5 7 0 29,-7 6 2-29,-2 3-1 0,0 9 1 0,-6 13 0 27,10 7 1-27,-14 4 3 0,8 6-5 0,2-12 3 27,4-1-2-27,5-5 0 0,8-5-2 4,-1 6 2 17,6-6-1-21,9 9 4 0,3 2 3 24,0-6-4-23,4 2 4-1,0-1-4 22,0 0 1-22,0-6-1 1,0-3 3 22,0-1-4-23,21 3 1 0,6-3 1 25,15-4-1-25,5 0 3 0,14 2-3 2,17 3-2 23,4-8-1-25,9-1 3 0,-9-7-3 32,0-9-1-32,-15-8 0 0,-3-8 0 0,-1 0 0 2,-4 0 0 24,0 0 0-26,0-33-1 1,0-8 1 27,-6-7-1-28,8-13 0 0,-17-4-1 0,-4-17 2 26,-2-4-1-26,-17 4-3 0,-2 13-1 6,-8 19-17 23,-7 26-7-29,-4 12-21 0,0 8-57 0,0 4-46 30,0 0-112-30,-11 0-255 0</inkml:trace>
    </iact:actionData>
  </iact:action>
</iact:actions>
</file>

<file path=ppt/ink/inkAction6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28T21:03:56.6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624">
    <iact:property name="dataType"/>
    <iact:actionData xml:id="d0">
      <inkml:trace xmlns:inkml="http://www.w3.org/2003/InkML" xml:id="stk0" contextRef="#ctx0" brushRef="#br0">12971 10330 485 0,'0'0'197'15,"0"0"-116"-15,0 0 31 3,0 0-20-1,0 0-19-1,0 0 6 3,0 0 1 4,0 0-27-8,3 33 1 5,-3 22-5 12,-3 19-5-17,-19 18-2 18,0 7-10-14,-4 4-9 5,4 1-1-9,-5-9-5 15,6-10-6-15,-5-11-1 13,8-20 7-13,-3-9-11 17,13-18-2-16,1-18-2 15,7 0-2-16,0-9 0 13,0 0 0-13,0 0 0 18,0 0-4-18,-5 0-7 15,-5-42-3-14,-6-24 14 23,-1-11 1-24,2 7-1 0,1 8-7 0,6 18-1 6,1 17 5 18,3 13 2-24,4 6 1 0,0 6 0 7,0 2 1 10,0 0 1-17,-5 0 0 16,5 0-2-16,0 33 13 13,0 21-4-13,0 16 7 22,0-4 6-22,0 0 1 0,0-3 1 13,0-12 3-13,0-14 4 14,9-15-9-14,-2-15 12 18,-4-7 6-18,12 0-21 13,14 0-11-13,16-33 9 16,6-18-14-16,-2-4-1 15,-9 11-2-15,-11 18 2 22,-12 7-1-22,-2 9-1 0,-3 6-3 12,3 4-28 3,2 0-86-14,2 0-65 14,-15 0-151-15,4 4-767 32</inkml:trace>
    </iact:actionData>
  </iact:action>
  <iact:action type="add" startTime="7592">
    <iact:property name="dataType"/>
    <iact:actionData xml:id="d1">
      <inkml:trace xmlns:inkml="http://www.w3.org/2003/InkML" xml:id="stk1" contextRef="#ctx0" brushRef="#br0">13452 9601 664 0,'0'0'147'1,"0"0"-46"-1,0 0-36 0,0 0-39 10,0 0 18-2,0 0-19 10,0 0-6-17,-128 107-5-1,94-85-5 9,8 4 4 7,4-3 2-16,9-6 6 14,9 6 3-14,4-1-1 21,0 0 2-21,0 3-6 0,7 9-4 12,17 4 1 6,3 1 0-18,-1 5 5 0,-7-4-3 17,-1-7 1-17,-11-9 3 12,-3-7-1-12,-4-1-10 25,0-6-11-25,0 1-4 0,-23-11-1 8,-9 0 2 11,-6 0-2-18,3 0-55-1,6 0-53 10,20 0-109 4,9 0-242-14</inkml:trace>
    </iact:actionData>
  </iact:action>
  <iact:action type="add" startTime="8045">
    <iact:property name="dataType"/>
    <iact:actionData xml:id="d2">
      <inkml:trace xmlns:inkml="http://www.w3.org/2003/InkML" xml:id="stk2" contextRef="#ctx0" brushRef="#br0">13809 9701 418 0,'0'0'102'1,"0"0"62"-1,0 0-44 0,0 0-17 0,0 0-50 27,0 0 7-24,-176 47 4-2,161-9-6 2,8-2-13 9,7 2-4-12,0 2-13 6,22 0-11 10,28-3-11-16,2-6-2 13,-7-13 5-13,-11-12 0 18,-8-6 11-16,-6 0-20-2,-6-15-2 14,-4-40-2-14,-10-11-3 18,0-3-7-18,0-2-13 13,0 13-25-13,0 13-32 16,0 39-107-16,0 6-234 17</inkml:trace>
    </iact:actionData>
  </iact:action>
  <iact:action type="add" startTime="8467">
    <iact:property name="dataType"/>
    <iact:actionData xml:id="d3">
      <inkml:trace xmlns:inkml="http://www.w3.org/2003/InkML" xml:id="stk3" contextRef="#ctx0" brushRef="#br0">14391 10188 451 0,'0'0'167'7,"0"0"-108"-7,0 0 63 0,0 0 25 0,0 0-51 0,0 0-9 0,-63-123-18 4,35 75-6 3,4-7 15 16,2-7-24-23,3-4 6 0,6-8-9 15,9-4-21-15,1-3-9 16,3 4-8-16,0 5 0 21,0 12-8-21,7 12-5 0,22 15 2 16,12 8-1-16,13 11-1 14,9 9-44-14,4 5-105 15,-41 0-83-15,-9 0-340 19</inkml:trace>
    </iact:actionData>
  </iact:action>
  <iact:action type="add" startTime="8828">
    <iact:property name="dataType"/>
    <iact:actionData xml:id="d4">
      <inkml:trace xmlns:inkml="http://www.w3.org/2003/InkML" xml:id="stk4" contextRef="#ctx0" brushRef="#br0">14795 9443 499 0,'0'0'188'6,"0"0"-70"-6,0 0 3 0,0 0-54 15,0 0-10-13,0 0-35 9,169 59 12-11,-147-40-9 16,-6-7-11-16,-15 2 6 16,4 7-1-15,-5 6-11 14,0 6-7-15,-22 0-1 0,-26 0 0 11,1-7 1 4,-5-8-1-15,3 0 0 16,13-6 0-16,16-1 0 16,4-9 1-16,9 6-1 16,7-1 2-16,0 5 3 19,7 7 14-19,38 9-18 0,13-1 0 12,-4 2-1 3,-1 0 9-15,-5 0 2 0,-16 1 12 18,-6-1-2-18,-11-2 1 14,-11-6-2-14,-4 1-7 16,0 1-9-16,-7-4-4 16,-31-4 0-16,-3-6 0 15,-1 2-1-15,-1-3 0 17,4-3-5-17,6-3-57 14,11-2-54-13,22 0-184 16,0 0-393-17</inkml:trace>
    </iact:actionData>
  </iact:action>
  <iact:action type="add" startTime="9364">
    <iact:property name="dataType"/>
    <iact:actionData xml:id="d5">
      <inkml:trace xmlns:inkml="http://www.w3.org/2003/InkML" xml:id="stk5" contextRef="#ctx0" brushRef="#br0">15309 10469 664 0,'0'0'200'10,"0"0"-29"-10,167-215-70 0,-123 116-30 0,-8-21-5 0,-17-4 1 1,-9-8-27 20,-10-13-18-21,0 5-12 0,-17 5-9 14,-31 6-1-14,-15 15-6 17,-10 23-74-17,40 83-92 0,-3 8-415 17</inkml:trace>
    </iact:actionData>
  </iact:action>
  <iact:action type="add" startTime="10452">
    <iact:property name="dataType"/>
    <iact:actionData xml:id="d6">
      <inkml:trace xmlns:inkml="http://www.w3.org/2003/InkML" xml:id="stk6" contextRef="#ctx0" brushRef="#br0">29480 10543 562 0,'0'0'72'22,"0"0"32"-19,0 0 15-3,0 0-56 0,0 0-2 0,0 0 4 0,-7-18-14 16,-15 29-9-12,-2 15 8 8,0 11-8-12,-4 18-10 13,-1 7-6-13,-3 5-3 5,3 7-8 28,-2-4-6-33,6 3 6 0,6-3 3 0,2-4 8 14,5 1-11-14,5 0-1 18,-5-10-3-18,9-6-5 0,-4-10-3 14,3-10-1 0,1-17-2-14,3-7-1 13,-5-4 1-13,5-3 0 8,0 0-3 21,-5 0-9-29,3 0-7 0,-12-33-9 0,-1-15 27 15,-10-3 0-15,2 6-2 16,-4 9-4-16,10 6-13 13,2 12 12-12,4 3-2 15,8 12 8-16,3 3 2 18,0 0 1-16,0 0 5-1,0 0 6 15,0 0 25-16,0 33-11 12,0 9-20-12,0 0 12 19,0-9 6-18,3 0 0 26,4-7 29-27,0-7-24 0,-2-7 13 0,2-9 2 14,-4-3 3-14,1 0-5 16,6 0-14-16,11 0-10 18,8 0-8-18,0 0-10 17,-2-15-1-17,0-4 1 0,0 1 0 13,-6-4-1 4,-6 3-2-17,1-2-2 0,-1 0-47 14,5-3-79-14,3-5-83 16,-17 22-57-2,0 3-513-14</inkml:trace>
    </iact:actionData>
  </iact:action>
  <iact:action type="add" startTime="11387">
    <iact:property name="dataType"/>
    <iact:actionData xml:id="d7">
      <inkml:trace xmlns:inkml="http://www.w3.org/2003/InkML" xml:id="stk7" contextRef="#ctx0" brushRef="#br0">29358 9452 496 0,'0'0'181'4,"0"0"-83"-4,0 0-1 1,0 0-54 14,0 0-17-15,0 0-4 22,0 0 1-19,-104 35-3 2,82-13 2 4,3 4-5-9,13 1 1 15,2 1-2-13,4 10-5 7,0 1-5-9,0 9-1 23,0 5 3-23,22-2 3 0,-3-3-5 10,0-4 18 9,-12-7-11-19,-4-16 18 0,-3 3-11 9,0-15-8 10,0 3-9-19,0-5-3 0,-19-2-3 19,-10-5 2-19,0 0 0 16,-5 0-27-16,7 0-64 13,20 0-150-12,5 0-259 15</inkml:trace>
    </iact:actionData>
  </iact:action>
  <iact:action type="add" startTime="11827">
    <iact:property name="dataType"/>
    <iact:actionData xml:id="d8">
      <inkml:trace xmlns:inkml="http://www.w3.org/2003/InkML" xml:id="stk8" contextRef="#ctx0" brushRef="#br0">29630 9547 320 0,'0'0'165'1,"0"0"-35"-1,0 0 3 0,0 0-64 11,0 0 8-11,0 0-20 15,-190 168-7-15,190-120-6 14,0 1-21-14,11-9 7 15,24-7 15-15,5-15-8 18,2-6-11-18,-13-12-2 13,-3 0-15-12,-7-15-9 16,-9-37 0-17,-8-10 0 17,-2-9-3-17,0-2-21 13,0 11-18-13,0 10-40 19,0 45-77-19,0 7-221 0</inkml:trace>
    </iact:actionData>
  </iact:action>
  <iact:action type="add" startTime="12254">
    <iact:property name="dataType"/>
    <iact:actionData xml:id="d9">
      <inkml:trace xmlns:inkml="http://www.w3.org/2003/InkML" xml:id="stk9" contextRef="#ctx0" brushRef="#br0">29969 10017 251 0,'0'0'192'1,"0"0"11"1,0 0-24 0,0 0-50-1,-85-190-25 17,56 126-29-15,3-9-11 16,4-3-4-19,0-10-3 0,7 6-14 16,8-2-12-16,3 2 4 12,4 6-17-12,0 1-14 16,4 6-2-16,28 4-1 12,9 13-1-11,7 8-26 14,3 17-59-14,0 13-59 13,-35 12-131-14,-1 0-405 16</inkml:trace>
    </iact:actionData>
  </iact:action>
  <iact:action type="add" startTime="12596">
    <iact:property name="dataType"/>
    <iact:actionData xml:id="d10">
      <inkml:trace xmlns:inkml="http://www.w3.org/2003/InkML" xml:id="stk10" contextRef="#ctx0" brushRef="#br0">30292 9098 491 0,'0'0'184'22,"0"0"-22"-22,0 0-42 0,0 0-63 7,0 0-35 16,0 0 1-22,191 22-14-1,-179-8-2 10,-9 1 1 5,-3 0 3-15,0 3-8 19,-3 5-3-19,-38-1-2 0,-10-4-1 13,-9 0 3 3,9 0 0-16,3-3-1 0,19-4 1 16,10 4-7-16,16 4 7 13,3 2 2-13,0 5 0 17,19 7 1-17,27 0-2 18,6 7-1-18,0-1 0 16,-5-6 2-16,-9 0 6 14,-9-4 2-14,-10 0 4 19,-12 4 8-19,-7-8 1 0,0 2 1 15,0-6-9-15,-26-3-10 12,-18-3-2-9,-4-3-3 14,-3-1 1-17,3-3-1 15,10-6 0-15,6-2-4 15,13 0-58-15,19 0-125 15,0 0-313-15</inkml:trace>
    </iact:actionData>
  </iact:action>
  <iact:action type="add" startTime="13108">
    <iact:property name="dataType"/>
    <iact:actionData xml:id="d11">
      <inkml:trace xmlns:inkml="http://www.w3.org/2003/InkML" xml:id="stk11" contextRef="#ctx0" brushRef="#br0">30797 9995 639 0,'0'0'253'1,"0"0"-84"-1,177-227-41 0,-138 120-61 7,-10-15 0-1,-18-17-16 5,-11-16-21 3,0-7-17-14,-36 5-11 17,-34 16-2-17,-10 21-14 0,-18 30-113 16,59 87-86-16,2 3-579 16</inkml:trace>
    </iact:actionData>
  </iact:action>
  <iact:action type="add" startTime="17433">
    <iact:property name="dataType"/>
    <iact:actionData xml:id="d12">
      <inkml:trace xmlns:inkml="http://www.w3.org/2003/InkML" xml:id="stk12" contextRef="#ctx0" brushRef="#br0">10485 13553 626 0,'0'0'43'7,"0"0"79"12,0 0 19-19,0 0-63 0,-283-48-11 17,168 48-17-17,-4 0 0 10,-4 19-12 7,-3 37 1-17,5 17 12 1,1 11-4 15,11 20-2-16,10 10-6 17,15 14-9-17,11 16 2 12,12 18-10-12,21 6 3 17,16 9-3-17,23 4-5 16,1 2-4-16,25-3-4 16,68-3-5-16,36-14-3 15,33-24 1-15,36-14-2 17,31-41 3-17,20-21-2 17,15-48 0-17,-2-15 1 0,-22-66-1 12,-35-45 0 3,-28-36 0-15,-33-33-1 2,-45-29 0 15,-33-33-1-17,-44-17 1 16,-22-2 0-16,-29 10 0 15,-76 27 0-14,-34 38 0 16,-18 38-1-17,-17 30-3 12,12 29-3-12,5 23-6 17,9 22-44-17,16 22-62 17,98 22-53-17,17 14-225 0</inkml:trace>
    </iact:actionData>
  </iact:action>
  <iact:action type="add" startTime="18900">
    <iact:property name="dataType"/>
    <iact:actionData xml:id="d13">
      <inkml:trace xmlns:inkml="http://www.w3.org/2003/InkML" xml:id="stk13" contextRef="#ctx0" brushRef="#br0">27405 13660 526 0,'0'0'131'1,"0"0"55"-1,0 0-42 0,0 0-58 8,-268-55-9 0,172 55-11 10,-8 0-24-18,-2 15-7 0,2 28 10 11,5 21-4 7,4 9-10-18,3 15-2 20,8 12 2-20,7 14 1 0,14 19 9 15,12 16 3-15,17 15-18 14,24 16-7-14,10 7-6 6,51 8-8 18,49-3-5-24,42-12-1 0,27-26-3 7,15-37 4 18,14-39 0-25,2-42 2 0,-2-36 6 17,-7-3-5-17,-17-84 1 12,-12-51-2-12,-27-37 2 22,-28-38-3-22,-30-16 2 0,-36-11-2 12,-34 6 1-12,-7 20-1 11,-63 18-1 8,-48 34-3-19,-34 30-2 0,-22 22-1 14,-6 32-4 6,-3 27-24-20,14 26-21 0,16 25-44 16,19 0-75-16,105 14-32 14,15 15-386-14</inkml:trace>
    </iact:actionData>
  </iact:action>
</iact:actions>
</file>

<file path=ppt/ink/inkAction6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28T21:11:16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581">
    <iact:property name="dataType"/>
    <iact:actionData xml:id="d0">
      <inkml:trace xmlns:inkml="http://www.w3.org/2003/InkML" xml:id="stk0" contextRef="#ctx0" brushRef="#br0">9052 4380 214 0,'0'0'526'9,"0"0"-400"-6,0 0 33 17,0 0-37-20,0 0-49 0,0 0-25 15,0 0 30-10,0-18 3 13,0 18-29-15,20 0 47 1,16 0-34-1,17 0-12 9,5 0-3-12,8 0-15 11,-1 0-16-11,-5 11-6 18,-9 5-7-18,-13-1 2 13,-13-1-3-12,-6-3-1 21,-9 3 6-21,-6-3 3-1,-4 1-7 14,0 9-3-14,0 2-3 16,-11 3 0-16,-36 7 0 13,-16-8-2-13,-11 0 2 17,-3-2-1-17,1-8 1 14,2 0-5-14,11-4 0 16,15-1-5-12,12 2-5-4,21-9 14 10,7 1-3 0,8-4 3 10,0 0 1-20,0 0-3 0,0 0-15 13,47 0 11-13,22 0 1 15,16 0 2-15,-7 11 4 16,-11 7 0-16,-12 8 3 16,-14 0 0-16,-12-1 4 15,-14 5 2-15,-15 3-1 14,0 0-5-14,0 4-1 22,-48 4-2-22,-25-8 0 0,-9-8 1 13,-5-10-1-13,5-11 0 17,15-4 0-17,14 0-1 16,19 0-11-16,16-4-53 15,14-17-69-15,4-12-72 16,0 14-72-16,10 5-476 12</inkml:trace>
    </iact:actionData>
  </iact:action>
  <iact:action type="add" startTime="5271">
    <iact:property name="dataType"/>
    <iact:actionData xml:id="d1">
      <inkml:trace xmlns:inkml="http://www.w3.org/2003/InkML" xml:id="stk1" contextRef="#ctx0" brushRef="#br0">9797 5172 675 0,'0'0'306'0,"0"0"-177"0,0 0-11 0,0 0-53 3,0 0-26 22,0 0 35-25,7-254-22 0,-7 140-24 13,-15-7-14-13,8 3-4 16,-5 15 2-16,9 30 4 15,-1 28-4-14,4 24 1 15,0 12 6-15,0 9 1 13,0 0 20-14,41 0 9 17,17 15-40-16,21 33-4 10,13 12 0-11,-2 6 4 24,4 10-4-24,-7 5 15 1,-17-7-1 4,-15-1 6 15,-14-10 4-20,-19-12-17 0,-15-10-3 9,-7-5-1 15,-33-2 0-24,-56 7-6 0,-32-2 0 7,-12 3 1 17,5-3-1-24,9-1-2 0,25-5 0 15,17-4-22-14,17 0-95 10,57-25-102 7,3 0-201-18</inkml:trace>
    </iact:actionData>
  </iact:action>
  <iact:action type="add" startTime="6465">
    <iact:property name="dataType"/>
    <iact:actionData xml:id="d2">
      <inkml:trace xmlns:inkml="http://www.w3.org/2003/InkML" xml:id="stk2" contextRef="#ctx0" brushRef="#br0">16737 4451 428 0,'0'0'141'2,"0"0"12"-2,0 0-6 0,0 0-51 0,0 0-12 0,0 0-31 0,0 0-13 0,-65-14 19 0,-17 14-39 16,-17 0 10-16,-3 14 2 15,1 34-6-15,9 14-2 16,24 4 2-16,20 8 1 14,14-1 3-14,24-2-10 16,10 2-8-16,10-4-3 16,72 5-2-16,39-4-3 12,26-8 1-12,6-14 6 25,6-25-9-25,-24-23 9 0,-19 0 2 5,-33-48-10 20,-26-29-3-25,-32-18 1 0,-25-19-1 16,0-9 0-16,-48 14-3 11,-11 20 1-11,-11 31-6 17,-4 32-37-16,1 19-63 14,44 7-102-15,3 2-273 14</inkml:trace>
    </iact:actionData>
  </iact:action>
  <iact:action type="add" startTime="7005">
    <iact:property name="dataType"/>
    <iact:actionData xml:id="d3">
      <inkml:trace xmlns:inkml="http://www.w3.org/2003/InkML" xml:id="stk3" contextRef="#ctx0" brushRef="#br0">16452 4406 692 0,'0'0'150'18,"0"0"65"-18,0 0-101 0,0 0-63 0,0 0-7 0,68 207 13 0,-59-101-7 0,-3 8-12 0,-4-2 2 0,3-11-27 0,-5-16-7 0,0-18-5 0,0-19-1 0,0-20-7 7,2-20-32 12,15-8-75-19,-2-15-56 13,-8-21-157-13,0-8-75 16</inkml:trace>
    </iact:actionData>
  </iact:action>
  <iact:action type="add" startTime="7223">
    <iact:property name="dataType"/>
    <iact:actionData xml:id="d4">
      <inkml:trace xmlns:inkml="http://www.w3.org/2003/InkML" xml:id="stk4" contextRef="#ctx0" brushRef="#br0">17017 4859 662 0,'0'0'207'6,"0"0"-32"11,0 0 25-13,0 0-84-3,-272 5-43 14,177 16-12-15,-6-3-29 6,4-3-26 5,8-7-6 0,0-8-1-11,11 0-66 17,68 0-134-17,3 0-270 14</inkml:trace>
    </iact:actionData>
  </iact:action>
  <iact:action type="add" startTime="8143">
    <iact:property name="dataType"/>
    <iact:actionData xml:id="d5">
      <inkml:trace xmlns:inkml="http://www.w3.org/2003/InkML" xml:id="stk5" contextRef="#ctx0" brushRef="#br0">22758 4377 727 0,'0'0'253'6,"0"0"-135"-5,0 0 26-1,0 0-99 0,0 0-20 0,0 0 1 0,203-19 5 0,-158 19-1 0,9 15-17 0,-2 11 13 0,-8 4 10 3,-10 7-26 16,-13 7 14-19,-13 4-19 13,-8-5-3-13,-8 2-2 17,-54-5-2-17,-20-7 0 15,-1-11-1-14,-1-7-3 15,16-6 2-15,25-7-6 12,12 2 3-12,21-1-1 13,7-3 8-14,3 8 1 21,7 3-1-21,42 11-1 0,23 11 0 9,-6 7 1 13,-13-2 1-21,-7-2 0-1,-17-6 16 8,-13-1-3 13,-15-4-8-21,-1 2-1 0,0-6-4 16,-30-5-1-16,-27-9-4 12,-13-7-4-12,5 0-28 22,2 0-58-22,12 0-42 0,44-11-149 8,7 3-420 29</inkml:trace>
    </iact:actionData>
  </iact:action>
  <iact:action type="add" startTime="8667">
    <iact:property name="dataType"/>
    <iact:actionData xml:id="d6">
      <inkml:trace xmlns:inkml="http://www.w3.org/2003/InkML" xml:id="stk6" contextRef="#ctx0" brushRef="#br0">23716 5092 716 0,'0'0'108'6,"0"0"3"-6,0 0 28 0,0 0-71 0,8-219-3 0,-20 124-27 0,-5-19-16 0,3-7 18 1,1 2-28-1,4 18 15 0,2 22-11 0,7 35-2 0,0 20 7 6,0 12 5 18,0 12 29-24,26 0 6 0,15 7-33 14,10 48 4-14,9 15-2 15,5 14-21-14,5 6 5 20,0-7 2-21,-14-2-11 0,-8-7 14 8,-12-8-9 8,-14-3-3-16,-12-7-3 15,-10-10 1-15,0-5-1 20,0-4 1-19,-46-4-3-1,-29 0 2 8,-17 4 1 8,0-3 1-16,5 3 3 14,13-2-6-14,11-2-3 16,12-6 0-16,10-5-5 15,12-15-35-15,7-7-67 16,8 0-96-16,14 0-158 18</inkml:trace>
    </iact:actionData>
  </iact:action>
  <iact:action type="add" startTime="9643">
    <iact:property name="dataType"/>
    <iact:actionData xml:id="d7">
      <inkml:trace xmlns:inkml="http://www.w3.org/2003/InkML" xml:id="stk7" contextRef="#ctx0" brushRef="#br0">7902 5680 591 0,'0'0'153'11,"0"0"-18"-7,0 0-33-1,0 0-26-3,0 213-23 0,0-169 0 0,0-7 3 0,0-4-17 0,22-7 7 0,8-8 11 0,10-3-10 0,19-4-17 8,8-7-13 5,10-4-8-13,15 0 3 22,7 0 4-22,7 0 18 0,8 0 25 12,4 0-5-12,-1-4-13 18,5-4 3-18,7-1-7 14,8 4 2-14,6 1-13 17,7 4-9-17,9 0 6 14,6 0 4-14,4-3-11 17,0-9-5-15,0-6 9 9,-7-7-5-11,-8 2 6 16,-6 1-5-16,-16 3 0 15,-6 9 0-15,-7 5-3 13,8 5-3-13,-4-2-10 21,11-9 0-20,-1-11 0-1,2-11 0 18,5-13 0-18,12-1 0 12,14 7 0-12,6 7 0 16,12 10 0-16,6 13 0 14,-1 10 0-14,-5 0 0 18,-8 0 0-18,-11 0 0 11,-13 0 0-11,-3 0 0 21,-1 0 0-21,-1 0 0 0,5-5 0 17,-5 2 0-17,-4 3 0 15,-10 0 0-15,-2 0 0 16,4 0 0-16,7 0 0 15,1 0 0-15,6-4 0 16,8-7 0-16,1 5 0 14,9-6 0-14,8 8 0 16,2 2 0-16,2 2 0 14,-7 0 0-13,6 0 0 15,-7 0 0-16,11 0 0 7,-10 0 0 4,-3 0 0-10,-10 0 0 7,-4 0 0 16,2 0 0-24,2 0 0 0,1 0 0 7,4 0 0 15,-10 0 0-22,1 0 0 0,-10 0 0 8,4 0 0 14,-6 0 0-22,-7 0 0 0,-6 0 0 21,-17 0 0-21,-6 0 0 0,-8 0 0 9,0-13 0 10,2 2 0-18,-11 4 0 7,-4-4 0-8,-20 7 0 20,-15-2 0-20,-3 1 0 12,-4-5 0-11,-1-2 0 14,7-3 0-15,-6-3 0 14,4 3 0-14,3-3 0 24,3 7 0-24,5 5 0 0,4 6 0 10,-5 0 0-6,-2-5 0 11,7 1 0-15,-1 1 0 10,13 3 0 8,1 0 0-18,5 0 0 2,7 0 0 12,4 0 0-14,4 0 0 15,0 14 0-15,3 12 0 17,-4-4 0-17,4 0 0 21,-2-4 0-21,-1-3 0 1,3-6 0 8,-4-7 0-6,8-2 0 14,-4 0 0-17,1 0 0 9,-7 4 0 12,-10 7 0-21,-3 1 0 0,-5-2 0 11,-1-1 0 8,-13-7 0-19,6-2 0 0,10 0 0 8,1 0 0 14,2 0 0-21,2 0 0-1,-17 0 0 8,13 0 0 9,9 0 0-17,-1 0 0 2,6 0 0 10,-8 0 0 4,-9 0 0-16,0 0 0 18,-7-11 0-18,-3 1 0 0,-5 2 0 16,-9 4 0-16,0-4 0 14,0 1 0-14,2-4 0 16,5 1 0-16,3-2 0 15,8 1 0-15,1 4 0 15,0 4 0-14,-2 3 0 22,-5 0 0-23,-5 0 0 0,-5 0 0 15,-17 0 0-15,-6 0 0 9,-16 0 0 13,-5 0 0-22,-9 0 0 0,0 0 0 7,0 0 0 16,0 0 0-23,0 0 0 0,0 0 0 14,0 0 0-14,0-41 0 13,-16-22 0-13,-18-18 0 18,-2-10 0-18,7 2 0 14,2 13 0-14,10 9 0 20,5 22 0-20,5 24 0 0,4 13 0 11,-1 8 0 9,1 0 0-20,-7 0-40 0,1 18-93 16,9 63-98-16,0-29-114 14,0 14-827-14</inkml:trace>
    </iact:actionData>
  </iact:action>
  <iact:action type="add" startTime="11957">
    <iact:property name="dataType"/>
    <iact:actionData xml:id="d8">
      <inkml:trace xmlns:inkml="http://www.w3.org/2003/InkML" xml:id="stk8" contextRef="#ctx0" brushRef="#br0">15472 6099 855 0,'0'0'215'16,"0"0"-99"-16,0 0-31 0,0 0-49 0,0 0 29 0,0 0-33 0,-286-39 12 0,175 39 5 0,-7 24-9 0,0 51-1 0,1 23-2 0,-1 24-9 0,-2 18-9 0,16-1-8 9,4 8-2 11,26 0-3-20,33 1-1 0,31 2 3 10,10-10 3 11,67-7 1-21,61-16-2 0,35-17-10 9,29-27 0 13,-3-32-4-22,-8-31 2 0,-22-10 2 16,-28-18 1-15,-30-44-1 5,-38-23 1 9,-27-22-1-15,-36-14-1 23,-9-4 1-22,-78 11 3 0,-39 19 2 2,-31 20 3 5,-21 28-2 6,-6 28 2-14,5 19-3 22,18 0-4-22,30 33-1 1,29 8-10 6,35 4-51 16,35-9-22-23,32-17-35 0,0-19-113 7,51 0-279 24</inkml:trace>
    </iact:actionData>
  </iact:action>
  <iact:action type="add" startTime="12557">
    <iact:property name="dataType"/>
    <iact:actionData xml:id="d9">
      <inkml:trace xmlns:inkml="http://www.w3.org/2003/InkML" xml:id="stk9" contextRef="#ctx0" brushRef="#br0">16307 7829 982 0,'0'0'162'11,"0"0"-28"-11,0 0-66 0,0 0 40 0,22-279-40 0,-22 117-17 0,-12-23-7 0,-12-3-8 0,-7 11 1 0,1 34-5 0,9 32-3 0,6 38-4 7,8 37-3 13,7 24-8-19,0 4 8-1,0 8-3 8,0 0 8 13,29 0 10-21,41 0-9 0,31 0-18 17,20 48-2-17,29 12 7 14,19 13-8-14,12 19-4 14,-5 0-1-14,-18 7 2 14,-21-3-3-13,-35 4 2 24,-25-12 7-25,-24 4-4 0,-21 1 3 6,-25-10-7 10,-7 10 1-16,-14-6-1 20,-71 2-1-20,-29-4 0 0,-36-8 2 10,-16-2 9 13,-6-14-12-23,10-6 0 0,6-15 0 12,25-7-4-12,13-9 4 11,23-15-5 4,23-9 1-13,26 0-27 17,14 0-64-18,8-9-54 0,24-7-79 17,0 8-149-18</inkml:trace>
    </iact:actionData>
  </iact:action>
  <iact:action type="add" startTime="16022">
    <iact:property name="dataType"/>
    <iact:actionData xml:id="d10">
      <inkml:trace xmlns:inkml="http://www.w3.org/2003/InkML" xml:id="stk10" contextRef="#ctx0" brushRef="#br0">20015 6715 420 0,'0'0'437'1,"0"0"-341"-1,0 0 31 0,0 0-16 0,0 0-53 0,0 0 13 0,0 0 3 0,99-72-1 0,-55 54-2 0,14 0-10 0,10 7-4 0,6-4-5 5,4 8 0 11,4 0-11-16,0 7 3 21,2 0-5-21,4 0-5 0,1 0-12 14,3 7-12-13,4 8 7 12,-1-1-4-12,11-7-11 9,1 0 2 11,-6 1-4-20,12 0 2 0,-6 7 0 1,-1 6 4 6,5 10 4 9,-5 1-2-16,5 1-4 12,-6 0-1-13,3 0-1 17,-2 0-2-17,1 0 3 15,-4 4-2-15,-3 0 0 16,3 7 1-15,-4 8 0 10,0 6-1-11,-4 6 0 18,-3 2-1-18,-13-4-2 20,-14-9 0-20,-14-3 1 0,-14-6-2 9,1-4 3 13,-9 6 0-22,0 4 1 0,-3 1 0 15,-1 5-2-15,-3 0 2 14,-3-9-1-14,-4-3 0 17,-1-11 0-17,-5-10 0 14,-9-16 0-14,0 0 0 13,0-7 0-13,0 0-1 17,0 0-2-17,0 0-4 21,0 0 0-21,-28 0 6 0,-23-22 1 8,-7-3 0 15,-2-1 0-23,2 4 0 0,-5 3-8 16,2 5 1-16,-6-5 4 14,-4 5-7-14,6-1 8 15,-5 3 0-15,10 6-7 16,9-2 5-16,12 3-4 14,11 3 6-14,18-2-1 14,7 4 3-14,-1 0 2 16,4 0-2-16,0 0 0 22,0 0 1-22,0 0 2 0,0 0-1 9,0 0 7 11,0 0-1-20,0 0 6 0,11 0 0 11,38 0 4 8,26 0-11-19,17 19-5 0,-6-1 0 17,6 4 0-17,0 0 10 12,0 4-12-10,-5-5 0 11,-7-2 0-13,-17-8 0 13,-18-3 0 5,-15-6 0-18,-16-2 0 0,1 0 0 16,-1 0 0-16,5-43 0 24,0-23 0-24,-4-12 0 0,-1-10 0 15,-2-12 0-15,-2 5 0 13,2 8 0-13,-2 23 0 17,-3 23 0-16,0 27 0 6,-2 14 0 15,-5 0 0-22,7 0 0 0,11 0 0 13,1 14-86-13,7 34-122 9,-19-18-144 13,8 6-312-22</inkml:trace>
    </iact:actionData>
  </iact:action>
</iact:actions>
</file>

<file path=ppt/ink/inkAction6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28T21:11:16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705">
    <iact:property name="dataType"/>
    <iact:actionData xml:id="d0">
      <inkml:trace xmlns:inkml="http://www.w3.org/2003/InkML" xml:id="stk0" contextRef="#ctx0" brushRef="#br0">22410 11124 520 0,'0'0'192'15,"0"0"-41"-15,0 0-4 0,0 0-74 0,0 0-15 0,0 0 2 0,0 0 4 0,4-7 17 0,-4 7 3 0,0 0-5 0,0 0 4 0,0 7-30 0,0 31-6 0,0 10-24 0,0 12-5 28,0 1 0-28,-12-6-3 0,8-3-2 21,1-16-1-21,3-13-4 0,-3-13 5 12,3-5 0-12,0-5-4 18,0 0 4-18,0 0 4 7,0 0 2 18,0 0-7-24,0 0 11 0,0 0-6 4,0 0-8 14,0 0 0-19,0 0-4 0,29 0 14 10,22 0-4 11,15 0-6-21,1 0 2 1,6 0 6 20,4 0 1-21,-4-5-18 0,-3-2 0 8,0 4 0 14,4-5 0-22,4 4 0 0,-5 2 0 7,4 2 0 16,0-5 0-23,8 5 0 0,-1-4 0 7,3 1 0 8,-2 3 0-15,-3 0 0 25,0 0 0-25,-9 0 0 0,-8 0 0 9,2 0 0 6,5 0 0-15,4 0 0 19,1 0 0-19,7 0 0 0,-2 0 0 21,-4 0 0-21,6 0 0 0,-14 0 0 26,-5 0 0-26,-6 0 0 0,-1 0 0 13,2 0 0-13,3 0 0 16,2 0 0-16,8 0 0 22,2 0 0-22,2 0 0 0,-3 0 0 9,-8 3 0 12,-4 1 0-21,1 1 0 0,0-3 0 8,-3 2 0 15,4 0 0-23,6 0 0 1,4 3 0 4,6-4 0 12,5 2 0-17,-5-1 0 28,-1-2 0-28,-7-2 0 0,-4 0 0 1,-3 0 0 5,-2 0 0 17,0 4 0-23,-10-4 0 0,3 4 0 8,-3 3 0 14,-2-3 0-22,2 0 0 0,9 0 0 8,-1 0 0 13,0-2 0-20,11-2 0-1,-2 0 0 8,-3 0 0 14,-3 0 0-22,0 0 0 0,-10 0 0 16,2 0 0-16,-4 0 0 13,-1 0 0-13,0 0 0 9,0 0 0 13,0 0 0-22,2 0 0 0,5 0 0 14,2 0 0-14,7 0 0 16,1 0 0-16,7 0 0 16,2 0 0-15,-2 0 0 10,-4 0 0-11,3 0 0 18,-6 4 0-18,-3 0 0 14,-2 1 0-14,-2-5 0 14,-4 2 0-14,2 2 0 16,3-4 0-16,-1 0 0 17,6 0 0-17,-1 0 0 21,-9 0 0-21,1 4 0 0,-11 0 0 9,-6-4 0 12,-5 0 0-21,2 0 0 0,1 0 0 14,-1 0 0-14,6 0 0 17,-5 0 0-17,2 0 0 13,0 0 0-13,-8 0 0 17,1 0 0-17,-5 0 0 20,-4 0 0-20,1 0 0 0,-4 0 0 9,4 0 0 5,-8 0 0-14,3 0 0 25,-1 0 0-25,3 0 0 0,-1 0 0 12,-2 0 0-11,2 0 0 9,4 0 0 10,1 0 0-20,-5 0 0 0,4 0 0 16,-9 0 0-16,2 0 0 13,-4 0 0-12,-5 0 0 17,2 0 0-18,2 0 0 12,3 0 0-12,4 0 0 20,1 0 0-20,-3 0 0 0,-2-4 0 18,-4 4 0-18,4 0 0 6,-6 0 0 18,1 0 0-24,-6-4 0 0,-2 4 0 8,-4-4 0 14,0 4 0-21,0 0 0-1,0 0 0 13,0 0 0-13,3 0 0 16,-3 0 0-16,0 0 0 22,0-2 0-22,0-7 0 0,0-24 0 8,0-22 0 6,0-14 0-14,0-9 0 17,-7 13 0-17,-5 8 0 21,6 17 0-21,2 4 0 0,4 10 0 8,-3 14 0 14,-1 6-3-22,-1 6-105 0,-2 0-45 8,2 11-69 14,5 36-186-22</inkml:trace>
    </iact:actionData>
  </iact:action>
  <iact:action type="add" startTime="17784">
    <iact:property name="dataType"/>
    <iact:actionData xml:id="d1">
      <inkml:trace xmlns:inkml="http://www.w3.org/2003/InkML" xml:id="stk1" contextRef="#ctx0" brushRef="#br0">12507 15350 498 0,'0'0'176'17,"0"0"34"-14,-201-57-50 1,105 39-56-1,-18-12-19 4,-19 9-19-3,-30 0 15 1,-38 1-2 0,-38 13-12 0,-37 7 3-3,-33 0-13 2,-7 0-5-3,-1 18-12-1,12 0-8 0,21 6-5 0,27-3-9 0,30 0-13 8,17 9 2 8,26-12-2-16,18 6-5 23,23-7-15-23,20-1-3 0,29-2-12 23,27-4-29-23,26-1-43 0,28 1-60 7,13-10-160 8,13 7-632-15</inkml:trace>
    </iact:actionData>
  </iact:action>
  <iact:action type="add" startTime="18831">
    <iact:property name="dataType"/>
    <iact:actionData xml:id="d2">
      <inkml:trace xmlns:inkml="http://www.w3.org/2003/InkML" xml:id="stk2" contextRef="#ctx0" brushRef="#br0">23108 15341 744 0,'0'0'262'12,"-300"-18"-69"-12,87 18-6 2,-35 0-81 5,-39 0-32-2,-11 0-11-1,-1 0-10 1,18 0 0 8,18 0-12-9,17 0-1 0,7 0 6 0,7 3-16-3,4 12 1 0,-3 8-4-1,8 2-12 3,20 8-7 6,7 0-2-3,20 1-2 0,24-1-2 5,12 0-1 9,12 0 3-20,22 0-3 0,14 4 0 14,19-4-1-14,16-4-6 15,16-6-29-15,21-5-56 15,15-2-77-14,5-16-72 21,15 0-60-22</inkml:trace>
    </iact:actionData>
  </iact:action>
  <iact:action type="add" startTime="19897">
    <iact:property name="dataType"/>
    <iact:actionData xml:id="d3">
      <inkml:trace xmlns:inkml="http://www.w3.org/2003/InkML" xml:id="stk3" contextRef="#ctx0" brushRef="#br0">32529 15242 681 0,'0'0'168'24,"0"0"-9"-19,0 0-79 0,0 0-58-1,0 0-6-1,0 0 21 0,0 0 35 2,-133-18-20-5,34 3 21 0,-29 9-7 3,-38 6-1-3,-22 0-5 0,-25 0-12 2,-19 0-11-2,-3 0-13 0,-4 0 5 1,5 2 7-1,21 5 1 13,16 1 2-13,10-1-1 11,13 2-3 14,8-3-6-25,16-6-7 0,2 0-8 2,6 0-2 11,-8 0 0-4,1 0 3-9,13 0-2 19,8 0-10-19,7 0 2 13,13 0 4-13,-3 9-1 20,-6 9 4-20,-5 6 1 0,0 6-7 10,7 3-6 13,10 4 0-23,19-8 0 0,26-2 0 6,20-17 0 18,19-3 0-24,14 1 0 0,7-4 0 14,0-4 0-13,-1 0-18 12,1 0-53-13,0 0-68 20,0 0-102-20,0-8-131 11,0 2-527-10</inkml:trace>
    </iact:actionData>
  </iact:action>
  <iact:action type="add" startTime="21078">
    <iact:property name="dataType"/>
    <iact:actionData xml:id="d4">
      <inkml:trace xmlns:inkml="http://www.w3.org/2003/InkML" xml:id="stk4" contextRef="#ctx0" brushRef="#br0">12672 18421 757 0,'0'0'239'4,"0"0"-101"-4,0 0-45 1,0 0-39-1,0 0 24 1,0 0 20-1,-198 27-19 0,84-27-6 0,-12 0-6 0,-12 0-13 0,-18-9-1 0,-1-6-2 0,-20 6-6 0,-7-7-8 0,1 8-9 16,2 5-2-16,12 3-12 19,4 0-5-19,-13 0 2 2,3 0-2 17,-10 18 1-19,3 6 2 13,11 0 0-13,6 3-12 16,6-6 0-16,19 6 0 23,9-18 0-23,9 6 0 0,12 0 0 8,11-4 0 12,3-4 0-20,7 2 0 0,14 1 0 9,7-5 0-3,13-3 0 9,8 5 0-15,4-7 0 16,0 0 0-16,-6 0 0 15,-4 0 0-15,-7 0 0 17,-1 0 0-17,-6 9 0 13,7 6 0-13,-6 3 0 8,-1 3 0 13,6 6 0-21,10-10 0 0,15-1 0 17,21-16 0-17,15 0 0 13,0 0-53-12,25-16-23 15,42-17 5-16,16 7-104 14,-38 26-139-14,-1 0-488 17</inkml:trace>
    </iact:actionData>
  </iact:action>
  <iact:action type="add" startTime="22256">
    <iact:property name="dataType"/>
    <iact:actionData xml:id="d5">
      <inkml:trace xmlns:inkml="http://www.w3.org/2003/InkML" xml:id="stk5" contextRef="#ctx0" brushRef="#br0">22673 18282 556 0,'0'0'195'9,"0"0"41"-9,0 0-61 0,0 0-45 0,0 0-13 0,0 0-32 0,-29-15-21 0,-73 15 25 0,-38 0-22 0,-26 0-4 12,-21 0-1 4,-20 0-15-16,-6 0-13 0,0 0-6 16,-8-8 9-16,8-10-11 16,3 3 1-16,-3-3-18 15,3 3-9-15,-10 0 0 12,0 7 0-12,-9 8 0 18,4 0 0-18,12 0 0 22,5 0 0-22,11 0 0 0,18 15 0 16,14-7 0-16,13-8 0 12,20 0 0 1,11 0 0-13,12 0 0 5,15 0 0 2,24 0 0 1,26 0 0 7,22 0 0-15,18 0 0 8,4 0 0 15,0 0-55-22,67 0-62-1,-16 15-161 0,19 11-156 20</inkml:trace>
    </iact:actionData>
  </iact:action>
  <iact:action type="add" startTime="23365">
    <iact:property name="dataType"/>
    <iact:actionData xml:id="d6">
      <inkml:trace xmlns:inkml="http://www.w3.org/2003/InkML" xml:id="stk6" contextRef="#ctx0" brushRef="#br0">32396 18529 377 0,'0'0'80'8,"0"0"6"-8,0 0 9 0,0 0 7 0,0 0 3 0,198 0-4 0,-180 0 23 0,-9 0-36 0,-6 0 0 0,-3 0 2 0,0 0-35 0,-30 0-21 0,-47-9 18 0,-44 9 9 0,-26-7-19 4,-34-4 5 14,-24 5 0-18,-11-9-10 11,-17 6-7-11,0 0 9 11,2 0-2 8,-8 3 6-19,13 6-6 0,4-9 8 12,3 9-12-8,21 0-11 10,11 0 5-14,8 0-9 10,1 0-13-3,-3 9-5 6,2 15 0-13,3 0 0 18,19-7 0-18,26-1 0 14,18-10 0-14,21-6 0 22,10 0 0-22,17 0 0 0,21 0 0 6,18 0 0 10,15 0 0-16,7 0 0 14,-3 0 0-14,7 0 0 24,0 0 0-24,-7 0 0 0,7 0 0 5,0 0 0 20,0 0-24-25,0 0-102 0,0 0-89 14,14 0-103-14,-10 0-338 16</inkml:trace>
    </iact:actionData>
  </iact:action>
</iact:actions>
</file>

<file path=ppt/ink/inkAction6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28T21:11:16.7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5" units="cm"/>
      <inkml:brushProperty name="height" value="0.055" units="cm"/>
    </inkml:brush>
  </inkml:definitions>
  <iact:action type="add" startTime="585">
    <iact:property name="dataType"/>
    <iact:actionData xml:id="d0">
      <inkml:trace xmlns:inkml="http://www.w3.org/2003/InkML" xml:id="stk0" contextRef="#ctx0" brushRef="#br0">12191 15311 953 0,'0'0'200'6,"0"0"-55"-6,0 0 3 0,0 0-71 0,-225-3 25 0,20 3 0 0,-46 0-25 0,-35 0 3 16,-30-10-26-16,-27 2-11 23,-5 8-1-23,7 0-18 0,27 0-24 21,48 0 0-20,49 0 0-1,55 0 0 4,56 0 0 2,39 0 0 4,38 0 0-3,29 0-67 18,7-15-73-25,73-18-20 0,-10 11-107 10,9 11-208-10</inkml:trace>
    </iact:actionData>
  </iact:action>
  <iact:action type="add" startTime="1387">
    <iact:property name="dataType"/>
    <iact:actionData xml:id="d1">
      <inkml:trace xmlns:inkml="http://www.w3.org/2003/InkML" xml:id="stk1" contextRef="#ctx0" brushRef="#br0">21856 15555 585 0,'0'0'211'24,"0"0"48"-22,0 0-63 1,0 0-23-2,0 0-24-1,0 0-24 0,46-25-23 0,-152 50-26 0,-68 8-12 0,-68 15 23 1,-42-7-67-1,-11-16-20 0,-14-7 0 0,-3-11 0 0,10 1 0 0,15-8 0 0,23 0 0 11,35 8 0-11,33-1 0 14,54 8 0 4,50-3 0-18,48-3 0 0,37-3 0 10,7-6-117 0,48 0-1-10,47 6-87 9,-25 6-113 13,-3-6-409-22</inkml:trace>
    </iact:actionData>
  </iact:action>
  <iact:action type="add" startTime="2152">
    <iact:property name="dataType"/>
    <iact:actionData xml:id="d2">
      <inkml:trace xmlns:inkml="http://www.w3.org/2003/InkML" xml:id="stk2" contextRef="#ctx0" brushRef="#br0">31145 15464 602 0,'0'0'231'4,"0"0"-2"-4,0 0-58 0,0 0-40 0,0 0-38 0,0 0-13 0,0 0-6 0,-239-5 9 0,60 16 16 0,-43-7-6 0,-25-4-30 0,-16 0-2 0,-14 0-24 0,-8 0-37 10,-8-4 0 5,-1-2 0-15,4-3 0 19,17 3 0-19,35-10 0 0,40 9 0 14,42-3 0-13,42 10 0 21,39 0 0-22,36 0 0 0,22 0 0 9,8 0 0 6,9 0 0-15,-3 0 0 22,3 0 0-22,0 0 0 0,51 21-65 10,15 24-146 11,-31-20-41-21,-13 8-113 0</inkml:trace>
    </iact:actionData>
  </iact:action>
  <iact:action type="add" startTime="3174">
    <iact:property name="dataType"/>
    <iact:actionData xml:id="d3">
      <inkml:trace xmlns:inkml="http://www.w3.org/2003/InkML" xml:id="stk3" contextRef="#ctx0" brushRef="#br0">12580 18628 572 0,'0'0'404'4,"0"0"-228"-4,0 0 17 0,0 0-46 0,0 0-69 0,0 0-6 0,-102-49 26 0,-31 32 18 0,-21 1-35 0,-18-10 0 0,-6 8-52 0,-9 12-29 0,-8 6 0 0,1 0 0 0,-3 0 0 0,6 17 0 6,0-1 0 11,-19 8 0-17,-13 2 0 11,-16 0 0-11,0 3 0 22,7-2 0-22,19-12 0 0,25 10 0 10,26-11 0 6,37 5 0-16,25-4 0 22,31-12 0-22,20 4 0 0,13-7 0 9,7 8 0 12,-2-8 0-21,9 0 0 0,9 0 0 10,6 0 0-6,7 0 0 13,0 0 0-17,0 0 0 13,0-18 0-11,32-5-38 11,19 16-192-13,-25 7-77 15,3 0-190-15</inkml:trace>
    </iact:actionData>
  </iact:action>
  <iact:action type="add" startTime="4276">
    <iact:property name="dataType"/>
    <iact:actionData xml:id="d4">
      <inkml:trace xmlns:inkml="http://www.w3.org/2003/InkML" xml:id="stk4" contextRef="#ctx0" brushRef="#br0">22214 18693 636 0,'0'0'249'2,"0"0"-45"-2,0 0-64 0,0 0-32 0,0 0 10 0,0 0 10 0,-237 0-10 1,114 0-3-1,-32 0-19 0,-11 0-29 0,-16 0-8 0,-9-11-50 0,-12-4-9 0,-1 1 0 0,0-5 0 0,-3 19 0 1,1 0 0-1,4 0 0 0,-1 0 0 3,5 0 0 7,-1 0 0 7,-13 0 0-17,-8 0 0 13,-7 0 0-13,0 0 0 19,14 0 0-19,20 0 0 2,33 9 0 25,37-9 0-27,38 0 0 0,42 0 0 11,24 0 0-11,19 0 0 17,0 0 0-17,0 0 0 14,26 0 0-14,40 0 0 17,23 0 0-17,19 0-164 13,-54 0-97-13,-3 0-220 17</inkml:trace>
    </iact:actionData>
  </iact:action>
  <iact:action type="add" startTime="5425">
    <iact:property name="dataType"/>
    <iact:actionData xml:id="d5">
      <inkml:trace xmlns:inkml="http://www.w3.org/2003/InkML" xml:id="stk5" contextRef="#ctx0" brushRef="#br0">31577 18906 449 0,'0'0'143'24,"0"0"42"-24,0 0-30 0,0 0-37 0,0 0-26 0,0 0-28 0,0 0-9 0,29-17 14 0,-29 9-8 0,-41-7 43 0,-31 5-14 0,-20 10-10 0,-21 0-11 0,-18 0-16 0,-16 0 0 4,-5 0-10 5,5 0-7 8,4 0-9-17,3 0-2 14,7 0 6-14,9-8 0 23,-3 8-17-23,6 0-14 0,2 0 0 14,1 0 0-14,10 0 0 11,13 15 0 10,6-5 0-21,0 6 0 0,2-6 0 9,-5 5 0 11,0-7 0-20,2-8 0 0,3 7 0 10,0-7 0 11,1 0 0-21,4 0 0 0,6 0 0 13,-1 0 0-13,0 0 0 18,0-15 0-17,-1 7 0 19,-2-2 0-20,3 3 0 0,2-1 0 8,7 8 0 13,1-8 0-20,4-7 0-1,5 13 0 7,7-6 0 16,6 1 0-23,11-1 0 0,-2-2 0 8,-1 10 0 13,-4-8 0-21,2 8 0 0,1 0 0 15,11 0 0-14,10 0 0 14,10-7 0-15,7 7 0 20,0 0 0-20,0 0 0 0,0-8 0 9,0 8 0 8,0-8 0-17,17 8 0 13,17 0-149-13,-22 0-206 23,-12 0-347-23</inkml:trace>
    </iact:actionData>
  </iact:action>
  <iact:action type="add" startTime="8993">
    <iact:property name="dataType"/>
    <iact:actionData xml:id="d6">
      <inkml:trace xmlns:inkml="http://www.w3.org/2003/InkML" xml:id="stk6" contextRef="#ctx0" brushRef="#br1">7214 12343 684 0,'0'0'216'8,"0"0"-132"-7,0 0-12-1,0 0-7 0,-188-7-17 0,86 7 6 0,-16 29 3 0,-15 12 16 0,-17 13-12 0,-5 12-3 0,-2 15-17 0,-2 12-1 0,-1 6-6 0,8 19-9 0,-2 6 1 3,16 24-6 6,17 6-4 7,22 17-3-15,25 1 4 13,27 8 1-14,21 11-2 23,26 1-4-23,7 2-3 0,75-8-3 6,42-6 2 4,42-26 5 9,25-11-4-19,26-29-9 0,13-44 0 18,17-43 0-18,1-27 0 14,-13-57 0-14,-15-60-1 16,-28-45 2-16,-34-37-2 23,-33-20 1-23,-33-18 0 0,-36 5 0 6,-30 4-1 16,-26 4 0-22,0-1 0 0,-65 1-2 21,-36 14 0-21,-28 29 1 0,-11 31-6 9,-9 36-46-1,18 26-55 14,88 88-78-22,9 0-161 0</inkml:trace>
    </iact:actionData>
  </iact:action>
  <iact:action type="remove" startTime="11581">
    <iact:property name="style" value="instant"/>
    <iact:actionData xml:id="d7" ref="#d6"/>
  </iact:action>
  <iact:action type="add" startTime="11628">
    <iact:property name="dataType" value="strokeEraser"/>
    <iact:actionData xml:id="d8">
      <inkml:trace xmlns:inkml="http://www.w3.org/2003/InkML" xml:id="stk7" contextRef="#ctx0" brushRef="#br2">18414 26384 570 0,'0'0'187'64,"0"0"-176"-64,0 0-11 0,0 0-24 0,0 0-225 0</inkml:trace>
    </iact:actionData>
  </iact:action>
  <iact:action type="add" startTime="11740">
    <iact:property name="dataType" value="strokeEraser"/>
    <iact:actionData xml:id="d9">
      <inkml:trace xmlns:inkml="http://www.w3.org/2003/InkML" xml:id="stk8" contextRef="#ctx0" brushRef="#br2">18414 26384 214 0,'-54'71'282'10,"54"-76"-92"-10,0 5-11 4,0 0-64 2,0 0-68 0,0 0-28-1,3 0-19 16,1 0-38-15,-4 0-106-2,3 0-215 1</inkml:trace>
    </iact:actionData>
  </iact:action>
</iact:actions>
</file>

<file path=ppt/ink/inkAction6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28T21:19:27.3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act:action type="add" startTime="5442">
    <iact:property name="dataType"/>
    <iact:actionData xml:id="d0">
      <inkml:trace xmlns:inkml="http://www.w3.org/2003/InkML" xml:id="stk0" contextRef="#ctx0" brushRef="#br0">9021 2839 927 0,'0'0'195'1,"0"0"-47"18,0 0 10-19,0 0-64 0,0 0-16 16,0 0-8-16,0 0-7 14,251-33 20-14,-149 22-30 16,16 4-10-16,10 0-11 15,12 2 5-15,10 2-12 17,0 3 6-17,5 0-21 12,4 0-10-12,3 0 0 16,-3 0 0-16,-2 0 0 15,1 0 0-15,5 0 0 15,-1 0 0-15,-12 0 0 22,-7-6 0-22,-20-13 0 1,-10-4 0 12,-21-2 0-13,-4-1 0 17,-14 4 0-17,-13 6 0 11,-13 1 0 7,-21 5 0-18,-13 7 0 0,-7 3 0 14,-2 0 0-14,-5 0 0 16,0 0 0-16,0 0 0 23,-15 36-104-23,-9 1-185 0,0 11-227 9</inkml:trace>
    </iact:actionData>
  </iact:action>
  <iact:action type="add" startTime="6588">
    <iact:property name="dataType"/>
    <iact:actionData xml:id="d1">
      <inkml:trace xmlns:inkml="http://www.w3.org/2003/InkML" xml:id="stk1" contextRef="#ctx0" brushRef="#br0">18627 2935 727 0,'0'0'361'0,"0"0"-285"0,0 0 110 14,0 0-77-14,0 0-27 16,0 0-1-16,0 0-16 14,203-54 1-14,-95 30 9 16,23-1-11-16,14-1-4 14,19 4-7-14,5 5-11 17,5 1-42-17,2 13 0 14,-4 3 0-14,-11 0 0 21,-4 0 0-21,-9 0 0 0,1 0 0 16,6 0 0-16,3 0 0 12,-11 0 0 7,-14 0 0-19,-20 0 0 0,-21-8 0 14,-13-3 0-14,-18 3 0 15,-20 4 0-15,-12-3 0 14,-7 4 0-14,-3-1 0 16,-9 1 0-16,-3 3 0 14,-2 0 0-14,-5-4 0 16,0 4 0-16,0-4 0 22,0 4 0-21,-12 0-227-1,-5 0-204 7</inkml:trace>
    </iact:actionData>
  </iact:action>
  <iact:action type="add" startTime="7580">
    <iact:property name="dataType"/>
    <iact:actionData xml:id="d2">
      <inkml:trace xmlns:inkml="http://www.w3.org/2003/InkML" xml:id="stk2" contextRef="#ctx0" brushRef="#br0">28360 2817 502 0,'0'0'302'1,"0"0"-116"19,0 0 0-20,0 0-39 0,0 0-19 21,0 0-27-21,0 0 2 0,178-2-7 9,-79-22-1 13,25 2-34-22,28 1-4 0,20-6-2 7,13 6-27 15,9-2-28-22,-4 8 0 0,-1 12 0 9,-5-2 0 13,-8 5 0-22,-2 0 0 0,-5 0 0 15,-4 0 0-15,-2 0 0 14,-17 0 0-14,-16 0 0 22,-14 0 0-22,-19 5 0 0,-13 3 0 8,-7-1 0 6,-2 0 0-14,-7-4 0 16,-5 5 0-16,4-8 0 22,-9 0 0-22,-5 0 0 0,-11 0 0 8,-11 0 0 14,-9 0 0-22,-8 0 0 0,-6 0 0 17,-4 0 0-17,-4 0 0 13,0 0 0-13,0 0 0 17,0 0 0-17,0 0 0 13,-26 0 0-13,-47 0-38 16,-35 8-162-16,45-5-146 14,5 8-346-14</inkml:trace>
    </iact:actionData>
  </iact:action>
  <iact:action type="add" startTime="14193">
    <iact:property name="dataType"/>
    <iact:actionData xml:id="d3">
      <inkml:trace xmlns:inkml="http://www.w3.org/2003/InkML" xml:id="stk3" contextRef="#ctx0" brushRef="#br0">14645 8115 350 0,'0'0'601'0,"0"0"-477"15,0 0-2-15,0 0-23 23,0 0-43-23,0 0-18 0,0 0 55 16,0 0-52-16,-254-15 14 14,151 15 15-14,-6 0-25 12,0 0 2 5,-9 0-9-17,-6 0 5 0,-21 0-13 15,-12 0 3 1,-16 0-8-16,1 0 0 0,-2 0 4 15,13 0-11-15,6 5-6 15,8 1-1-15,4 1 3 21,10 5-5-21,12-4 4 0,8-1-7 8,7 1-6 13,4-2 0-21,7 6 0 0,-1-2 0 9,9 5 0 13,2-4 0-22,8 5 0 0,14-1 0 8,12-9 0 14,18 2 0-22,2-2 0 0,9-2 0 19,5 5 0-19,-2-7 0 12,4 6 0-12,-4-4 0 20,0 6 0-20,2 1 0 9,-5 1 0-9,3 3 0 23,-1-1 0-23,6 5 0 0,1 6 0 7,6 4 0 18,3 12 0-25,4 7 0 0,0 8 0 5,0 5 0 19,0 11 0-24,0 3 0 0,0 11 0 22,0 1 0-22,0 2 0 0,0 0 0 8,-5-8 0 7,2-5 0-15,-4-2 0 16,7 7 0-16,0 1 0 14,0 5 0-14,0 2 0 15,0-2 0-15,0-5 0 15,0 3 0-15,0-7 0 21,3 5 0-21,1 10 0 0,-1-6 0 8,-3-6 0 14,0-7 0-22,0-11 0 0,0-8 0 9,0-2 0 12,0-11 0-21,0-1 0 0,0-10 0 8,0-7 0 14,0-15 0-22,0-7 0 0,0-2 0 9,0 0 0 6,0 0 0-14,0 0 0 21,0 0 0-22,19 0 0 0,19 4 0 13,16-1 0-13,32 2 0 16,2-5 0-16,15 0 0 14,8 0 0-14,6 3 0 17,4 4 0-17,1 2 0 13,2 5 0-13,1-4 0 17,-4 1 0-17,0-3 0 22,12-4 0-22,0-4 0 0,5 0 0 7,7 0 0 15,-5 0 0-22,-3 0 0 0,-9 0 0 11,-4 0 0 8,-2 0 0-19,-12 0 0 0,8-8 0 13,-5 4 0 4,-6 2 0-17,-3-2 0 0,-10 4 0 14,-12-5 0-14,-3 5 0 16,-6 0 0-16,-12-3 0 17,3 3 0-17,-10-7 0 14,9-1 0-14,-6-7 0 22,1-3 0-22,-11 0 0 0,-2-1 0 8,-13 4 0 14,-8 1 0-22,-3 2 0 0,-11 9 0 7,-2-3 0 15,-8 6 0-22,4-5 0 0,-1 5 0 17,1 0 0-17,-4 0 0 14,0 0 0-14,0-4 0 24,0 4 0-24,0-29 0 0,0-32 0 5,0-47 0 11,-7-39 0-16,-15-23 0 14,-1-21 0-14,5-27 0 22,2-30 0-22,13-22 0 9,3-1 0-9,0 12 0 23,0 38 0-23,0 56 0 0,0 50 0 14,0 57 0-14,0 41 0 17,0 17-79-17,-14 0-114 14,-8 47-66-14,-4 20-83 14</inkml:trace>
    </iact:actionData>
  </iact:action>
  <iact:action type="add" startTime="15966">
    <iact:property name="dataType"/>
    <iact:actionData xml:id="d4">
      <inkml:trace xmlns:inkml="http://www.w3.org/2003/InkML" xml:id="stk4" contextRef="#ctx0" brushRef="#br0">14420 16360 615 0,'0'0'251'0,"0"0"-39"12,0 0-50-12,0 0-43 15,0 0-28-15,0 0-11 15,0 0-14-15,-157 15 1 14,30 8-8-14,-35-13-10 16,-32 5-7-16,-31-6 7 14,-13-3-15-14,-9 5-4 16,11 5-10-16,20-7 6 15,13 21 2-15,12-3-5 21,15 6-3-21,7 6-16 0,5-6-4 16,19 9 0-16,5-3 0 11,14-5 0 9,17-9 0-20,18-2 0 0,30-5 0 11,17-3 0 7,21-12 0-18,16 2 0 0,7-5 0 14,0 0 0-14,0 0 0 16,0 0 0-16,0 0 0 22,0 2 0-22,0 14 0 0,0 17 0 9,0 7 0 13,7 8 0-22,21 12 0 0,-13 5 0 8,9 8 0 14,-9 17 0-22,-5 9 0 0,2 7 0 7,-8 16 0 14,-1 2 0-21,-3 8 0 9,0 8 0-9,0 5 0 22,0-6 0-22,0 2 0 0,0-21 0 17,-3-2 0-17,-1-12 0 14,4-32 0-14,0-18 0 18,0-23 0-18,0-26 0 11,0-7 0-11,0 0 0 20,23 0 0-20,28 0 0 11,12 0 0-11,7 0 0 21,-5-7 0-21,10-1 0 0,-2 8 0 17,11 0 0-17,8 0 0 14,15 0 0-13,9 8 0 13,19-1 0-14,10-7 0 14,9 0 0-14,3 0 0 16,-9 0 0-16,8 0 0 15,-13 0 0-15,-10 0 0 23,-12 0 0-23,-10 0 0 0,-9 0 0 8,-9 0 0 6,-12 0 0-14,-12 0 0 22,-6-15 0-22,-7 7 0 0,-5-2 0 9,-8 3 0 12,6-1 0-21,-9 0 0 0,-1-2 0 8,7 5 0 14,-2 3 0-22,11 2 0 0,5 0 0 8,1-8 0 14,-1 8 0-22,-12 0 0 0,-4-7 0 19,-15-1 0-19,-3 8 0 13,-4-8 0-13,-12 8 0 18,2-2 0-18,-5 2 0 1,-6 0 0 8,-1 0 0 13,0 0 0-22,0 0 0 0,0-8 0 8,0 8 0 15,0 0 0-23,0 0 0 0,0 0 0 8,0 0 0 13,0-15 0-21,0-18 0 0,0-8 0 16,0-24 0-16,0-10 0 14,0-24 0-14,0-15 0 16,0-18 0-15,-1-22 0 13,-3-20 0-14,4-6 0 15,0-7 0-15,0 7 0 14,0 0 0-14,0 14 0 16,0 11 0-16,0 7 0 23,0 24 0-23,0 17 0 0,0 33 0 8,0 30 0 14,0 18 0-22,0 18 0 0,0 6-78 7,0 2-89 15,0 0-83-22,0 0-271 0</inkml:trace>
    </iact:actionData>
  </iact:action>
  <iact:action type="add" startTime="20670">
    <iact:property name="dataType"/>
    <iact:actionData xml:id="d5">
      <inkml:trace xmlns:inkml="http://www.w3.org/2003/InkML" xml:id="stk5" contextRef="#ctx0" brushRef="#br1">12821 6236 820 0,'0'0'213'0,"0"0"-104"0,0 0 0 16,0 0-4-16,0 0-24 6,-283-53 95 19,16 53-73-25,-70 0 27 0,-61 0-15 14,-54 11-29-14,-34 26-86 16,23 7 0-16,19 8 0 14,67-5 0-14,58-5 0 15,53-13 0-15,63-4 0 14,65-7 0-14,53-5 0 17,62-13 0-17,32 0-87 21,112 0-99-21,-12-5-268 0,24-5-501 9</inkml:trace>
    </iact:actionData>
  </iact:action>
  <iact:action type="add" startTime="21461">
    <iact:property name="dataType"/>
    <iact:actionData xml:id="d6">
      <inkml:trace xmlns:inkml="http://www.w3.org/2003/InkML" xml:id="stk6" contextRef="#ctx0" brushRef="#br1">22402 5765 771 0,'0'0'312'0,"0"0"-149"27,0 0 2-27,0 0-48 0,-191 25-16 0,-29 15 6 9,-60-7-7 6,-36-17-14-15,-15-16-24 15,-20 0-7-15,-16 0-47 13,3 0-8-13,-8 0 0 16,22 0 0-16,38 2 0 14,32 31 0-14,52 1 0 17,55 3 0-17,49 4-11 13,50-5-96-13,45 4-66 24,36-28-56-24,60 2-148 0</inkml:trace>
    </iact:actionData>
  </iact:action>
  <iact:action type="add" startTime="22331">
    <iact:property name="dataType"/>
    <iact:actionData xml:id="d7">
      <inkml:trace xmlns:inkml="http://www.w3.org/2003/InkML" xml:id="stk7" contextRef="#ctx0" brushRef="#br1">32437 6066 418 0,'0'0'183'0,"0"0"-2"19,0 0-20-19,0 0-44 0,0 0-33 21,0 0 2-21,0 0 42 9,-262-18-35-9,68 18 8 16,-53 0-4-16,-47 0-3 14,-34 12-2-14,-25-10-11 23,-15 5-14-23,21 1-11 0,28-4-48 8,27 3-8 14,30 0 0-22,18-7 0 0,20 4 0 19,14 5 0-19,23 0 0 10,21 9 0-10,18 6 0 22,32 0 0-22,30-4 0 10,32-7 0-10,28-1 0 22,19-4-52-22,7 2-80 0,12 13-82 6,27-13-159 18,1 13-517-24</inkml:trace>
    </iact:actionData>
  </iact:action>
  <iact:action type="add" startTime="28151">
    <iact:property name="dataType"/>
    <iact:actionData xml:id="d8">
      <inkml:trace xmlns:inkml="http://www.w3.org/2003/InkML" xml:id="stk8" contextRef="#ctx0" brushRef="#br1">31469 11015 553 0,'0'0'220'0,"0"0"-76"12,0 0 52-12,0 0-68 18,0 0-28-18,0 0-15 13,0 0 14-13,0 0-29 17,60 0-4-17,-60 0-9 21,0 0-8-21,0 0-5 0,0 0-1 8,-36 0-8 15,-10-5 23-23,-17-1-23 0,-5-2-1 7,-21 1-3 15,-19 3-31-21,-20-4 0-1,-17 2 0 7,-5-2 0 15,-3-3 0-22,-3 1 0 0,3-2 0 8,6-3 0 14,-1-4 0-22,8 1 0 0,5 3 0 19,-3 4 0-19,3 8 0 11,-2-1 0-11,-9 4 0 21,2 0 0-21,3 0 0 9,2 0 0-9,11 0 0 22,2 16 0-22,5 1 0 0,10 5 0 8,12 1 0 14,26-4 0-21,18-5 0-1,26-3 0 7,14-1 0 15,8-5 0-22,-2 2 0 0,4-7 0 17,4 3 0-17,-5 1 0 13,5 0 0-13,-4 0 0 17,3 0 0-17,-3-4 0 9,1 2 0 11,4-2 0-20,0 0 0 0,0 13 0 14,0 7 0-14,0 18 0 16,0 13 0-16,16 5 0 23,-3 11 0-23,3 5 0 0,-4 24 0 8,-2 18 0 13,-3 12 0-21,1 10 0 0,-1-8 0 9,3-2 0 12,6-13 0-21,3-7 0 0,3-5 0 9,0-17 0 13,2-9 0-22,0-14 0 0,-6-6 0 22,-1 0 0-22,-1-4 0 0,-1 2 0 9,-5-10 0 12,-3 9 0-21,0 6 0 0,-2-10 0 7,-3 0 0 9,-2-18 0-16,0-11 0 14,0-5 0-14,0-6 0 17,0 3 0-17,0 7 0 14,0-2 0-14,0-1 0 14,0-9 0-14,0-6 0 16,0 0 0-16,0 0 0 16,0 0 0-16,5 0 0 22,-5 0 0-22,0 0 0 0,0 0 0 10,0 0 0 10,2 0 0-20,3 0 0 0,7 0 0 13,10 0 0-13,0 3 0 16,0-3 0-16,-5 4 0 15,-5 1 0-15,-3-2 0 15,1 0 0-15,-10-3 0 23,4 0 0-23,-4 0 0 0,3 0 0 8,4 3 0 14,5-3 0-22,6 6 0 0,8-6 0 7,10 2 0 14,1 5 0-21,11-3 0 9,7-4 0-9,11 0 0 23,8 0 0-23,13 0 0 0,17 8 0 16,5 10 0-16,14 9 0 14,-2 2 0-14,12 14 0 22,-1-16 0-22,11-6 0 0,5-3 0 8,-1-9 0 10,-7-7 0-18,-4-2 0 12,-11 0 0-12,-4 0 0 19,-6 8 0-19,-6-8 0 2,2 4 0 14,-16-4 0-16,-3 0 0 14,-6 0 0-14,-16 0 0 16,-6 0 0-16,-7 0 0 14,-13 0 0-14,-8 0 0 16,-7 0 0-16,-7 0 0 14,-3 0 0-14,-9 0 0 17,-1 0 0-17,-3 0 0 13,-2 0 0-13,-4 0 0 16,0 0 0-16,0 3 0 22,0-3 0-22,0 0 0 0,0-48 0 10,-26-44 0 11,-6-40 0-21,6-22 0 0,11-34 0 8,8-29 0 13,7-18 0-21,0-5 0 0,0 21 0 8,0 23 0 14,0 41 0-22,0 40 0 0,0 46 0 20,0 36 0-20,0 21 0 11,0 12 0-11,0 0 0 21,0 0 0-21,0 26-36 0,10 48-195 8,6-19-199 15,-11 11-655-23</inkml:trace>
    </iact:actionData>
  </iact:action>
  <iact:action type="add" startTime="29964">
    <iact:property name="dataType"/>
    <iact:actionData xml:id="d9">
      <inkml:trace xmlns:inkml="http://www.w3.org/2003/InkML" xml:id="stk9" contextRef="#ctx0" brushRef="#br1">31457 13694 382 0,'0'0'178'0,"0"0"3"0,0 0 3 0,0 0-45 0,0 0-11 16,0 0 7-16,0 0-26 14,34-15-10-14,-63 15-26 17,-32 10-2-17,-21 13-9 14,-29-8-11-14,-25-1-12 15,-15-6-3-15,-11-8 4 12,-3 0-6 6,3 0-1-18,1 3 0 0,3 0 2 14,-5 2-30-14,5-2-5 22,4 1 0-22,9-4 0 0,7 0 0 16,-7 0 0-16,-5 0 0 8,-2 0 0 14,2 0 0-22,15 10 0 0,5 6 0 9,16-2 0 12,8 1 0-21,14-1 0 0,15-2 0 9,21 0 0 11,24-6 0-20,13 3 0 0,12-3 0 15,2-3 0-15,1 6 0 17,1-3 0-17,-4-6 0 21,4 3 0-21,-1 3 0 0,-1-4 0 8,2-2 0 11,-1 4 0-19,4-4 0 11,0 3 0-11,0-3 0 23,0 0 0-23,0 0 0 0,0 0 0 7,-3 15 0 15,-4 11 0-22,4 11 0 0,-2 18 0 16,5 16 0-16,0 2 0 14,0 15 0-14,0 14 0 16,0 17 0-16,0 7 0 14,0 2 0-14,0 0 0 16,0 1 0-15,0-12 0 12,0 3 0-13,0-12 0 17,5 3 0-17,-2-11 0 13,1-12 0-13,-1-11 0 16,0-20 0-16,-3-15 0 22,7-16 0-22,-7-4 0 0,5-13 0 8,-5-9 0 14,0 0 0-22,0 0 0 0,0 0 0 8,0 0 0 15,4 0 0-23,-4 0 0 0,0 0 0 7,0 0 0 15,0 0 0-22,0 0 0 0,3 0 0 21,-3 0 0-20,0 0 0 7,7 0 0-8,7 0 0 22,13 2 0-22,14 10 0 0,10-2 0 8,-3-1 0 14,5-3 0-22,8-3 0 0,-3 2 0 9,19-5 0 12,15 0 0-21,16 0 0 0,25 0 0 18,13 0 0-18,3 0 0 12,11 0 0-12,-1-12 0 17,1 1 0-17,6 1 0 14,-1-4 0-14,-9 5 0 16,-10 9 0-16,-13-7 0 14,-5 7 0-14,-13 0 0 15,-13 0 0-15,-6 0 0 15,-14 0 0-15,-11 0 0 15,-11 0 0-15,-11-3 0 23,-20 3 0-23,-6-5 0 0,-13 5 0 8,-3 0 0 13,-2 0 0-21,5-3 0 0,5 3 0 8,8 0 0 14,2 0 0-22,1 0 0 0,-2 0 0 9,3 0 0 13,-8 0 0-22,0 0 0 0,-6 0 0 22,-6 0 0-22,5 0 0 0,-5 0 0 8,1 0 0 6,-1 0 0-14,-3 0 0 16,-1 0 0-16,-1 0 0 13,5 0 0-13,-1 0 0 16,8 0 0-16,-2 0 0 14,-5 0 0-14,3 0 0 17,-5 0 0-17,-3 0 0 22,-2 0 0-22,0 0 0 0,5 0 0 16,-5 0 0-16,0 0 0 13,0-6 0-13,3-21 0 16,6-18 0-16,-6-14 0 12,1-17 0 6,-4-12 0-18,0-34 0 0,0-11 0 14,0-29 0-14,0-3 0 16,0-16 0-16,0 10 0 22,0 12 0-22,0 15 0 0,0 15 0 8,0 15 0 15,0 19 0-23,0 15 0 0,-7 20 0 7,-2 19 0 15,1 19 0-22,6 7 0 0,-3 8 0 8,3 7 0 15,2 0 0-23,-5 0 0 0,2 0 0 13,-4 30 0-13,-5 28-89 16,9-16-179-16,3 6-115 16</inkml:trace>
    </iact:actionData>
  </iact:action>
</iact:actions>
</file>

<file path=ppt/ink/inkAction6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08T01:45:01.9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596">
    <iact:property name="dataType"/>
    <iact:actionData xml:id="d0">
      <inkml:trace xmlns:inkml="http://www.w3.org/2003/InkML" xml:id="stk0" contextRef="#ctx0" brushRef="#br0">29171 8038 459 0,'0'0'69'5,"0"0"50"-5,0 0-45 0,0 0-23 15,0 0 43-15,0 0-48 14,0 0 3-14,-236-7-9 17,170 7-7-17,-4 0 4 13,-5 21 0-13,3 5-6 16,-1 11 8-16,-2 7-20 18,1 11 5-18,9 12-6 13,6 10 6-13,14 8 3 18,20 3-4-18,21 7-2 13,4 5-1-13,41 3-3 13,46 0-15-13,31-10 17 17,12-25-18-17,6-15 0 21,-1-27 14-21,-5-26-3 1,-6 0-9 16,-3-59 0-17,-10-45 2 4,-15-36-3 19,-16-22-3-23,-24-18 2 0,-20-4-2 14,-24 19-1-14,-12 25 2 16,0 40-4-16,-19 34-36 16,-35 37-65-16,13 29-73 14,-4 19-220-14</inkml:trace>
    </iact:actionData>
  </iact:action>
  <iact:action type="add" startTime="12733">
    <iact:property name="dataType"/>
    <iact:actionData xml:id="d1">
      <inkml:trace xmlns:inkml="http://www.w3.org/2003/InkML" xml:id="stk1" contextRef="#ctx0" brushRef="#br0">28862 10985 304 0,'0'0'130'0,"0"0"-33"0,0 0 1 6,0 0-51 13,0 0 54-19,0 0-1 13,0 0-22-13,-114-43-45 15,47 38 23-15,-12 5-12 16,-1 0-17-16,-12 0-5 14,-7 11-8-14,-7 26 0 15,1 8 3-15,11 3-8 14,10 6 2-14,11 9 2 16,10 12 1-16,15 0 7 16,15 15 6-16,21 1 0 15,12 8-13-15,0 12-10 17,52-1 3-17,33 4-1 14,29-11-4-14,14-7-4 16,9-26 4-16,10-27-4 14,3-28 4-14,5-15 6 23,-7-21-2-23,-9-45 3 0,-22-23-7 15,-18-14-2-15,-27-19 5 15,-14-13-4-15,-31-13-1 16,-22-5 0-16,-5 6 0 15,-32 9-3-15,-45 21 1 13,-32 17-1-13,-10 19 0 18,-6 23 1-18,-1 17-18 20,11 26-44-20,13 15-44 0,76 0-80 9,8 26-324 25</inkml:trace>
    </iact:actionData>
  </iact:action>
  <iact:action type="add" startTime="17212">
    <iact:property name="dataType"/>
    <iact:actionData xml:id="d2">
      <inkml:trace xmlns:inkml="http://www.w3.org/2003/InkML" xml:id="stk2" contextRef="#ctx0" brushRef="#br0">29213 14572 339 0,'0'0'99'1,"0"0"20"-1,0 0-23 13,0 0-37-13,0 0 0 16,0 0-19-16,0 0-1 14,0 0 0-14,16-57 6 16,-61 45 6-16,-13 8-14 16,-15 4-3-16,-16 0-8 15,-3 4-7-15,-3 32-7 14,9 12 5-14,9 0 5 15,7 14-2-15,9 8 0 16,13 11 2-16,18 4-12 13,30 11 1-13,0 3-10 17,63 9-1-17,51-18 0 14,28-12 2-14,25-18-2 16,-5-21 10-16,-22-12 2 16,-28-25 21-16,-30-2-12 15,-18-10-10-15,-17-79-10 19,-19-33-1-19,-13-28 0 0,-15-30 0 15,0-1-3-15,-3 31-2 17,-33 39-13-17,-12 45-51 16,-12 55-61-16,31 11-227 17</inkml:trace>
    </iact:actionData>
  </iact:action>
  <iact:action type="add" startTime="18322">
    <iact:property name="dataType"/>
    <iact:actionData xml:id="d3">
      <inkml:trace xmlns:inkml="http://www.w3.org/2003/InkML" xml:id="stk3" contextRef="#ctx0" brushRef="#br0">29060 17056 358 0,'0'0'118'1,"0"0"3"-1,0 0-19 0,0 0-41 13,0 0 11-13,0 0-21 16,0 0 9-16,-185 0 4 15,126 0-12-15,-6 0-10 14,-5 0-14-14,-3 16-6 17,-13 8-2-17,-1 6-7 12,-15 11-5-12,1 11-2 17,2 2-3-17,4 12-1 15,3 9 5-15,6 8 3 16,13 16 1-16,18 16 3 15,14 15-5-15,29 2-4 17,12 7-1-17,19 16 4 12,55-7 1-12,26-25 11 16,25-8-8-16,18-34 9 16,4-25-3-15,-4-23-2 16,-3-23 13-17,-7-10-5 0,-8-10-8 16,-4-54-7-16,-10-34-2 16,-12-34-6-16,-17-24 0 15,-28-9-1-15,-25 3 0 14,-29 7-2-14,0 6-1 18,-7 8-1-18,-37 12-7 11,-9 23-29-11,-12 31-16 17,-11 20-44-17,38 55-46 15,2 0-190-15</inkml:trace>
    </iact:actionData>
  </iact:action>
</iact:actions>
</file>

<file path=ppt/ink/inkAction6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08T01:45:01.9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596">
    <iact:property name="dataType"/>
    <iact:actionData xml:id="d0">
      <inkml:trace xmlns:inkml="http://www.w3.org/2003/InkML" xml:id="stk0" contextRef="#ctx0" brushRef="#br0">29171 8038 459 0,'0'0'69'5,"0"0"50"-5,0 0-45 0,0 0-23 15,0 0 43-15,0 0-48 14,0 0 3-14,-236-7-9 17,170 7-7-17,-4 0 4 13,-5 21 0-13,3 5-6 16,-1 11 8-16,-2 7-20 18,1 11 5-18,9 12-6 13,6 10 6-13,14 8 3 18,20 3-4-18,21 7-2 13,4 5-1-13,41 3-3 13,46 0-15-13,31-10 17 17,12-25-18-17,6-15 0 21,-1-27 14-21,-5-26-3 1,-6 0-9 16,-3-59 0-17,-10-45 2 4,-15-36-3 19,-16-22-3-23,-24-18 2 0,-20-4-2 14,-24 19-1-14,-12 25 2 16,0 40-4-16,-19 34-36 16,-35 37-65-16,13 29-73 14,-4 19-220-14</inkml:trace>
    </iact:actionData>
  </iact:action>
  <iact:action type="add" startTime="12733">
    <iact:property name="dataType"/>
    <iact:actionData xml:id="d1">
      <inkml:trace xmlns:inkml="http://www.w3.org/2003/InkML" xml:id="stk1" contextRef="#ctx0" brushRef="#br0">28862 10985 304 0,'0'0'130'0,"0"0"-33"0,0 0 1 6,0 0-51 13,0 0 54-19,0 0-1 13,0 0-22-13,-114-43-45 15,47 38 23-15,-12 5-12 16,-1 0-17-16,-12 0-5 14,-7 11-8-14,-7 26 0 15,1 8 3-15,11 3-8 14,10 6 2-14,11 9 2 16,10 12 1-16,15 0 7 16,15 15 6-16,21 1 0 15,12 8-13-15,0 12-10 17,52-1 3-17,33 4-1 14,29-11-4-14,14-7-4 16,9-26 4-16,10-27-4 14,3-28 4-14,5-15 6 23,-7-21-2-23,-9-45 3 0,-22-23-7 15,-18-14-2-15,-27-19 5 15,-14-13-4-15,-31-13-1 16,-22-5 0-16,-5 6 0 15,-32 9-3-15,-45 21 1 13,-32 17-1-13,-10 19 0 18,-6 23 1-18,-1 17-18 20,11 26-44-20,13 15-44 0,76 0-80 9,8 26-324 25</inkml:trace>
    </iact:actionData>
  </iact:action>
  <iact:action type="add" startTime="17212">
    <iact:property name="dataType"/>
    <iact:actionData xml:id="d2">
      <inkml:trace xmlns:inkml="http://www.w3.org/2003/InkML" xml:id="stk2" contextRef="#ctx0" brushRef="#br0">29213 14572 339 0,'0'0'99'1,"0"0"20"-1,0 0-23 13,0 0-37-13,0 0 0 16,0 0-19-16,0 0-1 14,0 0 0-14,16-57 6 16,-61 45 6-16,-13 8-14 16,-15 4-3-16,-16 0-8 15,-3 4-7-15,-3 32-7 14,9 12 5-14,9 0 5 15,7 14-2-15,9 8 0 16,13 11 2-16,18 4-12 13,30 11 1-13,0 3-10 17,63 9-1-17,51-18 0 14,28-12 2-14,25-18-2 16,-5-21 10-16,-22-12 2 16,-28-25 21-16,-30-2-12 15,-18-10-10-15,-17-79-10 19,-19-33-1-19,-13-28 0 0,-15-30 0 15,0-1-3-15,-3 31-2 17,-33 39-13-17,-12 45-51 16,-12 55-61-16,31 11-227 17</inkml:trace>
    </iact:actionData>
  </iact:action>
  <iact:action type="add" startTime="18322">
    <iact:property name="dataType"/>
    <iact:actionData xml:id="d3">
      <inkml:trace xmlns:inkml="http://www.w3.org/2003/InkML" xml:id="stk3" contextRef="#ctx0" brushRef="#br0">29060 17056 358 0,'0'0'118'1,"0"0"3"-1,0 0-19 0,0 0-41 13,0 0 11-13,0 0-21 16,0 0 9-16,-185 0 4 15,126 0-12-15,-6 0-10 14,-5 0-14-14,-3 16-6 17,-13 8-2-17,-1 6-7 12,-15 11-5-12,1 11-2 17,2 2-3-17,4 12-1 15,3 9 5-15,6 8 3 16,13 16 1-16,18 16 3 15,14 15-5-15,29 2-4 17,12 7-1-17,19 16 4 12,55-7 1-12,26-25 11 16,25-8-8-16,18-34 9 16,4-25-3-15,-4-23-2 16,-3-23 13-17,-7-10-5 0,-8-10-8 16,-4-54-7-16,-10-34-2 16,-12-34-6-16,-17-24 0 15,-28-9-1-15,-25 3 0 14,-29 7-2-14,0 6-1 18,-7 8-1-18,-37 12-7 11,-9 23-29-11,-12 31-16 17,-11 20-44-17,38 55-46 15,2 0-190-15</inkml:trace>
    </iact:actionData>
  </iact:action>
</iact:actions>
</file>

<file path=ppt/ink/inkAction6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28T22:47:36.47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26316">
    <iact:property name="dataType"/>
    <iact:actionData xml:id="d0">
      <inkml:trace xmlns:inkml="http://www.w3.org/2003/InkML" xml:id="stk0" contextRef="#ctx0" brushRef="#br0">29340 14819 489 0,'0'0'152'0,"0"0"-4"0,0 0-12 3,0 0-30 11,0 0-16-14,0 0-39 17,0 0 10-17,-232-181-25 23,121 178-1-23,-14 3 3 0,-6 0-3 6,-1 44-17 16,9 26 6-21,6 23-13-1,9 13 13 9,25 11 1 12,16 12-1-20,23 0 16-1,25 7-16 7,19 8 3 13,26 6-9-20,78 2-9 0,49-13 8 23,33-13-13-23,16-35-3 0,2-43 1 8,-8-40 4 14,-27-8 4-22,-18-64-7 0,-30-45-3 8,-29-39 2 14,-32-38 0-22,-33-44-2 0,-27-9-2 8,-10-7-1 8,-65 28 0-16,-19 45-4 14,-21 56-14-14,-6 45-55 16,-10 45-79-16,73 27-87 14,15 44-355-14</inkml:trace>
    </iact:actionData>
  </iact:action>
  <iact:action type="remove" startTime="31789">
    <iact:property name="style" value="instant"/>
    <iact:actionData xml:id="d1" ref="#d0"/>
  </iact:action>
  <iact:action type="add" startTime="31790">
    <iact:property name="dataType" value="strokeEraser"/>
    <iact:actionData xml:id="d2">
      <inkml:trace xmlns:inkml="http://www.w3.org/2003/InkML" xml:id="stk1" contextRef="#ctx0" brushRef="#br1">39438 27911 730 0,'0'0'156'2,"0"0"-2"-2,0 0-53 0,0 0-57 2,0 0-44 7,0 0-4-1,0 0-65-3,-24 101-200 4,17-83-516-1</inkml:trace>
    </iact:actionData>
  </iact:action>
  <iact:action type="add" startTime="33695">
    <iact:property name="dataType"/>
    <iact:actionData xml:id="d3">
      <inkml:trace xmlns:inkml="http://www.w3.org/2003/InkML" xml:id="stk2" contextRef="#ctx0" brushRef="#br0">29041 14889 415 0,'0'0'406'0,"0"0"-298"0,0 0 18 15,0 0-68-15,0 0-19 13,0 0 24-12,0 0-25 17,-184-12-7-18,107 12-12 0,-8 31-5 16,4 9 4-16,5 23 14 17,6 15 2-17,3 3-6 14,16 6 1-14,10 8-17 15,15 8 4-15,23 7-7 16,3 19 5-16,7 11 1 13,53 7 0-13,16-14-4 16,18-22-2-16,19-19 2 21,8-37 7-21,12-22-5 0,-2-30-6 17,-6-3-4-17,-16-18-3 14,-17-55 1-14,-13-26-1 9,-16-31 1 12,-22-13-1-21,-16-8 9 0,-25 1-1 8,0 9-3 16,-23 21 4-24,-46-3 5 0,-19 24 4 18,-11 11-5-18,-4 18 3 10,11 18-10-10,10 19-1 22,24 7-5-22,14 16-2 0,15 5 2 8,10 3-29 15,4 2-53-23,-7 0-85 0,18 0-129 7,-3 0-736 19</inkml:trace>
    </iact:actionData>
  </iact:action>
  <iact:action type="add" startTime="39628">
    <iact:property name="dataType"/>
    <iact:actionData xml:id="d4">
      <inkml:trace xmlns:inkml="http://www.w3.org/2003/InkML" xml:id="stk3" contextRef="#ctx0" brushRef="#br0">12382 9025 312 0,'0'0'384'1,"0"0"-313"-1,0 0 2 0,0 0 16 28,0 0-36-28,0 0 17 0,0 0-17 0,0 0-20 7,7 0-6 16,-7 0 2-22,0-8-3-1,0-7 0 6,0-8 21 7,-3 3-15-13,-19-11-6 13,3 5-7 5,-7 4-9-18,4-4 9 0,-4 5-10 14,-4 2 4-14,6-2 7 17,-2 1-2-17,-3 2-13 15,-2 3 2-15,2 6 4 23,-3-3 3-23,3 4 3 0,2 4-3 14,1 1-3-14,1-1-4 15,-4-3-3-15,0 3-2 15,0 1-1-15,-4-1 0 12,4-4 1-11,2 1-1 16,-11 5 1-17,-3 2 2 14,2 0 15-14,-2 0-2 17,0 0-7-17,-1 0-5 22,-1 0-1-22,4 2-1 0,3 5-2 8,-5 5 0 13,0 0-1-21,0 1 0 0,2 7 0 9,-1-3 6 10,5 1 2-19,6-3-3 3,3 1 1 10,7-7-5-13,0-1 1 16,6-1-1-16,3-2-1 22,-2-5 0-22,5 0 0 0,-5 0 0 10,-2 0 0 10,2 0 0-20,0 0 0 0,2 0-1 8,0 0 1 12,-2 0 0-20,-2 0 0 9,-1 0 0-9,-4 3 2 23,5 4-2-23,-1-2 0 0,3-1 0 17,2-2 0-17,-4 5 1 15,-4-2-1-15,-1-2 0 14,-5 4 0-14,3 2 0 7,3 1 1 16,1-3-1-23,1-3 0 0,3-1 0 15,4 2 0-15,2-1 0 15,-5-4 1-15,5 0-3 20,-1 2 2-20,1-2 0 11,4 0 2-11,-4 4-2 21,0-4 0-21,-2 0 0 0,-1 4-2 8,-3-4 4 14,1 0-2-22,-5 5 0 0,-4-3 0 10,-1 6-1 11,0 0 3-20,0-2-4-1,-1 3 2 13,1-3 0-13,9 2 1 16,-3-4-1-16,6-2 0 20,-5 3-1-20,-4-5 2 0,-7 8 0 32,-3-6 0-32,-3 10-2 0,-9-1 1 0,3-1 0 8,2 2-1 7,2-1 2-15,12-1 1 15,5-5-2-15,0 2 1 21,3-4-1-21,-3 9 0 0,-1-6 0 16,-5 2 3-16,1 7 2 15,-7-5-2-15,4 5 0 7,-6 1-1 15,4-1-1-22,3-1 1 0,-2-3 1 17,4 4 4-17,0-5 1 14,8-2 0-14,2 3-3 16,5-7-3-16,-1-1-2 14,8 1 1-14,0-4-1 15,0 0 0-15,0 0 0 13,0 0 0-13,0 0-1 17,0 0 0-17,0 0-4 14,0-7-2-14,0-30 3 16,12-7 4-16,10 0 0 15,0 11 0-15,0 4 1 17,-8 10-1-17,-2 7 0 21,-5 10 0-21,-7-2 0 0,0 4 0 14,0 0 1-14,0 0-1 16,0 0-1-16,0 0 1 13,-26 18 0-13,-10 18 1 16,2 9 0-16,2-5 0 15,-1 1 0-15,15-12-1 15,6-11 3-15,5-6-3 22,7-12 2-22,0 0 0 0,0 0 18 17,10 0 21-17,41 0-9 9,17-8-21 12,1-6 22-21,-6 6-2 0,-12 0-11 10,-13 8-8 9,-9 0-10-19,-11 0-2 0,-1 0-11 13,2-3-88-13,0-4-84 17,-19 0-133-17,0-1-370 15</inkml:trace>
    </iact:actionData>
  </iact:action>
  <iact:action type="add" startTime="41352">
    <iact:property name="dataType"/>
    <iact:actionData xml:id="d5">
      <inkml:trace xmlns:inkml="http://www.w3.org/2003/InkML" xml:id="stk4" contextRef="#ctx0" brushRef="#br0">10918 8617 640 0,'0'0'108'1,"0"0"64"-1,0 0 12 0,0 0-56 12,0 0 5-12,-247-5-3 17,167 12-24-17,0 12-28 23,10-8-31-23,10-1-17 0,12 2-21 6,12-9-8 7,2-3-1-13,8 0-49 17,23 0-169-17,3 0-235 16</inkml:trace>
    </iact:actionData>
  </iact:action>
  <iact:action type="add" startTime="42092">
    <iact:property name="dataType"/>
    <iact:actionData xml:id="d6">
      <inkml:trace xmlns:inkml="http://www.w3.org/2003/InkML" xml:id="stk5" contextRef="#ctx0" brushRef="#br0">9314 9116 751 0,'0'0'168'1,"0"0"-67"-1,0 0 9 8,0 0-52 16,0 0 7-24,0 0 5 0,-58-114-16 7,21 73-11 15,-9 1-9-22,8 7-14 0,-3-1 13 7,-1 9-6 17,2 2-5-23,-4 2-3-1,1 9 0 5,-4 3-4 9,0 0 1-14,1 6 9 18,-6 3-9-18,5-4 0 12,-5 4 1-12,0 0-5 16,1 0-3-16,-3 0-2 22,-3 0 1-22,3 0-4 0,2 0-2 15,8 0-1-15,0 0-1 16,3 0 1-16,8 0 1 14,8 0 2-14,-1 0-4 13,4 4 3 4,-4 3-2-17,-4 0 0 0,-3 8 1 15,-3 3 1-15,2 1 4 15,-2 4-3-15,2-2-1 23,5 1 1-23,0 5 0 0,-3-6-3 15,8 6 1-15,-5-2 1 16,-3 4-2-16,-4 0 0 7,0 1-1 16,4-1 0-23,6-10 0 0,4-5 0 13,10-7 0-13,5-7-2 17,4 0 2-17,-1 0-1 14,4 0-2-14,-3 0 0 16,3 0 1-16,-4 0-7 22,4 0 3-22,0 0 0 0,0 0-13 8,0 0-8 5,0-33 13-13,0-15 8 17,0 5-1-17,0 10 6 20,0 14 0-20,0 13 0 0,0 6-1 15,0 0-4-15,0 0-1 17,0 0-3-17,0 0 1 16,-3 0 0-16,-6 0 9 13,-4 0 4-13,-3 0 5 19,-2 0-7-19,4 0 2 11,5 0-4-11,6 0 2 21,3 0-2-21,0 0 4 0,0 0-3 9,0 2 3 13,-3-2-2-22,3 0 2 0,0 0 0 16,0 4 5-16,0-4 22 7,0 4-1 17,0 11-6-24,0 3-1 0,0-3-19 13,0 0-1-13,0-12-3 16,0 1 4-16,0 7 4 16,0 7 3-15,0 7-11 13,0-2 0-14,0-5 1 21,0-11 0-21,0-2 0 0,0-5 2 8,0 0-1 14,0 0 6-22,0 0 7 0,0 0-1 7,0 0-5 17,0 0 0-24,0 0-2 1,0 0-3 6,0 0-3 15,0 0 7-22,0 0 5 0,3 0 8 7,-3 0-6 7,14 0 5-14,10 0-13 17,11 0 6-17,18 0-13 21,2 0 6-21,3 0 1 0,-2-15 5 13,-5 8-2-13,-13-4 1 17,-11 6-7-17,-11 3-4 14,-8-3 0-14,-1 2 0 15,-4-4 0-15,-1 3-43 16,8 4-38-16,1 0-69 16,0 0-53-16,-7 0-189 15</inkml:trace>
    </iact:actionData>
  </iact:action>
  <iact:action type="add" startTime="43531">
    <iact:property name="dataType"/>
    <iact:actionData xml:id="d7">
      <inkml:trace xmlns:inkml="http://www.w3.org/2003/InkML" xml:id="stk6" contextRef="#ctx0" brushRef="#br0">8755 8405 875 0,'0'0'204'0,"0"0"-70"0,0 0 35 11,0 0-58-11,-224-2-46 14,147 2-24-13,-1 0-17 14,8 0-15-15,5 0-9 15,9 0-2-14,-1 22-82 13,49-9-170-14,-1 2-346 23</inkml:trace>
    </iact:actionData>
  </iact:action>
  <iact:action type="add" startTime="44299">
    <iact:property name="dataType"/>
    <iact:actionData xml:id="d8">
      <inkml:trace xmlns:inkml="http://www.w3.org/2003/InkML" xml:id="stk7" contextRef="#ctx0" brushRef="#br0">7144 9091 634 0,'0'0'197'1,"0"0"-70"-1,0 0-1 0,0 0-11 22,0 0-42-22,0 0 0 0,0 0-17 15,-184-114-9-14,136 87-10 12,0 3-1-13,5-3-14 22,-1 2-3-22,-4-2-7 0,4 6 2 10,0 7-4 11,3 1 0-21,5 7 7 0,-2 6-5 7,1 0-5 6,8 0-4-13,-4 0 0 17,4 0-3-17,-5 0 2 14,2 0 0-14,-11 0 0 15,9 6 7-15,0 13 2 16,1 4-2-16,4 2-5 16,-5 1-1-16,2 8-2 22,-6-6 3-22,6 5-2 0,-2-7-2 13,8 0 0-13,1-7 1 14,6-5-3-13,9-6 3 15,3-5-3-16,7-3 1 14,0 0 0-14,0 0-1 23,0 0-6-23,0 0-12 0,0 0-7 10,-10-11 25 4,3-3 1-14,5 2-7 22,-3 5-12-22,3 0 5 0,-3 2 13 14,2 5-17-14,-1 0 11 16,-3 0 2-16,-1 0 6 12,-2 0 0 6,-1 0 11-18,6 0-11 0,5 0 1 14,0 0-1-14,0 0 2 15,0-14-2-14,0-12-7 22,0-7 7-23,0-4 4 0,16 8-3 7,-6 7 2 16,-2 7-3-23,-1 5-1 0,-3 10 0 8,-4 0 1 9,0 0 3-17,0 0-3 12,0 0 6-12,0 0 2 21,0 0 6-21,0 13 13 0,0 32-11 15,0 6-12-15,-11-3-3 16,-4-11 4-16,5-14-1 22,6-9 1-21,4-11 4-1,0-3 6 7,0 0 17 8,0 0 32-15,0 0-5 15,0 0-10-15,0 5-4 22,21-2-14-22,15 5-18 0,6-8-2 8,-2 2-3 14,-10-2-8-22,-8 0 1 0,-11 0-2 13,-8 0-2-13,1 0-6 17,1 0-52-17,5 0-59 16,0 0-54-16,-3 0-16 15,-7 0-106-15,0 0-648 14</inkml:trace>
    </iact:actionData>
  </iact:action>
  <iact:action type="add" startTime="45475">
    <iact:property name="dataType"/>
    <iact:actionData xml:id="d9">
      <inkml:trace xmlns:inkml="http://www.w3.org/2003/InkML" xml:id="stk8" contextRef="#ctx0" brushRef="#br0">6850 8385 439 0,'0'0'447'1,"0"0"-260"-1,0 0-4 0,0 0-12 0,-221 0-56 13,140 14-37-13,11 0-23 16,2 1-24-16,15 3-23 14,6-3-8-14,9 3-1 24,9-13-122-24,29-5-197 0,0 0-731 7</inkml:trace>
    </iact:actionData>
  </iact:action>
  <iact:action type="add" startTime="49031">
    <iact:property name="dataType"/>
    <iact:actionData xml:id="d10">
      <inkml:trace xmlns:inkml="http://www.w3.org/2003/InkML" xml:id="stk9" contextRef="#ctx0" brushRef="#br0">4190 13358 605 0,'0'0'160'0,"0"0"-32"0,0 0-49 0,0 0-4 15,0 0-30-15,0 0 4 7,0 0-2 15,0 199-9-22,0-159-3 0,0 1-3 9,0 0 1 12,0-1-25-21,0-10-6 0,0-2 4 14,4-5-3-14,18-8 9 8,9-1-8 14,8-2 12-22,9-5-15 0,11 0 3 17,3-7 4-17,8 0-4 7,0 0-2 9,3 0 2-16,-6 0-4 21,-4 0 3-21,0-7 1 0,2 0-1 16,1-1 0-16,1 2 0 14,-4 1-2-14,-5 1 2 17,5 4-1-16,-1 0 5 10,-8 0 3-11,2 4-6 16,-11 15 9-16,-1 6-3 15,-5 8 7-15,-3-6-9 16,4 5 3-16,-11-7 2 14,-6 1-1-14,5 5-4 25,-16-7 0-25,-2 6 6 0,-7-3-6 13,-3-13 0-13,0-7-8 17,0-7 0-17,0 0-1 13,4 0-6-13,8-21-12 16,-2-31 19-16,2-1 0 23,1 11 0-23,-1 0 0 0,0 12-1 8,2 9-2 9,1 6 2-17,-1 4 0 10,12 4 1-10,3 7 1 21,15 0 12-20,9 0-5-1,8 0 0 16,9 0 4-16,2 0-2 15,12 3-2-15,-8 6 3 14,1 0 1-14,-3-1 6 16,-5-1-2-16,-2-3-5 14,3-4-7-14,0 0-1 18,-4 0-3-17,1-4 1 10,-9-14-1-11,-7-7 0 23,-3 2 0-23,-10 8 0 0,-6 5 0 8,-1 2 1 15,-1 0-2-23,6 5 2 0,3-4-2 5,2 0 1 21,-5 2-8-26,-2-1 5 0,-13 2 0 5,-8 4 1 19,1 0-3-24,-14 0 5 0,4-4-1 21,2 0 1-21,-2-4 0 0,4-9-4 10,3-9-13 11,-8-12 16-21,0 3-4 0,6 2-23 8,-9 10-1 14,0 13 3-22,3 5-83 0,-3 5-81 9,7 0-46 6</inkml:trace>
    </iact:actionData>
  </iact:action>
  <iact:action type="add" startTime="50733">
    <iact:property name="dataType"/>
    <iact:actionData xml:id="d11">
      <inkml:trace xmlns:inkml="http://www.w3.org/2003/InkML" xml:id="stk10" contextRef="#ctx0" brushRef="#br0">11669 13597 624 0,'0'0'152'1,"0"0"-29"-1,0 0-10 0,0 0-45 0,0 0 0 14,0 0-4-14,0 0-48 14,7 82 4-14,5-34 14 8,-2-5 2 16,5-6 3-24,3 0-17 0,9-12-3 7,2-1-4 14,7-3-14-21,1-6 11 0,8-3-11 7,2-10 3 16,8-2-2-22,8 0 3-1,-2 0-4 22,9 0 1-22,0 0-1 0,-1 0 0 9,-1 0-1 9,2-11 2-18,-7 0 7 11,-8 4 0-11,-1 3-2 23,-6 4 1-23,0 0 2 0,5 0-4 7,-11 7 0 15,3 17 4-22,-4 9 10 0,-4-9 0 8,-4 9-11 15,-1-3-1-23,-1-3 1 0,-6-3 0 13,-2-1-4-13,-13-2 6 16,0-9 2-16,-5-5-5 14,-1-3 2-14,-4-4-10 17,0 0-1-17,0 0-3 14,0 0-4-14,3 0-3 15,9 0-2-14,5-25 13 12,5-20 7-13,4 5-7 24,4 2-4-24,3 5 2 0,11 9 2 7,4 5-3 18,10 7 6-25,9 12 0 0,4 0 8 5,13 0-3 9,-1 0 3-14,3 15-2 15,2 3 5-15,-4 1-8 17,1-7 2-17,-11 3-4 23,-8-9 4-23,-8-3-8 0,-6-3-1 15,-5 0 0-15,-6 0-1 13,-3-22 0-13,-2-22-8 14,-7-11 7-14,1-14-9 17,-9-5 8-17,-2 3-6 15,-7 23 1-15,-7 23-2 14,-5 17-14-14,0 8-13 16,5 8-37-16,-5 25-81 17,0 15-343-17</inkml:trace>
    </iact:actionData>
  </iact:action>
  <iact:action type="add" startTime="53781">
    <iact:property name="dataType"/>
    <iact:actionData xml:id="d12">
      <inkml:trace xmlns:inkml="http://www.w3.org/2003/InkML" xml:id="stk11" contextRef="#ctx0" brushRef="#br0">4712 18881 476 0,'0'0'247'0,"0"0"-82"0,0 0-25 0,0 0-39 0,0 0-21 7,0 0-7 2,0 0 12-1,9 0-7-2,11 0-20 2,11 0-2 0,5 0-1 0,12 0-7-1,12 0-10 0,9 0-11 0,15 0-2 2,12 0-8-3,4 0-4 2,-1 0 7 0,-3 0-5 1,-7 0 7-3,-2 0 3 1,1 0-7 3,1 0-8-3,3 15 2-3,0 3-6 5,0-10 4 0,-11 9 0-3,-1-9-5 1,-5 0 4 0,-7 7-2 3,2-12-3-4,5 4 0 4,-1 8-2-6,2-7 1 6,1-5-3-3,5-3-1-2,-2 0 1 4,0 0 0-1,-10 0-2 2,-10 0 2-5,-12 0 6 2,-11 0-2 2,-11 0-1-2,-9 0 3-2,-8 0 2 3,-3 0-1 0,-6 0 3 0,0 0-1-2,0 0 3 2,0 0-4 1,0 0-5-2,-6 0 0-1,-35 22-2 3,-22 4-1 0,-21-4 0-1,-12-4-1-4,-21-9-1 6,-16-9 0-3,-14 0 2 1,-12 0-1-1,0-27 1 0,2-12-1 2,6-9 1-2,4-2 0 0,7 0 1 0,-3 17 0 1,-1 18 1-1,1 7 2 0,0 8-2 0,15 0-2 2,13 0 0-1,11 15-1 0,24 0-1-3,17 3 2 3,17-10 1 1,25-1 0-4,11-7 0 3,5 0-2 1,5 0 1-1,0 0-2-3,0 0-2 3,0 0 0 0,27 0 3 0,14 0 0-2,4 0 1 2,-6-15 0 0,-10 7 0 1,2 8 2-3,-6 0-1 1,-13 0-1 2,5 0 1 0,-13 0-3-5,-1 0 2 4,-3 0 0 1,0 0 0-1,0 0-1-1,0 0-5 0,0 0-7 0,0 0-31 1,5 0-57-2,5 16-70 3,-6 1-166 0,3-1-411-2</inkml:trace>
    </iact:actionData>
  </iact:action>
  <iact:action type="remove" startTime="55927">
    <iact:property name="style" value="instant"/>
    <iact:actionData xml:id="d13" ref="#d12"/>
  </iact:action>
  <iact:action type="add" startTime="55930">
    <iact:property name="dataType" value="strokeEraser"/>
    <iact:actionData xml:id="d14">
      <inkml:trace xmlns:inkml="http://www.w3.org/2003/InkML" xml:id="stk12" contextRef="#ctx0" brushRef="#br1">16940 30674 767 0,'0'0'179'3,"0"0"-123"-3,0 0-14 0,0 0-37 0,0 0-5 4,0 0-10 2,10 9-94 2,-3-9-279 1</inkml:trace>
    </iact:actionData>
  </iact:action>
  <iact:action type="add" startTime="57987">
    <iact:property name="dataType"/>
    <iact:actionData xml:id="d15">
      <inkml:trace xmlns:inkml="http://www.w3.org/2003/InkML" xml:id="stk13" contextRef="#ctx0" brushRef="#br0">7954 18932 445 0,'0'0'353'2,"0"0"-201"-2,0 0-14 0,0 0-32 23,0 0-14-23,0 0 12 0,0 0-19 9,-184 0-24 11,111 0-14-20,-13 0-9 0,-2 0-5 9,-10 0-5 12,5 0-7-20,-5 0 9 0,8-3 0 5,3 3-3 16,2-7 0-22,-4-1-2 0,5 8-3 18,1 0-7-17,8-8-6 6,1-2 0 14,3 3-5-21,2-9-2 0,3 6 3 15,-1 3-2-15,6-1 2 15,-6 1 0-15,-1-1 6 12,7-2 0-12,1 2-2 18,7 1-2-18,0-1 0 13,5 8-4-13,-3-8 5 16,0 8-2-16,0 0 1 24,0 0-5-24,3 0 2 0,3 0-3 8,-1 0 1 12,10 0-1-20,1 0 0 0,6 0 0 10,1 0-2 10,-4 0 2-20,-7 0-2 0,-2 0-1 17,-12 0 2-17,5 0-2 14,-7 0 3-14,4 0-1 15,0 0 0-15,0 0-2 15,1 0 1-15,9 0 0 22,14 0 1-22,12 0-1 0,8 0-5 7,7 0-1 16,0 0-3-23,0 0-8 0,0 0 14 8,0 0 3 13,0 0 1-21,0 0 3 0,0 0 3 17,0 0-4-17,0 0-2 13,0 0 3-13,36 0-3 16,30 0 0-16,33 0 2 15,26 0 1-15,8 0 0 15,10 0 6-15,-6 0-5 15,-9 0-2-15,-2 16-1 16,2 1 3-15,2 6-3 12,1-8 2-13,12 3-1 17,1-3 1-16,8-5 1 19,-9-2-2-20,-12 0 4 0,-13-1-1 16,-17 3 5-16,-11-2 4 14,-5 0-6-14,-4-8-8 9,-6 7 0 12,-2-7 0-21,-11 8 0 0,-15-8 0 13,-6 3 0-13,-15 4 0 17,-4 2 0-17,-12-9 0 21,-5 6 0-21,-5-6 0 0,0 0 0 16,0 0 0-16,0 0 0 14,0 8 0-14,-30-5 0 9,-35 13 0 12,-31-1 0-21,-16 2 0 0,-16-1 0 8,-19-7 0 13,-12 6 0-21,-5-6 0 0,2-3 0 9,5-6 0 13,9 0 0-22,1 0 0 0,14 0 0 23,12 0 0-23,7 0 0 0,6 0 0 6,6 0 0 10,-1 0 0-16,11 0 0 14,7 11 0-14,15-4 0 17,15 2 0-17,23 6 0 13,13-15 0-13,4 2 0 17,1 5 0-17,-5-7 0 14,-3 9 0-14,-3-9 0 16,-1 0 0-16,7 0 0 15,7 0 0-14,9 0 0 22,3 0 0-23,0 0 0 0,0 0 0 14,0 0 0-14,0 0 0 12,-4 0 0 5,4 0 0-17,0 0 0 0,0 0 0 10,0 0 0 11,0 0 0-21,0 0 0 0,26-9 0 15,22-15 0-15,15-9 0 16,10 17 0-16,8-1 0 21,7 8 0-21,-1 9 0 0,5 0 0 8,6 0 0 13,-6 0 0-21,7 0 0 0,7 0 0 16,5 0 0-16,18 0 0 14,-4 0 0-14,3 0 0 17,-17 0 0-17,-16 0 0 14,-21 0 0-14,-20 0 0 21,-6 0 0-21,-7 0 0 0,-12 0 0 8,2 0 0 13,-14 0 0-21,-5 0 0 9,-6 0 0-9,-6 0 0 23,0 0 0-23,0 0 0 0,0 0 0 7,0 0 0 15,0 0 0-22,0 0 0 0,-32 0 0 16,-35-7 0-16,-31-25 0 14,-36-1 0-14,-19-1 0 17,-25-7 0-17,6 16 0 13,10-1 0-13,15 11 0 16,11 8 0-16,9-1 0 14,11 8 0-14,2 0 0 16,15 0 0-16,10 8 0 22,23 14 0-22,15-4 0 0,25-10 0 8,12-1 0 7,13-7 0-15,1 0 0 16,0 0 0-16,0 0 0 22,0 0 0-22,0 0 0 0,0 0 0 8,0 0 0 9,0 0 0-17,0 0 0 13,22 0 0-12,38-7 0 20,13-9 0-21,16 9 0 0,-2 7 0 16,5 0 0-16,-3 7 0 14,-4 19 0-14,-7 7 0 9,8 5 0 12,11-13 0-21,9 8 0 0,1-15 0 18,-1 6 0-18,-7-7 0 10,-10-1 0-10,-7 1 0 17,-9-1 0-17,-15-1 0 14,-14-6 0-14,-11 0 0 15,-14-9 0-15,-13 0 0 23,-6 0 0-23,0 0 0 0,0 0 0 9,0 0 0 12,-52 0 0-21,-46 0 0 0,-42 0 0 14,-20 0 0-14,3-27 0 16,3 5 0-16,3-4 0 15,12 8 0-15,-1 3 0 16,14 0 0-16,17 6 0 21,20 9 0-21,28-9 0 0,20 9 0 10,19 0 0 3,18 0 0-12,4 0 0 15,0 0 0-16,0 0 0 19,-3 0 0-19,3 0 0 0,0 0 0 10,0 0 0 11,0 0 0-21,0 0 0 0,0 0 0 17,0 0 0-17,29 0 0 14,41 0 0-14,29 0 0 16,19 0 0-16,11-6 0 14,-1-3 0-14,0-9 0 15,2 12 0-15,-9-10 0 14,-10 16 0-14,-14 0 0 22,-18 0 0-22,-16 0 0 0,-12 0 0 8,-19 0 0 8,-9 7 0-16,-15 2 0 22,-5-9 0-22,-3 0 0 0,0 0 0 14,0 0 0-14,0 0 0 17,0 0 0-17,0 0 0 13,0 0 0-13,0 14-53 17,0-11-198-16,0 13-228 14</inkml:trace>
    </iact:actionData>
  </iact:action>
</iact:actions>
</file>

<file path=ppt/ink/inkAction6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28T22:49:20.1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5258">
    <iact:property name="dataType"/>
    <iact:actionData xml:id="d0">
      <inkml:trace xmlns:inkml="http://www.w3.org/2003/InkML" xml:id="stk0" contextRef="#ctx0" brushRef="#br0">3139 10665 541 0,'0'0'437'0,"0"0"-341"0,0 0-27 0,0 0 16 19,0 0-29-19,0 0-2 18,0 0 7-18,0 0 18 0,0 0-4 15,0 0-30-15,10 49-8 22,-13-16 0-22,-4-4-16 0,4-1-11 13,3 2-4-13,0-12-1 17,0-7-3-17,0-7-1 13,0-4 2-13,0 0 2 16,0 0 1-16,0 0-3 14,20 0 2-14,14 9-5 18,7-7 3-18,-5 6 16 12,12-4-1-12,7 2 2 18,1 2-4-18,2-3-2 20,5 1 3-20,0-2 2 0,-1 4-1 9,-1-5-2 12,7 1 4-21,6 4 0 0,-4-2-3 10,6 2-5 11,5-5 2-21,1 1 0 0,6 0-3 17,4-4 3-17,4 4-8 12,-9-4 4-12,-2 0 0 17,-5 4-10-17,-1-2 0 14,-9 6 0-14,0 3 0 21,-5-3 0-21,5-2 0 0,8 2 0 8,2-3 0 13,9-3 0-21,-7 3 0 0,8-2 0 9,-9-3 0 12,-6 0 0-21,-2 0 0 0,-8 0 0 10,1 4 0 11,-2 0 0-21,-10 3 0 0,6-4 0 18,1 2 0-18,14-3 0 12,6 3 0-12,-3-5 0 21,14 0 0-21,-1 0 0 8,-4 0 0-8,1 0 0 25,-6 0 0-25,2 0 0 0,-2 0 0 6,-2 0 0 19,-1 0 0-25,-6 0 0 0,0 7 0 14,4-3 0-14,0 0 0 8,5-1 0 14,-5-3 0-21,-1 0 0-1,3 0 0 7,-2 0 0 14,-4 0 0-21,4 0 0 0,-4 0 0 16,6 0 0-15,-6 0 0 11,0 0 0-12,1 0 0 16,-4-3 0-16,3-1 0 15,-3 0 0-15,-3 4 0 21,3 0 0-20,-9-4 0-1,7 4 0 9,4-8 0 11,-2 1 0-20,0-3 0 1,0-1 0 8,3-4 0 13,-3 4 0-22,9-4 0 0,-8-3 0 8,4 3 0 12,2 1 0-20,-4 2 0 0,8 9 0 25,-6 3 0-25,-2 0 0 0,-1 0 0 22,-1 0 0-22,-1 0 0 0,7 0 0 9,-7 0 0 13,0 0 0-22,0 0 0 0,-3 0 0 12,3 0 0-12,6 0 0 18,5 0 0-18,0 0 0 13,-7 0 0-13,-1 0 0 18,1 0 0-18,-1 0 0 20,5 0 0-20,-4 0 0 0,3 0 0 16,8 0 0-16,-2 0 0 14,6 0 0-14,0 0 0 8,-2 3 0 15,-2 1 0-23,-5 4 0 0,9-6 0 15,-3 10 0-15,-3-9 0 15,-1 1 0-15,-9 0 0 13,-6-4 0-13,-7 0 0 16,-2 0 0-16,-4 0 0 17,-3 0 0-17,-1 0 0 14,8 0 0-14,-7 0 0 20,7 0 0-20,-2 0 0 0,2 0 0 9,2 0 0 12,-3 0 0-21,4 0 0 0,-6 0 0 9,-4 0 0 12,0 0 0-21,-3 0 0 0,-1 0 0 17,-2 0 0-17,-6 0 0 14,-5 0 0-14,-3 0 0 18,-11-4 0-18,-11 4 0 11,-2 0 0-11,-7 0 0 21,0 0 0-21,0 0 0 11,3 0 0-11,-3 0 0 16,0 0 0-16,0 0 0 22,0 0 0-22,0 0 0 1,0 0 0 13,0 0 0-14,0 0 0 14,0 0 0-14,0 0 0 10,0 0 0 10,0 0 0-20,0 0 0 0,0 0 0 16,0 0 0-16,0 0 0 13,0 0 0-13,0 0 0 17,0 0 0-17,0 0 0 14,0-11 0-14,0-11 0 22,4 1 0-22,1-2 0 0,-5 8 0 8,0 15 0 14,0 0 0-22,0 0 0 0,1 0-34 7,13 19-99 15,-7 2-121-22,10 12-208 0</inkml:trace>
    </iact:actionData>
  </iact:action>
  <iact:action type="add" startTime="7553">
    <iact:property name="dataType"/>
    <iact:actionData xml:id="d1">
      <inkml:trace xmlns:inkml="http://www.w3.org/2003/InkML" xml:id="stk1" contextRef="#ctx0" brushRef="#br0">3047 14237 315 0,'0'0'324'0,"0"0"-108"0,0 0-15 11,0 0-73-11,0 0-23 23,0 0 3-23,0 0-12 0,10-7-22 8,-10 40-38 7,0 15-4-15,0-3-12 16,-3-1-4-16,0-4-11 14,-1-18-1-14,4-2-4 16,0-11 1-16,0-1 1 13,0-4-2-13,7-4 0 16,25 0-3-16,2 0 2 22,11 0 1-22,-2 0 1 0,16 0 1 16,4 0 3-16,11-8 6 14,6 4 2-14,5 1 8 16,7 3-6-16,4 0 5 12,3 0 1-10,3 0-3 13,9 0 1-15,4 18-4 15,2 4-2-15,4-2-7 16,1-3 6-16,-3 5-8 15,0-4 5-15,-8 0-1 22,4 2 1-22,2 1 0 0,8-2-3 15,-4-1 1-15,0-3-5 15,-3-3-4-15,-11-6 0 16,-4-6 2-16,4 0 3 7,-4 0-3 15,4 0 5-22,-1 0 1 0,-4 0 0 7,2 0 0 15,-5 4 0-22,4 1-3 0,8-3 3 9,3-2-5 12,4 0 2-21,0 0 0 0,-1 0-1 20,1 0 2-20,-10 0 0 11,1 0 1-11,-7 0-2 21,-1 0 4-21,-11 4-4 0,2 4 5 8,-5 2-6 14,4-1 4-22,-4-3-3 0,10-6 0 8,-1 0-1 14,-4 0-2-22,-5 0 0 0,-5 0 0 19,-6 0 0-19,5 0 4 13,-3 0 3-13,7 0 1 15,6 0-4-15,1 0-1 15,0 0-3-15,-5 0 0 22,-1 0 0-22,6 0 0 0,0 0 0 23,0 0 0-23,7-4 0 0,-7 2 0 22,0-3 0-22,0 5 0 1,0 0 0 4,1 0 0 11,-1 0 0-16,-9 0 0 14,-1 0 0-13,-5 0 0 22,0 0 0-23,3 0 0 0,-1 0 0 14,-1 0 0-14,6 0 0 15,-8 0 0-15,1 0 0 22,-2 0 0-22,5 0 0 0,-3 0 0 9,0-4 0 5,2-6 0-14,-3-2 0 16,1 1 0-16,3 5 0 11,-1-10 0 7,-1 5 0-18,6 5 0 0,3-3 0 14,8 6 0-14,6 3 0 16,-2 0 0-16,-3 0 0 15,-1 0 0-15,4 0 0 15,-3 18 0-15,-4 9 0 23,0-10 0-23,-3 5 0 0,-6-3 0 14,-1 4 0-14,-12-17 0 14,-8 5 0 1,-6 5 0-15,-8-14 0 0,-9 6 0 16,-5-4 0-16,-8-1 0 22,-1-3 0-22,1 0 0 0,-4 0 0 8,-1 0 0 15,-4 4 0-23,-5-4 0 0,-6 0 0 16,5 0 0-16,-8 0 0 5,4 0 0 20,5 0 0-25,5-21 0 0,5-21 0 13,-3-9 0-13,-4-1 0 17,-5 17 0-17,-6 2 0 13,1 18 0-13,-5 11 0 16,0 4 0-16,0 0-69 23,-15 0-144-23,-37 0-68 0,27 21-51 7</inkml:trace>
    </iact:actionData>
  </iact:action>
  <iact:action type="add" startTime="9487">
    <iact:property name="dataType"/>
    <iact:actionData xml:id="d2">
      <inkml:trace xmlns:inkml="http://www.w3.org/2003/InkML" xml:id="stk2" contextRef="#ctx0" brushRef="#br0">2844 17874 690 0,'0'0'233'0,"0"0"-80"0,0 0-65 3,0 0-23 16,0 0-8-19,0 0-2 7,0 0-9 14,3 197-15-21,-16-133-3 0,-4 2 2 8,8 0-11 15,-3-8-6-23,5-1-2 0,4-24-5 6,3-18 0 17,0-13 7-23,0-2 7 0,0 0-17 7,29 0-2 16,9-2 0-22,1-13 1-1,5-12 5 14,7 12 6-14,-1-10 13 15,11 11-1-15,2-5 5 15,2 4-5-15,2-1 1 15,10 16 2-15,5 0 1 22,10 0 2-22,12 0-5 0,15 0 0 15,14 0-7-15,11 16 2 14,6-1 0-14,0-5-1 15,-2 5-5-7,-15 0-2-8,-10 3-6 23,-7-3 5-23,2-4-1 0,0 5-4 14,3-7-1-14,-3 15 0 16,-1-18-3-16,-11 5-3 22,-5-4 0-22,-11 2 2 0,6-3-1 8,-1-6 2 11,10 9 0-19,5-7-1 12,0 2 4-12,4-1-3 20,-1 5 0-20,3-1-3 0,-2 2 0 9,-5-3 0 13,-1 5 0-22,1-4 0 0,2-7 0 8,3 0 0 15,-3 0 0-22,-5 0 0-1,-11 0 0 12,1 0 0-12,-7 0 0 16,-6 0 0-16,4 0 0 21,-3 0 0-21,-7 0 0 0,-1 0 0 10,6 0 0 11,-5 0 0-21,3 0 0 0,2 0 0 8,-5 0 0 15,3 0 0-23,-1 0 0 0,-9 0 0 7,0 0 0 16,-6 0 0-23,6 0 0 0,4 0 0 15,1 9 0-15,-2-3 0 14,1 5 0-14,-8-4 0 18,-1-7 0-18,10 9 0 5,-2-3 0 12,2-6 0-17,4 0 0 20,-2 0 0-20,1 4 0 0,-6 10 0 16,0-5 0-16,-2-3 0 23,-6 5 0-23,8-3 0 0,1 0 0 8,8-8 0 15,4 0 0-23,-5 0 0 0,-3 6 0 6,-7-6 0 11,-4 9 0-17,8-3 0 13,-6 5 0-13,4-3 0 14,4 0 0-14,0-2 0 18,0-2 0-17,-2 3 0 19,-4-7 0-20,3 0 0 0,-3 0 0 14,0 0 0-14,0 0 0 15,-4-11 0-15,-1 5 0 15,-2-2 0-15,-5 8 0 14,2 0 0-13,2 0 0 13,6 0 0-14,9 0 0 17,-2 0 0-17,8-8 0 22,-6 8 0-22,-4 0 0 0,-3 0 0 9,-6 0 0 12,0 0 0-21,3 0 0 0,-1 0 0 16,1 0 0-15,-6 0 0 12,-1 0 0-13,-5 0 0 17,-7 0 0-17,-1 0 0 14,-6 0 0-14,0 0 0 14,-2 0 0-14,-4 0 0 10,-6 0 0 10,-9 0 0-20,1 0 0 0,-3 0 0 23,-7 0 0-23,-1 0 0 0,5 0 0 10,1 0 0 2,1 0 0-12,3 0 0 16,9 0 0-16,-3 0 0 15,-9 0 0-15,1 0 0 16,-2 0 0-16,-6 0 0 24,-1 0 0-24,-6 0 0 1,-3 0 0 10,0 0 0-11,0 0 0 14,3 0 0-14,-3 0 0 24,0 0 0-24,0 0 0 0,0 0 0 8,0 0 0 14,0 0 0-22,7 0 0 0,5-17 0 6,2-25 0 9,5-6 0-15,-4-9 0 16,-1 0 0-16,-2-9 0 22,-9 8 0-22,0 2 0 0,-3 15 0 16,0 16-168-16,-3 17-100 7,-17 8-74 17,11 0-334-24</inkml:trace>
    </iact:actionData>
  </iact:action>
  <iact:action type="add" startTime="14514">
    <iact:property name="dataType"/>
    <iact:actionData xml:id="d3">
      <inkml:trace xmlns:inkml="http://www.w3.org/2003/InkML" xml:id="stk3" contextRef="#ctx0" brushRef="#br0">19219 8064 420 0,'0'0'384'0,"0"0"-329"1,0 0 95 2,0 0-68 12,-290-92-23-15,159 51 6 14,-24 8-27-13,-7-1 3 14,-11 21 1-15,-4 13-10 14,11 0-10-14,9 36 9 17,6 45 3-17,11 36-9 20,8 36 8-20,18 19-1 0,22 23 6 11,29 6-13 9,34 10-4-20,29 17-7 0,29 8-11 8,82-2 2 15,51-16-5-23,48-35-2 0,35-45-1 7,38-65 0 15,16-70 3-22,6-29 0 0,-18-109 3 23,-45-50 1-23,-50-53-2 0,-56-47 11 6,-51-30 1 17,-54-5-2-23,-31 28-9 0,-20 62-3 7,-83 64-1 10,-44 47-14-17,-33 35-31 14,-20 18-46-14,110 66-150 22,23 0-255-22</inkml:trace>
    </iact:actionData>
  </iact:action>
  <iact:action type="add" startTime="15407">
    <iact:property name="dataType"/>
    <iact:actionData xml:id="d4">
      <inkml:trace xmlns:inkml="http://www.w3.org/2003/InkML" xml:id="stk4" contextRef="#ctx0" brushRef="#br0">18967 11772 583 0,'0'0'133'1,"0"0"29"-1,0 0-36 0,0 0-25 17,-73-206-12-17,-35 156-14 7,-32 1-12 17,-32 17 8-24,-28 8-10 0,-8 24-13 21,-10 0-6-21,4 53-7 0,13 49-8 8,6 35-10 15,20 32 4-23,26 22-8 0,32 18 9 8,31 24-2 13,38 9-5-21,48 24-3 0,19 9-1 8,102-14-7 15,70-17 7-23,55-30-7 0,49-53-4 16,35-59-3-16,25-79 1 8,1-48-2 5,-9-120 2-13,-56-61 2 17,-53-51 0-17,-71-45 9 22,-61-22-1-22,-65 8-1 0,-41 37-2 9,-33 46-5 13,-64 46-1-22,-36 36-3 0,-21 34-20 9,-23 25-34 11,-2 22-39-20,-2 18-48 0,15 19-65 12,122 33-90-12,22 0-610 17</inkml:trace>
    </iact:actionData>
  </iact:action>
  <iact:action type="add" startTime="16266">
    <iact:property name="dataType"/>
    <iact:actionData xml:id="d5">
      <inkml:trace xmlns:inkml="http://www.w3.org/2003/InkML" xml:id="stk5" contextRef="#ctx0" brushRef="#br0">18680 15143 350 0,'0'0'261'1,"0"0"-118"-1,0 0 10 0,0 0-44 12,0 0-43-11,0 0 25 13,-206-6-17-14,76 0-3 22,-20 6-24-22,-4 0 8 0,-8 39-11 17,7 42-1-17,15 35-7 13,10 28-8-13,21 22 2 9,17 6-8 7,22 17-2-16,36 16 4 15,34 23-4-15,27 4 0 17,88 4-10-17,42-16 4 21,46-13 4-21,29-35-4 0,32-50-5 11,30-64 6 7,20-58-8-18,5-58-4 0,-17-97-1 14,-34-59 0-14,-50-57 2 15,-46-56-1-15,-50-27 1 16,-56 5-4-15,-52 36 0 14,-14 67 0-15,-69 66-3 21,-60 57-3-21,-40 34-19 0,-34 41-23 9,-24 20-42 12,-5 2-22-21,13 7-68 0,151 19-28 16,22 0-250-16</inkml:trace>
    </iact:actionData>
  </iact:action>
  <iact:action type="add" startTime="19760">
    <iact:property name="dataType"/>
    <iact:actionData xml:id="d6">
      <inkml:trace xmlns:inkml="http://www.w3.org/2003/InkML" xml:id="stk6" contextRef="#ctx0" brushRef="#br0">22446 7678 688 0,'0'0'181'0,"0"0"-16"0,0 0-49 0,0 0-44 22,0 0 6-22,0 0-30 0,227 39-6 15,-174-39-2-15,-7-10-10 16,-3-13-6-16,-4-2-8 11,-17-4-12 8,-5-4-4-19,-3-5 0 0,-14 5 0 13,0 5-2-13,0 1-1 15,-38 16-3-15,-16 8 2 16,-16 3 4-16,-4 0 0 16,-2 33 1-16,7 14 2 23,10 8-3-23,13 4 6 0,-1 5 9 7,17-6 14 15,8 5-1-22,13-4 3 0,9 3 12 13,0-3-11-13,55 3-5 17,16-2-15-17,9-12-7 14,6-15-5-14,-11-14-2 15,-7-19-11-15,-15 0-23 15,-7-13-37-15,-13-34-64 16,-33 17-85-16,0 8-282 34</inkml:trace>
    </iact:actionData>
  </iact:action>
  <iact:action type="add" startTime="20315">
    <iact:property name="dataType"/>
    <iact:actionData xml:id="d7">
      <inkml:trace xmlns:inkml="http://www.w3.org/2003/InkML" xml:id="stk7" contextRef="#ctx0" brushRef="#br0">23340 7773 953 0,'0'0'162'0,"0"0"-1"0,0 0-81 23,16 188-45-23,-16-126-7 0,0 0-27 7,-6-6-1 15,0-11-22-22,-1-12-94 0,7-33-56 9,0 0-346 8</inkml:trace>
    </iact:actionData>
  </iact:action>
  <iact:action type="add" startTime="20484">
    <iact:property name="dataType"/>
    <iact:actionData xml:id="d8">
      <inkml:trace xmlns:inkml="http://www.w3.org/2003/InkML" xml:id="stk8" contextRef="#ctx0" brushRef="#br0">23388 7207 742 0,'0'0'193'20,"0"0"-43"-20,0 0-69 0,0 0-64 9,0 0-15-3,0 0-2 8,15-59-58-14,-15 59-152 14,7 0-433-14</inkml:trace>
    </iact:actionData>
  </iact:action>
  <iact:action type="add" startTime="20736">
    <iact:property name="dataType"/>
    <iact:actionData xml:id="d9">
      <inkml:trace xmlns:inkml="http://www.w3.org/2003/InkML" xml:id="stk9" contextRef="#ctx0" brushRef="#br0">23925 7592 524 0,'0'0'117'0,"0"0"63"14,0 0-42-14,0 0-67 14,0 0-6-14,-221 96-19 16,176-54-3-16,9 1-18 15,14-3-6-15,10 1-8 22,12 0-7-22,0-5-3 0,31-6-1 8,20-14-13 12,7-16 6-19,5 0 3 15,-3-48 1-16,-5-27 0 0,-11-14 3 15,-8-6-6-15,-10 3 5 15,-11 12 0-15,-13 20 1 15,3 31-2-15,-5 14 2 22,0 15 0-22,0 15 8 0,-14 54 7 9,-17 27-11 7,6 8 1-16,3 14-4 22,1 3 0-22,-1 7 3 0,0 8 10 8,-4-3 5 11,-5-19 4-19,6-18-3 0,-4-22-6 10,0-31-12 12,3-17-2-22,-11-22-2 0,-4-4-1 10,-4-15-6 10,-2-36 5-20,4-12-33 0,9-6-41 19,30 39-148-19,4 0-289 10</inkml:trace>
    </iact:actionData>
  </iact:action>
  <iact:action type="add" startTime="21322">
    <iact:property name="dataType"/>
    <iact:actionData xml:id="d10">
      <inkml:trace xmlns:inkml="http://www.w3.org/2003/InkML" xml:id="stk10" contextRef="#ctx0" brushRef="#br0">24207 8148 387 0,'0'0'168'0,"0"0"-97"0,0 0 8 0,0 0 16 13,0 0-15-13,0 0-41 14,-7-10-22-14,7 5-8 16,0 5-7-16,0 0 1 7,0-3-2 7,0 3 17-14,0-4 36 17,0 4 2-17,0 0-9 22,0 0 1-22,0-2 2 0,0-7-22 15,7-6-4-15,24-14-14 15,5-8-4-15,1-7 19 15,4-3-4-15,-9 2-10 16,-6 1-9-16,-11 8-1 12,-8-5 1-12,-7 0-4 16,0 4 1-16,0 16-6 15,-34 6-10-15,-9 15 17 15,-13 0 0-15,-2 36 7 17,-5 30 6-17,7 8 3 16,16-8-7-16,11-3-4 19,12-15 14-19,16-6 7 0,1-7 13 18,0-2 7-18,47-2-12 12,17-10-18-12,4-3-8 15,10-9-6-13,-4-9-2 8,-1 0-1 9,-6 0-32-19,-11-19-24 0,-17-14-63 16,-5-2-42-16,-34 22-164 22,0 1-351-22</inkml:trace>
    </iact:actionData>
  </iact:action>
  <iact:action type="add" startTime="21852">
    <iact:property name="dataType"/>
    <iact:actionData xml:id="d11">
      <inkml:trace xmlns:inkml="http://www.w3.org/2003/InkML" xml:id="stk11" contextRef="#ctx0" brushRef="#br0">24697 8199 485 0,'0'0'183'0,"0"0"-37"0,0 0 7 0,70-189-63 11,-45 132-49 1,6 6 12-12,-5 11-39 23,3 7-2-23,0 14 0 0,-4 12 6 7,9 7 14 14,-1 0 1-21,4 15-11 0,3 39 0 9,-3 20 2 13,-8-1-15-22,-7-1-5 0,-3-18-4 22,-4-18-3-22,-8-18-18 0,0-18-50 8,3 0-45 13,-5-7-273-21,-3-28-190 0</inkml:trace>
    </iact:actionData>
  </iact:action>
  <iact:action type="add" startTime="22409">
    <iact:property name="dataType"/>
    <iact:actionData xml:id="d12">
      <inkml:trace xmlns:inkml="http://www.w3.org/2003/InkML" xml:id="stk12" contextRef="#ctx0" brushRef="#br0">25562 6967 532 0,'0'0'183'0,"0"0"-3"0,0 0-86 0,0 0-24 12,0 0 1-12,0 0-46 16,8 37 2-16,-8 29 8 15,0 20-9-15,0 13 2 23,-8 10 2-23,-2 10 3 0,1 2 13 15,1-8-15-15,6-12-4 14,-3-28-1-14,1-26-22 14,4-24 4-14,0-12 2 17,0-11-8-17,0 0-2 14,4-19-5-14,33-29-1 15,11-6 2-15,-5 6 0 16,-1 15-1-16,-2 18 4 14,-3 15 0-14,-8 0 1 19,5 0 0-19,-8 25-1 13,-7 16-4-13,-13 0 2 17,-6 7 1-17,0-1 0 12,0-3 2-12,-6-7 1 19,-37-4-1-19,0-7 3 11,-6-12-3-10,3-1-2 4,7-13 0 6,11 0 2 12,6 0-5-23,8 0-22 0,6-46-37 8,4-16 2-4,4-8-40 11,0 44-92-15,0 8-244 11</inkml:trace>
    </iact:actionData>
  </iact:action>
  <iact:action type="add" startTime="22931">
    <iact:property name="dataType"/>
    <iact:actionData xml:id="d13">
      <inkml:trace xmlns:inkml="http://www.w3.org/2003/InkML" xml:id="stk13" contextRef="#ctx0" brushRef="#br0">26290 7965 129 0,'0'0'671'0,"0"0"-476"0,0 0-75 0,0 0-50 0,0 0-55 24,0 0-14-24,36 194-1 0,-36-179-56 22,0-15-195-22,0 0-403 0</inkml:trace>
    </iact:actionData>
  </iact:action>
  <iact:action type="add" startTime="23069">
    <iact:property name="dataType"/>
    <iact:actionData xml:id="d14">
      <inkml:trace xmlns:inkml="http://www.w3.org/2003/InkML" xml:id="stk14" contextRef="#ctx0" brushRef="#br0">26330 7622 748 0,'22'-91'184'0,"-8"43"-24"8,-9 7-79 6,-4 11-64-14,-1 15-16 16,0 8-1-16,0 7-29 6,0 0-137 5,0 0-278 6</inkml:trace>
    </iact:actionData>
  </iact:action>
  <iact:action type="add" startTime="23263">
    <iact:property name="dataType"/>
    <iact:actionData xml:id="d15">
      <inkml:trace xmlns:inkml="http://www.w3.org/2003/InkML" xml:id="stk15" contextRef="#ctx0" brushRef="#br0">26606 7758 295 0,'0'0'358'6,"0"0"-181"2,0 0-6 8,51 210-58-16,-44-166-50 23,5-4-8-23,0-7-3 0,2-7 3 15,1-7-2-15,-5-11 4 14,9-8-25-14,3 0 5 14,7 0-25-14,9-41-8 16,-2-4-1-16,-2-6 4 11,-2 0-5 7,-3-1-1-17,-7 0-2-1,-3 12-12 13,-4 11-24 4,-4 15-87-17,1 6-13 0,-12 8-83 20,3 0-326-20</inkml:trace>
    </iact:actionData>
  </iact:action>
  <iact:action type="add" startTime="23536">
    <iact:property name="dataType"/>
    <iact:actionData xml:id="d16">
      <inkml:trace xmlns:inkml="http://www.w3.org/2003/InkML" xml:id="stk16" contextRef="#ctx0" brushRef="#br0">27272 7895 145 0,'0'0'505'1,"0"0"-399"6,0 0 60-3,223-16-98 5,-177-20-27 12,-13-9-24-21,-15-3-16 0,-16 5-1 17,-2 6 0-17,0 16-12 21,-20 2-18-21,-28 15 9 0,-15 4 7 7,1 0-16 15,-1 44 30-22,12 18 2 0,18 9 9 8,8-2 25 13,13-10 13-20,9-11-6-1,3-4 4 7,0-9 9 16,18-8-12-23,22-3-40 0,4-15-4 15,7-3 0-15,9-6-20 15,3 0-23-13,10-15-46 11,-49-3-89-13,7-6-170 16</inkml:trace>
    </iact:actionData>
  </iact:action>
  <iact:action type="add" startTime="23878">
    <iact:property name="dataType"/>
    <iact:actionData xml:id="d17">
      <inkml:trace xmlns:inkml="http://www.w3.org/2003/InkML" xml:id="stk17" contextRef="#ctx0" brushRef="#br0">28394 7684 430 0,'0'0'81'9,"0"0"-6"8,0 0 66-17,0 0-105 21,0 0 40-21,-206-25 3 0,158 36-13 9,4 26 3 9,15 4-12-18,13 9 17 0,10 6-32 16,6 0 5-16,0-1-22 16,22-10 8-16,19-10-24 14,13-16-5-14,13-19-4 16,6 0-7-16,7-12-34 16,2-46-18-16,-5-12-36 15,-4-23-69-15,-54 54-82 17,-3-9-184-17</inkml:trace>
    </iact:actionData>
  </iact:action>
  <iact:action type="add" startTime="24188">
    <iact:property name="dataType"/>
    <iact:actionData xml:id="d18">
      <inkml:trace xmlns:inkml="http://www.w3.org/2003/InkML" xml:id="stk18" contextRef="#ctx0" brushRef="#br0">28993 6529 519 0,'0'0'130'4,"0"0"19"10,0 0-62-14,0 0-41 12,0 0 33 5,19 225-26-17,-19-117 2 17,0 12-11-17,-7 16 3 0,2 11-24 11,-2-3-8 11,0-9-7-22,1-24-8 0,-10-22 0 8,6-20-3 11,-2-24-37-19,5-19-79 0,7-26-149 21,0 0-169-21</inkml:trace>
    </iact:actionData>
  </iact:action>
  <iact:action type="add" startTime="24413">
    <iact:property name="dataType"/>
    <iact:actionData xml:id="d19">
      <inkml:trace xmlns:inkml="http://www.w3.org/2003/InkML" xml:id="stk19" contextRef="#ctx0" brushRef="#br0">29029 7442 546 0,'0'0'111'5,"0"0"99"2,0 0-80 3,-213-63-59 10,141 54-34-19,2 0-24-1,4 5-12 19,14 4-1-19,13 0-22 10,15 0-71-10,24 0-105 17,0 0-130-17</inkml:trace>
    </iact:actionData>
  </iact:action>
  <iact:action type="add" startTime="24643">
    <iact:property name="dataType"/>
    <iact:actionData xml:id="d20">
      <inkml:trace xmlns:inkml="http://www.w3.org/2003/InkML" xml:id="stk20" contextRef="#ctx0" brushRef="#br0">29457 7784 410 0,'0'0'44'14,"0"0"103"-14,0 0-7 17,0 0-32-17,0 0 10 9,0 0-13 11,-225-62-53-20,177 70-7 0,16 42 1 22,15 13-15-22,17 4-11 1,0 2 1 9,39-3-13 7,19-6-2-17,9-12-6 3,-4-23 0 6,-2-22-1 8,-11-3 1-16,-11-28-7 11,-10-43-14-12,-15-6 0 17,-8-11-21-17,-6 2-15 22,0 10 0-22,0 20-26 0,0 23-69 9,0 33-121-9</inkml:trace>
    </iact:actionData>
  </iact:action>
  <iact:action type="add" startTime="24958">
    <iact:property name="dataType"/>
    <iact:actionData xml:id="d21">
      <inkml:trace xmlns:inkml="http://www.w3.org/2003/InkML" xml:id="stk21" contextRef="#ctx0" brushRef="#br0">29935 8111 599 0,'0'0'85'14,"0"0"122"-14,96-194-31 11,-71 149-65 11,1 12-21-22,-1 15-12 0,10 7-18 8,-6 11-26 10,12 0-24-18,5 0-10 0,13 11 0 13,8 26-43 4,6 0-53-17,16-12-49 0,-58-16-181 14</inkml:trace>
    </iact:actionData>
  </iact:action>
  <iact:action type="add" startTime="27255">
    <iact:property name="dataType" value="strokeEraser"/>
    <iact:actionData xml:id="d22">
      <inkml:trace xmlns:inkml="http://www.w3.org/2003/InkML" xml:id="stk22" contextRef="#ctx0" brushRef="#br1">33778 20199 831 0,'0'0'52'0,"0"0"-6"0,0 0 1 0,0 0-47 5,0 0-80 1,0 0-84 0,0 0-318 2</inkml:trace>
    </iact:actionData>
  </iact:action>
  <iact:action type="remove" startTime="27379">
    <iact:property name="style" value="instant"/>
    <iact:actionData xml:id="d23" ref="#d6"/>
  </iact:action>
  <iact:action type="add" startTime="27379">
    <iact:property name="dataType" value="strokeEraser"/>
    <iact:actionData xml:id="d24">
      <inkml:trace xmlns:inkml="http://www.w3.org/2003/InkML" xml:id="stk23" contextRef="#ctx0" brushRef="#br1">33778 20199 336 0,'-43'-51'599'7,"60"51"-555"-7,2 0 0 9,-5 4-44 6,1 3-13-15,-10-7-147 9,-1 0-264-3</inkml:trace>
    </iact:actionData>
  </iact:action>
  <iact:action type="add" startTime="27537">
    <iact:property name="dataType" value="strokeEraser"/>
    <iact:actionData xml:id="d25">
      <inkml:trace xmlns:inkml="http://www.w3.org/2003/InkML" xml:id="stk24" contextRef="#ctx0" brushRef="#br1">33962 19997 794 0,'0'0'57'2,"0"0"-28"5,0 0-29-1,0 0-27 2,0 0-202-1</inkml:trace>
    </iact:actionData>
  </iact:action>
  <iact:action type="add" startTime="27695">
    <iact:property name="dataType" value="strokeEraser"/>
    <iact:actionData xml:id="d26">
      <inkml:trace xmlns:inkml="http://www.w3.org/2003/InkML" xml:id="stk25" contextRef="#ctx0" brushRef="#br1">34432 20023 707 0,'0'0'33'0,"0"0"-32"9,0 0-2-5,0 0-22 5,0 0-199-2,0 0-27-1</inkml:trace>
    </iact:actionData>
  </iact:action>
  <iact:action type="remove" startTime="27842">
    <iact:property name="style" value="instant"/>
    <iact:actionData xml:id="d27" ref="#d9"/>
  </iact:action>
  <iact:action type="add" startTime="27823">
    <iact:property name="dataType" value="strokeEraser"/>
    <iact:actionData xml:id="d28">
      <inkml:trace xmlns:inkml="http://www.w3.org/2003/InkML" xml:id="stk26" contextRef="#ctx0" brushRef="#br1">34432 20023 671 0,'252'-4'107'3,"-245"4"1"2,3 0-37 3,2 15-68 5,3-4-3-2,-6 0-47-10,11 4-85 6,-16-12-134-1</inkml:trace>
    </iact:actionData>
  </iact:action>
  <iact:action type="remove" startTime="28023">
    <iact:property name="style" value="instant"/>
    <iact:actionData xml:id="d29" ref="#d10"/>
  </iact:action>
  <iact:action type="add" startTime="27966">
    <iact:property name="dataType" value="strokeEraser"/>
    <iact:actionData xml:id="d30">
      <inkml:trace xmlns:inkml="http://www.w3.org/2003/InkML" xml:id="stk27" contextRef="#ctx0" brushRef="#br1">34894 20041 658 0,'0'0'79'0,"0"0"-44"6,0 0 70-1,0 0-87 7,0 0-18-8,0 0-47 3,27 4-68 3,-27-4-77-2,0-7-7 1</inkml:trace>
    </iact:actionData>
  </iact:action>
  <iact:action type="add" startTime="28129">
    <iact:property name="dataType" value="strokeEraser"/>
    <iact:actionData xml:id="d31">
      <inkml:trace xmlns:inkml="http://www.w3.org/2003/InkML" xml:id="stk28" contextRef="#ctx0" brushRef="#br1">34894 20041 713 0,'27'-41'75'3,"-40"64"-69"4,-32-8 9-1,-13-8-15 3,-5-7-26-2,2 0-38 1,39 0-67 0,6-14-160-2</inkml:trace>
    </iact:actionData>
  </iact:action>
  <iact:action type="remove" startTime="28286">
    <iact:property name="style" value="instant"/>
    <iact:actionData xml:id="d32" ref="#d7"/>
  </iact:action>
  <iact:action type="add" startTime="28290">
    <iact:property name="dataType" value="strokeEraser"/>
    <iact:actionData xml:id="d33">
      <inkml:trace xmlns:inkml="http://www.w3.org/2003/InkML" xml:id="stk29" contextRef="#ctx0" brushRef="#br1">34324 19865 496 0,'0'0'60'4,"0"0"61"7,0 0-45-11,0 0-57 8,0 0-15 2,0 0-4-5,-8 0-4 3,2 4-65-1,5-4-161 0</inkml:trace>
    </iact:actionData>
  </iact:action>
  <iact:action type="add" startTime="28438">
    <iact:property name="dataType" value="strokeEraser"/>
    <iact:actionData xml:id="d34">
      <inkml:trace xmlns:inkml="http://www.w3.org/2003/InkML" xml:id="stk30" contextRef="#ctx0" brushRef="#br1">34324 19865 576 0,'131'-19'120'6,"-108"19"-113"0,-1 0 34 1,0 0-41-1,4 0-16 3,-1 0-74-2,-21 0-73-1,-1 0-100 2</inkml:trace>
    </iact:actionData>
  </iact:action>
  <iact:action type="add" startTime="28633">
    <iact:property name="dataType" value="strokeEraser"/>
    <iact:actionData xml:id="d35">
      <inkml:trace xmlns:inkml="http://www.w3.org/2003/InkML" xml:id="stk31" contextRef="#ctx0" brushRef="#br1">35553 19836 331 0,'0'0'0'3,"0"0"-316"3</inkml:trace>
    </iact:actionData>
  </iact:action>
  <iact:action type="add" startTime="28751">
    <iact:property name="dataType" value="strokeEraser"/>
    <iact:actionData xml:id="d36">
      <inkml:trace xmlns:inkml="http://www.w3.org/2003/InkML" xml:id="stk32" contextRef="#ctx0" brushRef="#br1">35957 19909 328 0,'0'0'45'0,"0"0"-43"6,0 0-2 3,0 0 0-3,0 0-45 3,0 0-53-2</inkml:trace>
    </iact:actionData>
  </iact:action>
  <iact:action type="add" startTime="28909">
    <iact:property name="dataType" value="strokeEraser"/>
    <iact:actionData xml:id="d37">
      <inkml:trace xmlns:inkml="http://www.w3.org/2003/InkML" xml:id="stk33" contextRef="#ctx0" brushRef="#br1">36298 19772 148 0,'0'0'93'2,"0"0"-89"5,0 0-4-1,0 0-38 2,0 0-86 0</inkml:trace>
    </iact:actionData>
  </iact:action>
  <iact:action type="remove" startTime="29052">
    <iact:property name="style" value="instant"/>
    <iact:actionData xml:id="d38" ref="#d12"/>
  </iact:action>
  <iact:action type="add" startTime="29051">
    <iact:property name="dataType" value="strokeEraser"/>
    <iact:actionData xml:id="d39">
      <inkml:trace xmlns:inkml="http://www.w3.org/2003/InkML" xml:id="stk34" contextRef="#ctx0" brushRef="#br1">36298 19772 518 0,'249'-106'72'6,"-228"106"15"-6,-7 0-26 9,4 0-61 1,1 0 0-5,-5-4-50 5,-2-6-29-3,-12 2-58-3,0 4-119 5</inkml:trace>
    </iact:actionData>
  </iact:action>
  <iact:action type="add" startTime="29210">
    <iact:property name="dataType" value="strokeEraser"/>
    <iact:actionData xml:id="d40">
      <inkml:trace xmlns:inkml="http://www.w3.org/2003/InkML" xml:id="stk35" contextRef="#ctx0" brushRef="#br1">36616 19824 445 0,'0'0'79'1,"0"0"-48"5,0 0 56 0,0 0-87 2,0 0-21 0,0 0-85 1,-82 78-94-2</inkml:trace>
    </iact:actionData>
  </iact:action>
  <iact:action type="remove" startTime="29374">
    <iact:property name="style" value="instant"/>
    <iact:actionData xml:id="d41" ref="#d11"/>
  </iact:action>
  <iact:action type="add" startTime="29379">
    <iact:property name="dataType" value="strokeEraser"/>
    <iact:actionData xml:id="d42">
      <inkml:trace xmlns:inkml="http://www.w3.org/2003/InkML" xml:id="stk36" contextRef="#ctx0" brushRef="#br1">35757 19810 485 0,'0'0'88'8,"0"0"-70"-8,0 0 5 8,0 0-23 0,0 0-28-2,0 0-113 3,16-34-252-1</inkml:trace>
    </iact:actionData>
  </iact:action>
  <iact:action type="add" startTime="29520">
    <iact:property name="dataType" value="strokeEraser"/>
    <iact:actionData xml:id="d43">
      <inkml:trace xmlns:inkml="http://www.w3.org/2003/InkML" xml:id="stk37" contextRef="#ctx0" brushRef="#br1">35757 19810 430 0,'16'-55'143'0,"-16"55"-85"5,3 0 12 1,1 0-59 3,-1 0-11-3,2 0-50 3,-5 0-73-4,0 0-125 3</inkml:trace>
    </iact:actionData>
  </iact:action>
  <iact:action type="add" startTime="29827">
    <iact:property name="dataType" value="strokeEraser"/>
    <iact:actionData xml:id="d44">
      <inkml:trace xmlns:inkml="http://www.w3.org/2003/InkML" xml:id="stk38" contextRef="#ctx0" brushRef="#br1">34669 18931 400 0,'0'0'88'7,"0"0"-69"-3,0 0-19 4,0 0-2-2,0 0-70 3,0 0-169-2</inkml:trace>
    </iact:actionData>
  </iact:action>
  <iact:action type="add" startTime="29989">
    <iact:property name="dataType" value="strokeEraser"/>
    <iact:actionData xml:id="d45">
      <inkml:trace xmlns:inkml="http://www.w3.org/2003/InkML" xml:id="stk39" contextRef="#ctx0" brushRef="#br1">34350 19117 232 0,'0'0'73'1,"0"0"14"5,0 0-54 0,0 0-12 3,0 0-18-1,0 0-3-1,-152 107-77 1,152-107-120-1</inkml:trace>
    </iact:actionData>
  </iact:action>
  <iact:action type="remove" startTime="30134">
    <iact:property name="style" value="instant"/>
    <iact:actionData xml:id="d46" ref="#d8"/>
  </iact:action>
  <iact:action type="add" startTime="30128">
    <iact:property name="dataType" value="strokeEraser"/>
    <iact:actionData xml:id="d47">
      <inkml:trace xmlns:inkml="http://www.w3.org/2003/InkML" xml:id="stk40" contextRef="#ctx0" brushRef="#br1">34350 19117 223 0,'-159'-99'543'11,"166"99"-492"-11,0 0 73 10,-2 0-61-1,-4 0-57-4,6 0-6 0,4 0-37 4,-1 0-71-4,-7-2-90 3,1-11-136 0</inkml:trace>
    </iact:actionData>
  </iact:action>
  <iact:action type="add" startTime="30288">
    <iact:property name="dataType" value="strokeEraser"/>
    <iact:actionData xml:id="d48">
      <inkml:trace xmlns:inkml="http://www.w3.org/2003/InkML" xml:id="stk41" contextRef="#ctx0" brushRef="#br1">34297 18893 660 0,'0'0'158'2,"0"0"-50"-2,0 0-6 7,0 0-79-1,0 0-23 4,0 0 0-2,78 38-47-1,-78-34-76-1,4-2-176 2</inkml:trace>
    </iact:actionData>
  </iact:action>
  <iact:action type="remove" startTime="30750">
    <iact:property name="style" value="instant"/>
    <iact:actionData xml:id="d49" ref="#d15"/>
  </iact:action>
  <iact:action type="add" startTime="30754">
    <iact:property name="dataType" value="strokeEraser"/>
    <iact:actionData xml:id="d50">
      <inkml:trace xmlns:inkml="http://www.w3.org/2003/InkML" xml:id="stk42" contextRef="#ctx0" brushRef="#br1">37648 19879 578 0,'0'0'23'5,"0"0"-23"-5,0 0 0 0,0 0-72 9,0 0-42 5,0 0-100-14</inkml:trace>
    </iact:actionData>
  </iact:action>
  <iact:action type="remove" startTime="30890">
    <iact:property name="style" value="instant"/>
    <iact:actionData xml:id="d51" ref="#d13"/>
  </iact:action>
  <iact:action type="add" startTime="30894">
    <iact:property name="dataType" value="strokeEraser"/>
    <iact:actionData xml:id="d52">
      <inkml:trace xmlns:inkml="http://www.w3.org/2003/InkML" xml:id="stk43" contextRef="#ctx0" brushRef="#br1">37247 19858 601 0,'0'0'33'5,"0"0"-29"-4,0 0 29 7,0 0-33-2,0 0-51 3,0 0-45-1,-3 125-107 2,3-122-118-5</inkml:trace>
    </iact:actionData>
  </iact:action>
  <iact:action type="remove" startTime="31051">
    <iact:property name="style" value="instant"/>
    <iact:actionData xml:id="d53" ref="#d14"/>
  </iact:action>
  <iact:action type="add" startTime="31035">
    <iact:property name="dataType" value="strokeEraser"/>
    <iact:actionData xml:id="d54">
      <inkml:trace xmlns:inkml="http://www.w3.org/2003/InkML" xml:id="stk44" contextRef="#ctx0" brushRef="#br1">37273 19566 112 0,'12'-42'489'4,"-6"33"-462"3,-4 5 96 2,-2 4-60 1,0 0-57 0,0 0-2-10,0 0-4 7,0 0-6 1,0-7-65 0,0 0-133-1,0-8-70 0</inkml:trace>
    </iact:actionData>
  </iact:action>
  <iact:action type="add" startTime="31194">
    <iact:property name="dataType" value="strokeEraser"/>
    <iact:actionData xml:id="d55">
      <inkml:trace xmlns:inkml="http://www.w3.org/2003/InkML" xml:id="stk45" contextRef="#ctx0" brushRef="#br1">37336 19305 573 0,'0'0'95'2,"0"0"16"4,0 0-28 2,0 0-66 1,0 0-17-2,29 188-9 3,-29-155-29-5,0-22-97 4,0 0-270-4</inkml:trace>
    </iact:actionData>
  </iact:action>
  <iact:action type="remove" startTime="31408">
    <iact:property name="style" value="instant"/>
    <iact:actionData xml:id="d56" ref="#d16"/>
  </iact:action>
  <iact:action type="add" startTime="31414">
    <iact:property name="dataType" value="strokeEraser"/>
    <iact:actionData xml:id="d57">
      <inkml:trace xmlns:inkml="http://www.w3.org/2003/InkML" xml:id="stk46" contextRef="#ctx0" brushRef="#br1">38208 19898 305 0,'0'0'4'10,"0"0"-4"-10,0 0-9 9,0 0-61 13,0 0-131-20</inkml:trace>
    </iact:actionData>
  </iact:action>
  <iact:action type="add" startTime="31537">
    <iact:property name="dataType" value="strokeEraser"/>
    <iact:actionData xml:id="d58">
      <inkml:trace xmlns:inkml="http://www.w3.org/2003/InkML" xml:id="stk47" contextRef="#ctx0" brushRef="#br1">38576 19931 523 0,'0'0'20'0,"0"0"11"4,0 0-6 4,0 0-25-1,0 0-3 0,0 0-44 0,135-12-62 3,-132 12-89-5</inkml:trace>
    </iact:actionData>
  </iact:action>
  <iact:action type="add" startTime="31685">
    <iact:property name="dataType" value="strokeEraser"/>
    <iact:actionData xml:id="d59">
      <inkml:trace xmlns:inkml="http://www.w3.org/2003/InkML" xml:id="stk48" contextRef="#ctx0" brushRef="#br1">39260 19983 584 0,'0'0'7'4,"0"0"52"1,0 0 8 1,0 0-67 4,0 0-3-4,0 0-57 1,128 25-31 1,-128-36 6 1,0-3-91-4</inkml:trace>
    </iact:actionData>
  </iact:action>
  <iact:action type="add" startTime="31829">
    <iact:property name="dataType" value="strokeEraser"/>
    <iact:actionData xml:id="d60">
      <inkml:trace xmlns:inkml="http://www.w3.org/2003/InkML" xml:id="stk49" contextRef="#ctx0" brushRef="#br1">39260 19983 556 0,'287'-99'48'0,"-265"99"58"6,-5 0-50-2,2 0-42 7,0 0-13-4,0 0 1-1,-6 0 0 6,3 0-2-8,-6 0-4 4,-5-5-69-1,-5-3-91-1,0 6-140 2</inkml:trace>
    </iact:actionData>
  </iact:action>
  <iact:action type="add" startTime="31996">
    <iact:property name="dataType" value="strokeEraser"/>
    <iact:actionData xml:id="d61">
      <inkml:trace xmlns:inkml="http://www.w3.org/2003/InkML" xml:id="stk50" contextRef="#ctx0" brushRef="#br1">39900 19869 635 0,'0'0'52'6,"0"0"-50"0,0 0 49 0,0 0-50 1,0 0 0 1,0 0 0 0,11-33-1-2,-30 17-53 2,12 9-126 0,4 4-195-1</inkml:trace>
    </iact:actionData>
  </iact:action>
  <iact:action type="remove" startTime="32179">
    <iact:property name="style" value="instant"/>
    <iact:actionData xml:id="d62" ref="#d20"/>
  </iact:action>
  <iact:action type="add" startTime="32174">
    <iact:property name="dataType" value="strokeEraser"/>
    <iact:actionData xml:id="d63">
      <inkml:trace xmlns:inkml="http://www.w3.org/2003/InkML" xml:id="stk51" contextRef="#ctx0" brushRef="#br1">39900 19869 456 0,'214'-82'10'9,"-204"82"1"-1,-7 0 30-8,1 0-40 17,-4 0-1-17,0-7 2 9,0-8-2-1,0 5-6-1,0 6-30 0,0 4-116 0</inkml:trace>
    </iact:actionData>
  </iact:action>
  <iact:action type="add" startTime="32350">
    <iact:property name="dataType" value="strokeEraser"/>
    <iact:actionData xml:id="d64">
      <inkml:trace xmlns:inkml="http://www.w3.org/2003/InkML" xml:id="stk52" contextRef="#ctx0" brushRef="#br1">40006 19584 499 0,'0'0'79'7,"0"0"-2"-7,0 0 10 6,0 0-67 3,0 0-20-3,0 0 0 3,104 155-60-2,-97-124-121 1,3-10-67-2</inkml:trace>
    </iact:actionData>
  </iact:action>
  <iact:action type="remove" startTime="32554">
    <iact:property name="style" value="instant"/>
    <iact:actionData xml:id="d65" ref="#d18"/>
  </iact:action>
  <iact:action type="add" startTime="32519">
    <iact:property name="dataType" value="strokeEraser"/>
    <iact:actionData xml:id="d66">
      <inkml:trace xmlns:inkml="http://www.w3.org/2003/InkML" xml:id="stk53" contextRef="#ctx0" brushRef="#br1">40076 19737 419 0,'0'0'28'1,"0"0"21"5,0 0 57-1,0 0-37 4,0 0-22-1,-191-79-34 3,165 61-12 0,2 1-1-11,7-10-10 10,4 6-95-4,13 9-69 1,0 6-104 0</inkml:trace>
    </iact:actionData>
  </iact:action>
  <iact:action type="add" startTime="32683">
    <iact:property name="dataType" value="strokeEraser"/>
    <iact:actionData xml:id="d67">
      <inkml:trace xmlns:inkml="http://www.w3.org/2003/InkML" xml:id="stk54" contextRef="#ctx0" brushRef="#br1">39822 19476 361 0,'0'0'47'3,"0"0"108"2,0 0-72 3,0 0-34-3,0 0-2 3,0 0-20 1,37-42-16-1,-33 42-6-2,-4 0-5 2,0 0-10 0,0 0-115 0,0 0-300-2</inkml:trace>
    </iact:actionData>
  </iact:action>
  <iact:action type="remove" startTime="33146">
    <iact:property name="style" value="instant"/>
    <iact:actionData xml:id="d68" ref="#d21"/>
  </iact:action>
  <iact:action type="add" startTime="32966">
    <iact:property name="dataType" value="strokeEraser"/>
    <iact:actionData xml:id="d69">
      <inkml:trace xmlns:inkml="http://www.w3.org/2003/InkML" xml:id="stk55" contextRef="#ctx0" brushRef="#br1">41073 19780 38 0,'0'0'68'1,"0"0"-53"5,0 0 49 2,0 0 171 0,0 0-127 0,0 0-56-1,73 0-28 0,-65 4 7 1,-4-1-13 1,-4 1-18-3,0 0-5 1,0 0-14 2,0-4-6-3,0 4 1 0,3-2 18 3,1-2 6-2,-4 5 0 1,3-5-4-2,-3 0-19 3,0 0-44-2,0 0-32 2,0-26-13-3,0-1 7 1,0 2 105 2,-14 11 11 2,-1 6 38-6,12 8 38 0,-1 0 57 4,4 0 91-4,0 0-66 3,0 0-63 0,0 0-35 0,0 0-47 0,0 0-24-2,-12 4-10 2,-5 14-54 0,-13-3-100 0,14-11-147-2</inkml:trace>
    </iact:actionData>
  </iact:action>
  <iact:action type="add" startTime="33329">
    <iact:property name="dataType" value="strokeEraser"/>
    <iact:actionData xml:id="d70">
      <inkml:trace xmlns:inkml="http://www.w3.org/2003/InkML" xml:id="stk56" contextRef="#ctx0" brushRef="#br1">41073 19780 654 0</inkml:trace>
    </iact:actionData>
  </iact:action>
  <iact:action type="add" startTime="33350">
    <iact:property name="dataType" value="strokeEraser"/>
    <iact:actionData xml:id="d71">
      <inkml:trace xmlns:inkml="http://www.w3.org/2003/InkML" xml:id="stk57" contextRef="#ctx0" brushRef="#br1">41073 19780 654 0,'-108'-23'80'2,"108"23"43"-2,0 0 9 0,0 0-99 0,0 0-33 5,-17 0-13 2,-9 0-22 1,-11-10-76 0,15 0-68 0,1-9-141-3</inkml:trace>
    </iact:actionData>
  </iact:action>
  <iact:action type="remove" startTime="33546">
    <iact:property name="style" value="instant"/>
    <iact:actionData xml:id="d72" ref="#d19"/>
  </iact:action>
  <iact:action type="add" startTime="33552">
    <iact:property name="dataType" value="strokeEraser"/>
    <iact:actionData xml:id="d73">
      <inkml:trace xmlns:inkml="http://www.w3.org/2003/InkML" xml:id="stk58" contextRef="#ctx0" brushRef="#br1">39605 19121 166 0,'0'0'84'11,"0"0"44"-11,0 0 13 6,0 0-6 10,0 0-38-16,0 0-64 7,-46-18-25-1,44 18-8 4,-4 0-5-5,2 4-81 3,1 10-186 0</inkml:trace>
    </iact:actionData>
  </iact:action>
  <iact:action type="remove" startTime="33760">
    <iact:property name="style" value="instant"/>
    <iact:actionData xml:id="d74" ref="#d17"/>
  </iact:action>
  <iact:action type="add" startTime="33730">
    <iact:property name="dataType" value="strokeEraser"/>
    <iact:actionData xml:id="d75">
      <inkml:trace xmlns:inkml="http://www.w3.org/2003/InkML" xml:id="stk59" contextRef="#ctx0" brushRef="#br1">39605 19121 689 0,'-61'207'11'1,"64"-167"4"-1,-3 1 17 9,0-1-32-2,0 0-26 0,-19-3-54 2,4-30-105-2,1 2-125-2</inkml:trace>
    </iact:actionData>
  </iact:action>
  <iact:action type="add" startTime="33873">
    <iact:property name="dataType" value="strokeEraser"/>
    <iact:actionData xml:id="d76">
      <inkml:trace xmlns:inkml="http://www.w3.org/2003/InkML" xml:id="stk60" contextRef="#ctx0" brushRef="#br1">39194 19871 517 0,'0'0'9'1,"0"0"18"5,0 0-8 2,0 0-19 0,0 0-36 0,0 0-2-2,-4 64 38 2,4-64 0 1,0 0-25-4,0 0-73 3,0 0-78 0</inkml:trace>
    </iact:actionData>
  </iact:action>
</iact:actions>
</file>

<file path=ppt/ink/inkAction6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28T22:49:20.1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5258">
    <iact:property name="dataType"/>
    <iact:actionData xml:id="d0">
      <inkml:trace xmlns:inkml="http://www.w3.org/2003/InkML" xml:id="stk0" contextRef="#ctx0" brushRef="#br0">3139 10665 541 0,'0'0'437'0,"0"0"-341"0,0 0-27 0,0 0 16 19,0 0-29-19,0 0-2 18,0 0 7-18,0 0 18 0,0 0-4 15,0 0-30-15,10 49-8 22,-13-16 0-22,-4-4-16 0,4-1-11 13,3 2-4-13,0-12-1 17,0-7-3-17,0-7-1 13,0-4 2-13,0 0 2 16,0 0 1-16,0 0-3 14,20 0 2-14,14 9-5 18,7-7 3-18,-5 6 16 12,12-4-1-12,7 2 2 18,1 2-4-18,2-3-2 20,5 1 3-20,0-2 2 0,-1 4-1 9,-1-5-2 12,7 1 4-21,6 4 0 0,-4-2-3 10,6 2-5 11,5-5 2-21,1 1 0 0,6 0-3 17,4-4 3-17,4 4-8 12,-9-4 4-12,-2 0 0 17,-5 4-10-17,-1-2 0 14,-9 6 0-14,0 3 0 21,-5-3 0-21,5-2 0 0,8 2 0 8,2-3 0 13,9-3 0-21,-7 3 0 0,8-2 0 9,-9-3 0 12,-6 0 0-21,-2 0 0 0,-8 0 0 10,1 4 0 11,-2 0 0-21,-10 3 0 0,6-4 0 18,1 2 0-18,14-3 0 12,6 3 0-12,-3-5 0 21,14 0 0-21,-1 0 0 8,-4 0 0-8,1 0 0 25,-6 0 0-25,2 0 0 0,-2 0 0 6,-2 0 0 19,-1 0 0-25,-6 0 0 0,0 7 0 14,4-3 0-14,0 0 0 8,5-1 0 14,-5-3 0-21,-1 0 0-1,3 0 0 7,-2 0 0 14,-4 0 0-21,4 0 0 0,-4 0 0 16,6 0 0-15,-6 0 0 11,0 0 0-12,1 0 0 16,-4-3 0-16,3-1 0 15,-3 0 0-15,-3 4 0 21,3 0 0-20,-9-4 0-1,7 4 0 9,4-8 0 11,-2 1 0-20,0-3 0 1,0-1 0 8,3-4 0 13,-3 4 0-22,9-4 0 0,-8-3 0 8,4 3 0 12,2 1 0-20,-4 2 0 0,8 9 0 25,-6 3 0-25,-2 0 0 0,-1 0 0 22,-1 0 0-22,-1 0 0 0,7 0 0 9,-7 0 0 13,0 0 0-22,0 0 0 0,-3 0 0 12,3 0 0-12,6 0 0 18,5 0 0-18,0 0 0 13,-7 0 0-13,-1 0 0 18,1 0 0-18,-1 0 0 20,5 0 0-20,-4 0 0 0,3 0 0 16,8 0 0-16,-2 0 0 14,6 0 0-14,0 0 0 8,-2 3 0 15,-2 1 0-23,-5 4 0 0,9-6 0 15,-3 10 0-15,-3-9 0 15,-1 1 0-15,-9 0 0 13,-6-4 0-13,-7 0 0 16,-2 0 0-16,-4 0 0 17,-3 0 0-17,-1 0 0 14,8 0 0-14,-7 0 0 20,7 0 0-20,-2 0 0 0,2 0 0 9,2 0 0 12,-3 0 0-21,4 0 0 0,-6 0 0 9,-4 0 0 12,0 0 0-21,-3 0 0 0,-1 0 0 17,-2 0 0-17,-6 0 0 14,-5 0 0-14,-3 0 0 18,-11-4 0-18,-11 4 0 11,-2 0 0-11,-7 0 0 21,0 0 0-21,0 0 0 11,3 0 0-11,-3 0 0 16,0 0 0-16,0 0 0 22,0 0 0-22,0 0 0 1,0 0 0 13,0 0 0-14,0 0 0 14,0 0 0-14,0 0 0 10,0 0 0 10,0 0 0-20,0 0 0 0,0 0 0 16,0 0 0-16,0 0 0 13,0 0 0-13,0 0 0 17,0 0 0-17,0 0 0 14,0-11 0-14,0-11 0 22,4 1 0-22,1-2 0 0,-5 8 0 8,0 15 0 14,0 0 0-22,0 0 0 0,1 0-34 7,13 19-99 15,-7 2-121-22,10 12-208 0</inkml:trace>
    </iact:actionData>
  </iact:action>
  <iact:action type="add" startTime="7553">
    <iact:property name="dataType"/>
    <iact:actionData xml:id="d1">
      <inkml:trace xmlns:inkml="http://www.w3.org/2003/InkML" xml:id="stk1" contextRef="#ctx0" brushRef="#br0">3047 14237 315 0,'0'0'324'0,"0"0"-108"0,0 0-15 11,0 0-73-11,0 0-23 23,0 0 3-23,0 0-12 0,10-7-22 8,-10 40-38 7,0 15-4-15,0-3-12 16,-3-1-4-16,0-4-11 14,-1-18-1-14,4-2-4 16,0-11 1-16,0-1 1 13,0-4-2-13,7-4 0 16,25 0-3-16,2 0 2 22,11 0 1-22,-2 0 1 0,16 0 1 16,4 0 3-16,11-8 6 14,6 4 2-14,5 1 8 16,7 3-6-16,4 0 5 12,3 0 1-10,3 0-3 13,9 0 1-15,4 18-4 15,2 4-2-15,4-2-7 16,1-3 6-16,-3 5-8 15,0-4 5-15,-8 0-1 22,4 2 1-22,2 1 0 0,8-2-3 15,-4-1 1-15,0-3-5 15,-3-3-4-15,-11-6 0 16,-4-6 2-16,4 0 3 7,-4 0-3 15,4 0 5-22,-1 0 1 0,-4 0 0 7,2 0 0 15,-5 4 0-22,4 1-3 0,8-3 3 9,3-2-5 12,4 0 2-21,0 0 0 0,-1 0-1 20,1 0 2-20,-10 0 0 11,1 0 1-11,-7 0-2 21,-1 0 4-21,-11 4-4 0,2 4 5 8,-5 2-6 14,4-1 4-22,-4-3-3 0,10-6 0 8,-1 0-1 14,-4 0-2-22,-5 0 0 0,-5 0 0 19,-6 0 0-19,5 0 4 13,-3 0 3-13,7 0 1 15,6 0-4-15,1 0-1 15,0 0-3-15,-5 0 0 22,-1 0 0-22,6 0 0 0,0 0 0 23,0 0 0-23,7-4 0 0,-7 2 0 22,0-3 0-22,0 5 0 1,0 0 0 4,1 0 0 11,-1 0 0-16,-9 0 0 14,-1 0 0-13,-5 0 0 22,0 0 0-23,3 0 0 0,-1 0 0 14,-1 0 0-14,6 0 0 15,-8 0 0-15,1 0 0 22,-2 0 0-22,5 0 0 0,-3 0 0 9,0-4 0 5,2-6 0-14,-3-2 0 16,1 1 0-16,3 5 0 11,-1-10 0 7,-1 5 0-18,6 5 0 0,3-3 0 14,8 6 0-14,6 3 0 16,-2 0 0-16,-3 0 0 15,-1 0 0-15,4 0 0 15,-3 18 0-15,-4 9 0 23,0-10 0-23,-3 5 0 0,-6-3 0 14,-1 4 0-14,-12-17 0 14,-8 5 0 1,-6 5 0-15,-8-14 0 0,-9 6 0 16,-5-4 0-16,-8-1 0 22,-1-3 0-22,1 0 0 0,-4 0 0 8,-1 0 0 15,-4 4 0-23,-5-4 0 0,-6 0 0 16,5 0 0-16,-8 0 0 5,4 0 0 20,5 0 0-25,5-21 0 0,5-21 0 13,-3-9 0-13,-4-1 0 17,-5 17 0-17,-6 2 0 13,1 18 0-13,-5 11 0 16,0 4 0-16,0 0-69 23,-15 0-144-23,-37 0-68 0,27 21-51 7</inkml:trace>
    </iact:actionData>
  </iact:action>
  <iact:action type="add" startTime="9487">
    <iact:property name="dataType"/>
    <iact:actionData xml:id="d2">
      <inkml:trace xmlns:inkml="http://www.w3.org/2003/InkML" xml:id="stk2" contextRef="#ctx0" brushRef="#br0">2844 17874 690 0,'0'0'233'0,"0"0"-80"0,0 0-65 3,0 0-23 16,0 0-8-19,0 0-2 7,0 0-9 14,3 197-15-21,-16-133-3 0,-4 2 2 8,8 0-11 15,-3-8-6-23,5-1-2 0,4-24-5 6,3-18 0 17,0-13 7-23,0-2 7 0,0 0-17 7,29 0-2 16,9-2 0-22,1-13 1-1,5-12 5 14,7 12 6-14,-1-10 13 15,11 11-1-15,2-5 5 15,2 4-5-15,2-1 1 15,10 16 2-15,5 0 1 22,10 0 2-22,12 0-5 0,15 0 0 15,14 0-7-15,11 16 2 14,6-1 0-14,0-5-1 15,-2 5-5-7,-15 0-2-8,-10 3-6 23,-7-3 5-23,2-4-1 0,0 5-4 14,3-7-1-14,-3 15 0 16,-1-18-3-16,-11 5-3 22,-5-4 0-22,-11 2 2 0,6-3-1 8,-1-6 2 11,10 9 0-19,5-7-1 12,0 2 4-12,4-1-3 20,-1 5 0-20,3-1-3 0,-2 2 0 9,-5-3 0 13,-1 5 0-22,1-4 0 0,2-7 0 8,3 0 0 15,-3 0 0-22,-5 0 0-1,-11 0 0 12,1 0 0-12,-7 0 0 16,-6 0 0-16,4 0 0 21,-3 0 0-21,-7 0 0 0,-1 0 0 10,6 0 0 11,-5 0 0-21,3 0 0 0,2 0 0 8,-5 0 0 15,3 0 0-23,-1 0 0 0,-9 0 0 7,0 0 0 16,-6 0 0-23,6 0 0 0,4 0 0 15,1 9 0-15,-2-3 0 14,1 5 0-14,-8-4 0 18,-1-7 0-18,10 9 0 5,-2-3 0 12,2-6 0-17,4 0 0 20,-2 0 0-20,1 4 0 0,-6 10 0 16,0-5 0-16,-2-3 0 23,-6 5 0-23,8-3 0 0,1 0 0 8,8-8 0 15,4 0 0-23,-5 0 0 0,-3 6 0 6,-7-6 0 11,-4 9 0-17,8-3 0 13,-6 5 0-13,4-3 0 14,4 0 0-14,0-2 0 18,0-2 0-17,-2 3 0 19,-4-7 0-20,3 0 0 0,-3 0 0 14,0 0 0-14,0 0 0 15,-4-11 0-15,-1 5 0 15,-2-2 0-15,-5 8 0 14,2 0 0-13,2 0 0 13,6 0 0-14,9 0 0 17,-2 0 0-17,8-8 0 22,-6 8 0-22,-4 0 0 0,-3 0 0 9,-6 0 0 12,0 0 0-21,3 0 0 0,-1 0 0 16,1 0 0-15,-6 0 0 12,-1 0 0-13,-5 0 0 17,-7 0 0-17,-1 0 0 14,-6 0 0-14,0 0 0 14,-2 0 0-14,-4 0 0 10,-6 0 0 10,-9 0 0-20,1 0 0 0,-3 0 0 23,-7 0 0-23,-1 0 0 0,5 0 0 10,1 0 0 2,1 0 0-12,3 0 0 16,9 0 0-16,-3 0 0 15,-9 0 0-15,1 0 0 16,-2 0 0-16,-6 0 0 24,-1 0 0-24,-6 0 0 1,-3 0 0 10,0 0 0-11,0 0 0 14,3 0 0-14,-3 0 0 24,0 0 0-24,0 0 0 0,0 0 0 8,0 0 0 14,0 0 0-22,7 0 0 0,5-17 0 6,2-25 0 9,5-6 0-15,-4-9 0 16,-1 0 0-16,-2-9 0 22,-9 8 0-22,0 2 0 0,-3 15 0 16,0 16-168-16,-3 17-100 7,-17 8-74 17,11 0-334-24</inkml:trace>
    </iact:actionData>
  </iact:action>
  <iact:action type="add" startTime="14514">
    <iact:property name="dataType"/>
    <iact:actionData xml:id="d3">
      <inkml:trace xmlns:inkml="http://www.w3.org/2003/InkML" xml:id="stk3" contextRef="#ctx0" brushRef="#br0">19219 8064 420 0,'0'0'384'0,"0"0"-329"1,0 0 95 2,0 0-68 12,-290-92-23-15,159 51 6 14,-24 8-27-13,-7-1 3 14,-11 21 1-15,-4 13-10 14,11 0-10-14,9 36 9 17,6 45 3-17,11 36-9 20,8 36 8-20,18 19-1 0,22 23 6 11,29 6-13 9,34 10-4-20,29 17-7 0,29 8-11 8,82-2 2 15,51-16-5-23,48-35-2 0,35-45-1 7,38-65 0 15,16-70 3-22,6-29 0 0,-18-109 3 23,-45-50 1-23,-50-53-2 0,-56-47 11 6,-51-30 1 17,-54-5-2-23,-31 28-9 0,-20 62-3 7,-83 64-1 10,-44 47-14-17,-33 35-31 14,-20 18-46-14,110 66-150 22,23 0-255-22</inkml:trace>
    </iact:actionData>
  </iact:action>
  <iact:action type="add" startTime="15407">
    <iact:property name="dataType"/>
    <iact:actionData xml:id="d4">
      <inkml:trace xmlns:inkml="http://www.w3.org/2003/InkML" xml:id="stk4" contextRef="#ctx0" brushRef="#br0">18967 11772 583 0,'0'0'133'1,"0"0"29"-1,0 0-36 0,0 0-25 17,-73-206-12-17,-35 156-14 7,-32 1-12 17,-32 17 8-24,-28 8-10 0,-8 24-13 21,-10 0-6-21,4 53-7 0,13 49-8 8,6 35-10 15,20 32 4-23,26 22-8 0,32 18 9 8,31 24-2 13,38 9-5-21,48 24-3 0,19 9-1 8,102-14-7 15,70-17 7-23,55-30-7 0,49-53-4 16,35-59-3-16,25-79 1 8,1-48-2 5,-9-120 2-13,-56-61 2 17,-53-51 0-17,-71-45 9 22,-61-22-1-22,-65 8-1 0,-41 37-2 9,-33 46-5 13,-64 46-1-22,-36 36-3 0,-21 34-20 9,-23 25-34 11,-2 22-39-20,-2 18-48 0,15 19-65 12,122 33-90-12,22 0-610 17</inkml:trace>
    </iact:actionData>
  </iact:action>
  <iact:action type="add" startTime="16266">
    <iact:property name="dataType"/>
    <iact:actionData xml:id="d5">
      <inkml:trace xmlns:inkml="http://www.w3.org/2003/InkML" xml:id="stk5" contextRef="#ctx0" brushRef="#br0">18680 15143 350 0,'0'0'261'1,"0"0"-118"-1,0 0 10 0,0 0-44 12,0 0-43-11,0 0 25 13,-206-6-17-14,76 0-3 22,-20 6-24-22,-4 0 8 0,-8 39-11 17,7 42-1-17,15 35-7 13,10 28-8-13,21 22 2 9,17 6-8 7,22 17-2-16,36 16 4 15,34 23-4-15,27 4 0 17,88 4-10-17,42-16 4 21,46-13 4-21,29-35-4 0,32-50-5 11,30-64 6 7,20-58-8-18,5-58-4 0,-17-97-1 14,-34-59 0-14,-50-57 2 15,-46-56-1-15,-50-27 1 16,-56 5-4-15,-52 36 0 14,-14 67 0-15,-69 66-3 21,-60 57-3-21,-40 34-19 0,-34 41-23 9,-24 20-42 12,-5 2-22-21,13 7-68 0,151 19-28 16,22 0-250-16</inkml:trace>
    </iact:actionData>
  </iact:action>
  <iact:action type="add" startTime="19760">
    <iact:property name="dataType"/>
    <iact:actionData xml:id="d6">
      <inkml:trace xmlns:inkml="http://www.w3.org/2003/InkML" xml:id="stk6" contextRef="#ctx0" brushRef="#br0">22446 7678 688 0,'0'0'181'0,"0"0"-16"0,0 0-49 0,0 0-44 22,0 0 6-22,0 0-30 0,227 39-6 15,-174-39-2-15,-7-10-10 16,-3-13-6-16,-4-2-8 11,-17-4-12 8,-5-4-4-19,-3-5 0 0,-14 5 0 13,0 5-2-13,0 1-1 15,-38 16-3-15,-16 8 2 16,-16 3 4-16,-4 0 0 16,-2 33 1-16,7 14 2 23,10 8-3-23,13 4 6 0,-1 5 9 7,17-6 14 15,8 5-1-22,13-4 3 0,9 3 12 13,0-3-11-13,55 3-5 17,16-2-15-17,9-12-7 14,6-15-5-14,-11-14-2 15,-7-19-11-15,-15 0-23 15,-7-13-37-15,-13-34-64 16,-33 17-85-16,0 8-282 34</inkml:trace>
    </iact:actionData>
  </iact:action>
  <iact:action type="add" startTime="20315">
    <iact:property name="dataType"/>
    <iact:actionData xml:id="d7">
      <inkml:trace xmlns:inkml="http://www.w3.org/2003/InkML" xml:id="stk7" contextRef="#ctx0" brushRef="#br0">23340 7773 953 0,'0'0'162'0,"0"0"-1"0,0 0-81 23,16 188-45-23,-16-126-7 0,0 0-27 7,-6-6-1 15,0-11-22-22,-1-12-94 0,7-33-56 9,0 0-346 8</inkml:trace>
    </iact:actionData>
  </iact:action>
  <iact:action type="add" startTime="20484">
    <iact:property name="dataType"/>
    <iact:actionData xml:id="d8">
      <inkml:trace xmlns:inkml="http://www.w3.org/2003/InkML" xml:id="stk8" contextRef="#ctx0" brushRef="#br0">23388 7207 742 0,'0'0'193'20,"0"0"-43"-20,0 0-69 0,0 0-64 9,0 0-15-3,0 0-2 8,15-59-58-14,-15 59-152 14,7 0-433-14</inkml:trace>
    </iact:actionData>
  </iact:action>
  <iact:action type="add" startTime="20736">
    <iact:property name="dataType"/>
    <iact:actionData xml:id="d9">
      <inkml:trace xmlns:inkml="http://www.w3.org/2003/InkML" xml:id="stk9" contextRef="#ctx0" brushRef="#br0">23925 7592 524 0,'0'0'117'0,"0"0"63"14,0 0-42-14,0 0-67 14,0 0-6-14,-221 96-19 16,176-54-3-16,9 1-18 15,14-3-6-15,10 1-8 22,12 0-7-22,0-5-3 0,31-6-1 8,20-14-13 12,7-16 6-19,5 0 3 15,-3-48 1-16,-5-27 0 0,-11-14 3 15,-8-6-6-15,-10 3 5 15,-11 12 0-15,-13 20 1 15,3 31-2-15,-5 14 2 22,0 15 0-22,0 15 8 0,-14 54 7 9,-17 27-11 7,6 8 1-16,3 14-4 22,1 3 0-22,-1 7 3 0,0 8 10 8,-4-3 5 11,-5-19 4-19,6-18-3 0,-4-22-6 10,0-31-12 12,3-17-2-22,-11-22-2 0,-4-4-1 10,-4-15-6 10,-2-36 5-20,4-12-33 0,9-6-41 19,30 39-148-19,4 0-289 10</inkml:trace>
    </iact:actionData>
  </iact:action>
  <iact:action type="add" startTime="21322">
    <iact:property name="dataType"/>
    <iact:actionData xml:id="d10">
      <inkml:trace xmlns:inkml="http://www.w3.org/2003/InkML" xml:id="stk10" contextRef="#ctx0" brushRef="#br0">24207 8148 387 0,'0'0'168'0,"0"0"-97"0,0 0 8 0,0 0 16 13,0 0-15-13,0 0-41 14,-7-10-22-14,7 5-8 16,0 5-7-16,0 0 1 7,0-3-2 7,0 3 17-14,0-4 36 17,0 4 2-17,0 0-9 22,0 0 1-22,0-2 2 0,0-7-22 15,7-6-4-15,24-14-14 15,5-8-4-15,1-7 19 15,4-3-4-15,-9 2-10 16,-6 1-9-16,-11 8-1 12,-8-5 1-12,-7 0-4 16,0 4 1-16,0 16-6 15,-34 6-10-15,-9 15 17 15,-13 0 0-15,-2 36 7 17,-5 30 6-17,7 8 3 16,16-8-7-16,11-3-4 19,12-15 14-19,16-6 7 0,1-7 13 18,0-2 7-18,47-2-12 12,17-10-18-12,4-3-8 15,10-9-6-13,-4-9-2 8,-1 0-1 9,-6 0-32-19,-11-19-24 0,-17-14-63 16,-5-2-42-16,-34 22-164 22,0 1-351-22</inkml:trace>
    </iact:actionData>
  </iact:action>
  <iact:action type="add" startTime="21852">
    <iact:property name="dataType"/>
    <iact:actionData xml:id="d11">
      <inkml:trace xmlns:inkml="http://www.w3.org/2003/InkML" xml:id="stk11" contextRef="#ctx0" brushRef="#br0">24697 8199 485 0,'0'0'183'0,"0"0"-37"0,0 0 7 0,70-189-63 11,-45 132-49 1,6 6 12-12,-5 11-39 23,3 7-2-23,0 14 0 0,-4 12 6 7,9 7 14 14,-1 0 1-21,4 15-11 0,3 39 0 9,-3 20 2 13,-8-1-15-22,-7-1-5 0,-3-18-4 22,-4-18-3-22,-8-18-18 0,0-18-50 8,3 0-45 13,-5-7-273-21,-3-28-190 0</inkml:trace>
    </iact:actionData>
  </iact:action>
  <iact:action type="add" startTime="22409">
    <iact:property name="dataType"/>
    <iact:actionData xml:id="d12">
      <inkml:trace xmlns:inkml="http://www.w3.org/2003/InkML" xml:id="stk12" contextRef="#ctx0" brushRef="#br0">25562 6967 532 0,'0'0'183'0,"0"0"-3"0,0 0-86 0,0 0-24 12,0 0 1-12,0 0-46 16,8 37 2-16,-8 29 8 15,0 20-9-15,0 13 2 23,-8 10 2-23,-2 10 3 0,1 2 13 15,1-8-15-15,6-12-4 14,-3-28-1-14,1-26-22 14,4-24 4-14,0-12 2 17,0-11-8-17,0 0-2 14,4-19-5-14,33-29-1 15,11-6 2-15,-5 6 0 16,-1 15-1-16,-2 18 4 14,-3 15 0-14,-8 0 1 19,5 0 0-19,-8 25-1 13,-7 16-4-13,-13 0 2 17,-6 7 1-17,0-1 0 12,0-3 2-12,-6-7 1 19,-37-4-1-19,0-7 3 11,-6-12-3-10,3-1-2 4,7-13 0 6,11 0 2 12,6 0-5-23,8 0-22 0,6-46-37 8,4-16 2-4,4-8-40 11,0 44-92-15,0 8-244 11</inkml:trace>
    </iact:actionData>
  </iact:action>
  <iact:action type="add" startTime="22931">
    <iact:property name="dataType"/>
    <iact:actionData xml:id="d13">
      <inkml:trace xmlns:inkml="http://www.w3.org/2003/InkML" xml:id="stk13" contextRef="#ctx0" brushRef="#br0">26290 7965 129 0,'0'0'671'0,"0"0"-476"0,0 0-75 0,0 0-50 0,0 0-55 24,0 0-14-24,36 194-1 0,-36-179-56 22,0-15-195-22,0 0-403 0</inkml:trace>
    </iact:actionData>
  </iact:action>
  <iact:action type="add" startTime="23069">
    <iact:property name="dataType"/>
    <iact:actionData xml:id="d14">
      <inkml:trace xmlns:inkml="http://www.w3.org/2003/InkML" xml:id="stk14" contextRef="#ctx0" brushRef="#br0">26330 7622 748 0,'22'-91'184'0,"-8"43"-24"8,-9 7-79 6,-4 11-64-14,-1 15-16 16,0 8-1-16,0 7-29 6,0 0-137 5,0 0-278 6</inkml:trace>
    </iact:actionData>
  </iact:action>
  <iact:action type="add" startTime="23263">
    <iact:property name="dataType"/>
    <iact:actionData xml:id="d15">
      <inkml:trace xmlns:inkml="http://www.w3.org/2003/InkML" xml:id="stk15" contextRef="#ctx0" brushRef="#br0">26606 7758 295 0,'0'0'358'6,"0"0"-181"2,0 0-6 8,51 210-58-16,-44-166-50 23,5-4-8-23,0-7-3 0,2-7 3 15,1-7-2-15,-5-11 4 14,9-8-25-14,3 0 5 14,7 0-25-14,9-41-8 16,-2-4-1-16,-2-6 4 11,-2 0-5 7,-3-1-1-17,-7 0-2-1,-3 12-12 13,-4 11-24 4,-4 15-87-17,1 6-13 0,-12 8-83 20,3 0-326-20</inkml:trace>
    </iact:actionData>
  </iact:action>
  <iact:action type="add" startTime="23536">
    <iact:property name="dataType"/>
    <iact:actionData xml:id="d16">
      <inkml:trace xmlns:inkml="http://www.w3.org/2003/InkML" xml:id="stk16" contextRef="#ctx0" brushRef="#br0">27272 7895 145 0,'0'0'505'1,"0"0"-399"6,0 0 60-3,223-16-98 5,-177-20-27 12,-13-9-24-21,-15-3-16 0,-16 5-1 17,-2 6 0-17,0 16-12 21,-20 2-18-21,-28 15 9 0,-15 4 7 7,1 0-16 15,-1 44 30-22,12 18 2 0,18 9 9 8,8-2 25 13,13-10 13-20,9-11-6-1,3-4 4 7,0-9 9 16,18-8-12-23,22-3-40 0,4-15-4 15,7-3 0-15,9-6-20 15,3 0-23-13,10-15-46 11,-49-3-89-13,7-6-170 16</inkml:trace>
    </iact:actionData>
  </iact:action>
  <iact:action type="add" startTime="23878">
    <iact:property name="dataType"/>
    <iact:actionData xml:id="d17">
      <inkml:trace xmlns:inkml="http://www.w3.org/2003/InkML" xml:id="stk17" contextRef="#ctx0" brushRef="#br0">28394 7684 430 0,'0'0'81'9,"0"0"-6"8,0 0 66-17,0 0-105 21,0 0 40-21,-206-25 3 0,158 36-13 9,4 26 3 9,15 4-12-18,13 9 17 0,10 6-32 16,6 0 5-16,0-1-22 16,22-10 8-16,19-10-24 14,13-16-5-14,13-19-4 16,6 0-7-16,7-12-34 16,2-46-18-16,-5-12-36 15,-4-23-69-15,-54 54-82 17,-3-9-184-17</inkml:trace>
    </iact:actionData>
  </iact:action>
  <iact:action type="add" startTime="24188">
    <iact:property name="dataType"/>
    <iact:actionData xml:id="d18">
      <inkml:trace xmlns:inkml="http://www.w3.org/2003/InkML" xml:id="stk18" contextRef="#ctx0" brushRef="#br0">28993 6529 519 0,'0'0'130'4,"0"0"19"10,0 0-62-14,0 0-41 12,0 0 33 5,19 225-26-17,-19-117 2 17,0 12-11-17,-7 16 3 0,2 11-24 11,-2-3-8 11,0-9-7-22,1-24-8 0,-10-22 0 8,6-20-3 11,-2-24-37-19,5-19-79 0,7-26-149 21,0 0-169-21</inkml:trace>
    </iact:actionData>
  </iact:action>
  <iact:action type="add" startTime="24413">
    <iact:property name="dataType"/>
    <iact:actionData xml:id="d19">
      <inkml:trace xmlns:inkml="http://www.w3.org/2003/InkML" xml:id="stk19" contextRef="#ctx0" brushRef="#br0">29029 7442 546 0,'0'0'111'5,"0"0"99"2,0 0-80 3,-213-63-59 10,141 54-34-19,2 0-24-1,4 5-12 19,14 4-1-19,13 0-22 10,15 0-71-10,24 0-105 17,0 0-130-17</inkml:trace>
    </iact:actionData>
  </iact:action>
  <iact:action type="add" startTime="24643">
    <iact:property name="dataType"/>
    <iact:actionData xml:id="d20">
      <inkml:trace xmlns:inkml="http://www.w3.org/2003/InkML" xml:id="stk20" contextRef="#ctx0" brushRef="#br0">29457 7784 410 0,'0'0'44'14,"0"0"103"-14,0 0-7 17,0 0-32-17,0 0 10 9,0 0-13 11,-225-62-53-20,177 70-7 0,16 42 1 22,15 13-15-22,17 4-11 1,0 2 1 9,39-3-13 7,19-6-2-17,9-12-6 3,-4-23 0 6,-2-22-1 8,-11-3 1-16,-11-28-7 11,-10-43-14-12,-15-6 0 17,-8-11-21-17,-6 2-15 22,0 10 0-22,0 20-26 0,0 23-69 9,0 33-121-9</inkml:trace>
    </iact:actionData>
  </iact:action>
  <iact:action type="add" startTime="24958">
    <iact:property name="dataType"/>
    <iact:actionData xml:id="d21">
      <inkml:trace xmlns:inkml="http://www.w3.org/2003/InkML" xml:id="stk21" contextRef="#ctx0" brushRef="#br0">29935 8111 599 0,'0'0'85'14,"0"0"122"-14,96-194-31 11,-71 149-65 11,1 12-21-22,-1 15-12 0,10 7-18 8,-6 11-26 10,12 0-24-18,5 0-10 0,13 11 0 13,8 26-43 4,6 0-53-17,16-12-49 0,-58-16-181 14</inkml:trace>
    </iact:actionData>
  </iact:action>
  <iact:action type="add" startTime="27255">
    <iact:property name="dataType" value="strokeEraser"/>
    <iact:actionData xml:id="d22">
      <inkml:trace xmlns:inkml="http://www.w3.org/2003/InkML" xml:id="stk22" contextRef="#ctx0" brushRef="#br1">33778 20199 831 0,'0'0'52'0,"0"0"-6"0,0 0 1 0,0 0-47 5,0 0-80 1,0 0-84 0,0 0-318 2</inkml:trace>
    </iact:actionData>
  </iact:action>
  <iact:action type="remove" startTime="27379">
    <iact:property name="style" value="instant"/>
    <iact:actionData xml:id="d23" ref="#d6"/>
  </iact:action>
  <iact:action type="add" startTime="27379">
    <iact:property name="dataType" value="strokeEraser"/>
    <iact:actionData xml:id="d24">
      <inkml:trace xmlns:inkml="http://www.w3.org/2003/InkML" xml:id="stk23" contextRef="#ctx0" brushRef="#br1">33778 20199 336 0,'-43'-51'599'7,"60"51"-555"-7,2 0 0 9,-5 4-44 6,1 3-13-15,-10-7-147 9,-1 0-264-3</inkml:trace>
    </iact:actionData>
  </iact:action>
  <iact:action type="add" startTime="27537">
    <iact:property name="dataType" value="strokeEraser"/>
    <iact:actionData xml:id="d25">
      <inkml:trace xmlns:inkml="http://www.w3.org/2003/InkML" xml:id="stk24" contextRef="#ctx0" brushRef="#br1">33962 19997 794 0,'0'0'57'2,"0"0"-28"5,0 0-29-1,0 0-27 2,0 0-202-1</inkml:trace>
    </iact:actionData>
  </iact:action>
  <iact:action type="add" startTime="27695">
    <iact:property name="dataType" value="strokeEraser"/>
    <iact:actionData xml:id="d26">
      <inkml:trace xmlns:inkml="http://www.w3.org/2003/InkML" xml:id="stk25" contextRef="#ctx0" brushRef="#br1">34432 20023 707 0,'0'0'33'0,"0"0"-32"9,0 0-2-5,0 0-22 5,0 0-199-2,0 0-27-1</inkml:trace>
    </iact:actionData>
  </iact:action>
  <iact:action type="remove" startTime="27842">
    <iact:property name="style" value="instant"/>
    <iact:actionData xml:id="d27" ref="#d9"/>
  </iact:action>
  <iact:action type="add" startTime="27823">
    <iact:property name="dataType" value="strokeEraser"/>
    <iact:actionData xml:id="d28">
      <inkml:trace xmlns:inkml="http://www.w3.org/2003/InkML" xml:id="stk26" contextRef="#ctx0" brushRef="#br1">34432 20023 671 0,'252'-4'107'3,"-245"4"1"2,3 0-37 3,2 15-68 5,3-4-3-2,-6 0-47-10,11 4-85 6,-16-12-134-1</inkml:trace>
    </iact:actionData>
  </iact:action>
  <iact:action type="remove" startTime="28023">
    <iact:property name="style" value="instant"/>
    <iact:actionData xml:id="d29" ref="#d10"/>
  </iact:action>
  <iact:action type="add" startTime="27966">
    <iact:property name="dataType" value="strokeEraser"/>
    <iact:actionData xml:id="d30">
      <inkml:trace xmlns:inkml="http://www.w3.org/2003/InkML" xml:id="stk27" contextRef="#ctx0" brushRef="#br1">34894 20041 658 0,'0'0'79'0,"0"0"-44"6,0 0 70-1,0 0-87 7,0 0-18-8,0 0-47 3,27 4-68 3,-27-4-77-2,0-7-7 1</inkml:trace>
    </iact:actionData>
  </iact:action>
  <iact:action type="add" startTime="28129">
    <iact:property name="dataType" value="strokeEraser"/>
    <iact:actionData xml:id="d31">
      <inkml:trace xmlns:inkml="http://www.w3.org/2003/InkML" xml:id="stk28" contextRef="#ctx0" brushRef="#br1">34894 20041 713 0,'27'-41'75'3,"-40"64"-69"4,-32-8 9-1,-13-8-15 3,-5-7-26-2,2 0-38 1,39 0-67 0,6-14-160-2</inkml:trace>
    </iact:actionData>
  </iact:action>
  <iact:action type="remove" startTime="28286">
    <iact:property name="style" value="instant"/>
    <iact:actionData xml:id="d32" ref="#d7"/>
  </iact:action>
  <iact:action type="add" startTime="28290">
    <iact:property name="dataType" value="strokeEraser"/>
    <iact:actionData xml:id="d33">
      <inkml:trace xmlns:inkml="http://www.w3.org/2003/InkML" xml:id="stk29" contextRef="#ctx0" brushRef="#br1">34324 19865 496 0,'0'0'60'4,"0"0"61"7,0 0-45-11,0 0-57 8,0 0-15 2,0 0-4-5,-8 0-4 3,2 4-65-1,5-4-161 0</inkml:trace>
    </iact:actionData>
  </iact:action>
  <iact:action type="add" startTime="28438">
    <iact:property name="dataType" value="strokeEraser"/>
    <iact:actionData xml:id="d34">
      <inkml:trace xmlns:inkml="http://www.w3.org/2003/InkML" xml:id="stk30" contextRef="#ctx0" brushRef="#br1">34324 19865 576 0,'131'-19'120'6,"-108"19"-113"0,-1 0 34 1,0 0-41-1,4 0-16 3,-1 0-74-2,-21 0-73-1,-1 0-100 2</inkml:trace>
    </iact:actionData>
  </iact:action>
  <iact:action type="add" startTime="28633">
    <iact:property name="dataType" value="strokeEraser"/>
    <iact:actionData xml:id="d35">
      <inkml:trace xmlns:inkml="http://www.w3.org/2003/InkML" xml:id="stk31" contextRef="#ctx0" brushRef="#br1">35553 19836 331 0,'0'0'0'3,"0"0"-316"3</inkml:trace>
    </iact:actionData>
  </iact:action>
  <iact:action type="add" startTime="28751">
    <iact:property name="dataType" value="strokeEraser"/>
    <iact:actionData xml:id="d36">
      <inkml:trace xmlns:inkml="http://www.w3.org/2003/InkML" xml:id="stk32" contextRef="#ctx0" brushRef="#br1">35957 19909 328 0,'0'0'45'0,"0"0"-43"6,0 0-2 3,0 0 0-3,0 0-45 3,0 0-53-2</inkml:trace>
    </iact:actionData>
  </iact:action>
  <iact:action type="add" startTime="28909">
    <iact:property name="dataType" value="strokeEraser"/>
    <iact:actionData xml:id="d37">
      <inkml:trace xmlns:inkml="http://www.w3.org/2003/InkML" xml:id="stk33" contextRef="#ctx0" brushRef="#br1">36298 19772 148 0,'0'0'93'2,"0"0"-89"5,0 0-4-1,0 0-38 2,0 0-86 0</inkml:trace>
    </iact:actionData>
  </iact:action>
  <iact:action type="remove" startTime="29052">
    <iact:property name="style" value="instant"/>
    <iact:actionData xml:id="d38" ref="#d12"/>
  </iact:action>
  <iact:action type="add" startTime="29051">
    <iact:property name="dataType" value="strokeEraser"/>
    <iact:actionData xml:id="d39">
      <inkml:trace xmlns:inkml="http://www.w3.org/2003/InkML" xml:id="stk34" contextRef="#ctx0" brushRef="#br1">36298 19772 518 0,'249'-106'72'6,"-228"106"15"-6,-7 0-26 9,4 0-61 1,1 0 0-5,-5-4-50 5,-2-6-29-3,-12 2-58-3,0 4-119 5</inkml:trace>
    </iact:actionData>
  </iact:action>
  <iact:action type="add" startTime="29210">
    <iact:property name="dataType" value="strokeEraser"/>
    <iact:actionData xml:id="d40">
      <inkml:trace xmlns:inkml="http://www.w3.org/2003/InkML" xml:id="stk35" contextRef="#ctx0" brushRef="#br1">36616 19824 445 0,'0'0'79'1,"0"0"-48"5,0 0 56 0,0 0-87 2,0 0-21 0,0 0-85 1,-82 78-94-2</inkml:trace>
    </iact:actionData>
  </iact:action>
  <iact:action type="remove" startTime="29374">
    <iact:property name="style" value="instant"/>
    <iact:actionData xml:id="d41" ref="#d11"/>
  </iact:action>
  <iact:action type="add" startTime="29379">
    <iact:property name="dataType" value="strokeEraser"/>
    <iact:actionData xml:id="d42">
      <inkml:trace xmlns:inkml="http://www.w3.org/2003/InkML" xml:id="stk36" contextRef="#ctx0" brushRef="#br1">35757 19810 485 0,'0'0'88'8,"0"0"-70"-8,0 0 5 8,0 0-23 0,0 0-28-2,0 0-113 3,16-34-252-1</inkml:trace>
    </iact:actionData>
  </iact:action>
  <iact:action type="add" startTime="29520">
    <iact:property name="dataType" value="strokeEraser"/>
    <iact:actionData xml:id="d43">
      <inkml:trace xmlns:inkml="http://www.w3.org/2003/InkML" xml:id="stk37" contextRef="#ctx0" brushRef="#br1">35757 19810 430 0,'16'-55'143'0,"-16"55"-85"5,3 0 12 1,1 0-59 3,-1 0-11-3,2 0-50 3,-5 0-73-4,0 0-125 3</inkml:trace>
    </iact:actionData>
  </iact:action>
  <iact:action type="add" startTime="29827">
    <iact:property name="dataType" value="strokeEraser"/>
    <iact:actionData xml:id="d44">
      <inkml:trace xmlns:inkml="http://www.w3.org/2003/InkML" xml:id="stk38" contextRef="#ctx0" brushRef="#br1">34669 18931 400 0,'0'0'88'7,"0"0"-69"-3,0 0-19 4,0 0-2-2,0 0-70 3,0 0-169-2</inkml:trace>
    </iact:actionData>
  </iact:action>
  <iact:action type="add" startTime="29989">
    <iact:property name="dataType" value="strokeEraser"/>
    <iact:actionData xml:id="d45">
      <inkml:trace xmlns:inkml="http://www.w3.org/2003/InkML" xml:id="stk39" contextRef="#ctx0" brushRef="#br1">34350 19117 232 0,'0'0'73'1,"0"0"14"5,0 0-54 0,0 0-12 3,0 0-18-1,0 0-3-1,-152 107-77 1,152-107-120-1</inkml:trace>
    </iact:actionData>
  </iact:action>
  <iact:action type="remove" startTime="30134">
    <iact:property name="style" value="instant"/>
    <iact:actionData xml:id="d46" ref="#d8"/>
  </iact:action>
  <iact:action type="add" startTime="30128">
    <iact:property name="dataType" value="strokeEraser"/>
    <iact:actionData xml:id="d47">
      <inkml:trace xmlns:inkml="http://www.w3.org/2003/InkML" xml:id="stk40" contextRef="#ctx0" brushRef="#br1">34350 19117 223 0,'-159'-99'543'11,"166"99"-492"-11,0 0 73 10,-2 0-61-1,-4 0-57-4,6 0-6 0,4 0-37 4,-1 0-71-4,-7-2-90 3,1-11-136 0</inkml:trace>
    </iact:actionData>
  </iact:action>
  <iact:action type="add" startTime="30288">
    <iact:property name="dataType" value="strokeEraser"/>
    <iact:actionData xml:id="d48">
      <inkml:trace xmlns:inkml="http://www.w3.org/2003/InkML" xml:id="stk41" contextRef="#ctx0" brushRef="#br1">34297 18893 660 0,'0'0'158'2,"0"0"-50"-2,0 0-6 7,0 0-79-1,0 0-23 4,0 0 0-2,78 38-47-1,-78-34-76-1,4-2-176 2</inkml:trace>
    </iact:actionData>
  </iact:action>
  <iact:action type="remove" startTime="30750">
    <iact:property name="style" value="instant"/>
    <iact:actionData xml:id="d49" ref="#d15"/>
  </iact:action>
  <iact:action type="add" startTime="30754">
    <iact:property name="dataType" value="strokeEraser"/>
    <iact:actionData xml:id="d50">
      <inkml:trace xmlns:inkml="http://www.w3.org/2003/InkML" xml:id="stk42" contextRef="#ctx0" brushRef="#br1">37648 19879 578 0,'0'0'23'5,"0"0"-23"-5,0 0 0 0,0 0-72 9,0 0-42 5,0 0-100-14</inkml:trace>
    </iact:actionData>
  </iact:action>
  <iact:action type="remove" startTime="30890">
    <iact:property name="style" value="instant"/>
    <iact:actionData xml:id="d51" ref="#d13"/>
  </iact:action>
  <iact:action type="add" startTime="30894">
    <iact:property name="dataType" value="strokeEraser"/>
    <iact:actionData xml:id="d52">
      <inkml:trace xmlns:inkml="http://www.w3.org/2003/InkML" xml:id="stk43" contextRef="#ctx0" brushRef="#br1">37247 19858 601 0,'0'0'33'5,"0"0"-29"-4,0 0 29 7,0 0-33-2,0 0-51 3,0 0-45-1,-3 125-107 2,3-122-118-5</inkml:trace>
    </iact:actionData>
  </iact:action>
  <iact:action type="remove" startTime="31051">
    <iact:property name="style" value="instant"/>
    <iact:actionData xml:id="d53" ref="#d14"/>
  </iact:action>
  <iact:action type="add" startTime="31035">
    <iact:property name="dataType" value="strokeEraser"/>
    <iact:actionData xml:id="d54">
      <inkml:trace xmlns:inkml="http://www.w3.org/2003/InkML" xml:id="stk44" contextRef="#ctx0" brushRef="#br1">37273 19566 112 0,'12'-42'489'4,"-6"33"-462"3,-4 5 96 2,-2 4-60 1,0 0-57 0,0 0-2-10,0 0-4 7,0 0-6 1,0-7-65 0,0 0-133-1,0-8-70 0</inkml:trace>
    </iact:actionData>
  </iact:action>
  <iact:action type="add" startTime="31194">
    <iact:property name="dataType" value="strokeEraser"/>
    <iact:actionData xml:id="d55">
      <inkml:trace xmlns:inkml="http://www.w3.org/2003/InkML" xml:id="stk45" contextRef="#ctx0" brushRef="#br1">37336 19305 573 0,'0'0'95'2,"0"0"16"4,0 0-28 2,0 0-66 1,0 0-17-2,29 188-9 3,-29-155-29-5,0-22-97 4,0 0-270-4</inkml:trace>
    </iact:actionData>
  </iact:action>
  <iact:action type="remove" startTime="31408">
    <iact:property name="style" value="instant"/>
    <iact:actionData xml:id="d56" ref="#d16"/>
  </iact:action>
  <iact:action type="add" startTime="31414">
    <iact:property name="dataType" value="strokeEraser"/>
    <iact:actionData xml:id="d57">
      <inkml:trace xmlns:inkml="http://www.w3.org/2003/InkML" xml:id="stk46" contextRef="#ctx0" brushRef="#br1">38208 19898 305 0,'0'0'4'10,"0"0"-4"-10,0 0-9 9,0 0-61 13,0 0-131-20</inkml:trace>
    </iact:actionData>
  </iact:action>
  <iact:action type="add" startTime="31537">
    <iact:property name="dataType" value="strokeEraser"/>
    <iact:actionData xml:id="d58">
      <inkml:trace xmlns:inkml="http://www.w3.org/2003/InkML" xml:id="stk47" contextRef="#ctx0" brushRef="#br1">38576 19931 523 0,'0'0'20'0,"0"0"11"4,0 0-6 4,0 0-25-1,0 0-3 0,0 0-44 0,135-12-62 3,-132 12-89-5</inkml:trace>
    </iact:actionData>
  </iact:action>
  <iact:action type="add" startTime="31685">
    <iact:property name="dataType" value="strokeEraser"/>
    <iact:actionData xml:id="d59">
      <inkml:trace xmlns:inkml="http://www.w3.org/2003/InkML" xml:id="stk48" contextRef="#ctx0" brushRef="#br1">39260 19983 584 0,'0'0'7'4,"0"0"52"1,0 0 8 1,0 0-67 4,0 0-3-4,0 0-57 1,128 25-31 1,-128-36 6 1,0-3-91-4</inkml:trace>
    </iact:actionData>
  </iact:action>
  <iact:action type="add" startTime="31829">
    <iact:property name="dataType" value="strokeEraser"/>
    <iact:actionData xml:id="d60">
      <inkml:trace xmlns:inkml="http://www.w3.org/2003/InkML" xml:id="stk49" contextRef="#ctx0" brushRef="#br1">39260 19983 556 0,'287'-99'48'0,"-265"99"58"6,-5 0-50-2,2 0-42 7,0 0-13-4,0 0 1-1,-6 0 0 6,3 0-2-8,-6 0-4 4,-5-5-69-1,-5-3-91-1,0 6-140 2</inkml:trace>
    </iact:actionData>
  </iact:action>
  <iact:action type="add" startTime="31996">
    <iact:property name="dataType" value="strokeEraser"/>
    <iact:actionData xml:id="d61">
      <inkml:trace xmlns:inkml="http://www.w3.org/2003/InkML" xml:id="stk50" contextRef="#ctx0" brushRef="#br1">39900 19869 635 0,'0'0'52'6,"0"0"-50"0,0 0 49 0,0 0-50 1,0 0 0 1,0 0 0 0,11-33-1-2,-30 17-53 2,12 9-126 0,4 4-195-1</inkml:trace>
    </iact:actionData>
  </iact:action>
  <iact:action type="remove" startTime="32179">
    <iact:property name="style" value="instant"/>
    <iact:actionData xml:id="d62" ref="#d20"/>
  </iact:action>
  <iact:action type="add" startTime="32174">
    <iact:property name="dataType" value="strokeEraser"/>
    <iact:actionData xml:id="d63">
      <inkml:trace xmlns:inkml="http://www.w3.org/2003/InkML" xml:id="stk51" contextRef="#ctx0" brushRef="#br1">39900 19869 456 0,'214'-82'10'9,"-204"82"1"-1,-7 0 30-8,1 0-40 17,-4 0-1-17,0-7 2 9,0-8-2-1,0 5-6-1,0 6-30 0,0 4-116 0</inkml:trace>
    </iact:actionData>
  </iact:action>
  <iact:action type="add" startTime="32350">
    <iact:property name="dataType" value="strokeEraser"/>
    <iact:actionData xml:id="d64">
      <inkml:trace xmlns:inkml="http://www.w3.org/2003/InkML" xml:id="stk52" contextRef="#ctx0" brushRef="#br1">40006 19584 499 0,'0'0'79'7,"0"0"-2"-7,0 0 10 6,0 0-67 3,0 0-20-3,0 0 0 3,104 155-60-2,-97-124-121 1,3-10-67-2</inkml:trace>
    </iact:actionData>
  </iact:action>
  <iact:action type="remove" startTime="32554">
    <iact:property name="style" value="instant"/>
    <iact:actionData xml:id="d65" ref="#d18"/>
  </iact:action>
  <iact:action type="add" startTime="32519">
    <iact:property name="dataType" value="strokeEraser"/>
    <iact:actionData xml:id="d66">
      <inkml:trace xmlns:inkml="http://www.w3.org/2003/InkML" xml:id="stk53" contextRef="#ctx0" brushRef="#br1">40076 19737 419 0,'0'0'28'1,"0"0"21"5,0 0 57-1,0 0-37 4,0 0-22-1,-191-79-34 3,165 61-12 0,2 1-1-11,7-10-10 10,4 6-95-4,13 9-69 1,0 6-104 0</inkml:trace>
    </iact:actionData>
  </iact:action>
  <iact:action type="add" startTime="32683">
    <iact:property name="dataType" value="strokeEraser"/>
    <iact:actionData xml:id="d67">
      <inkml:trace xmlns:inkml="http://www.w3.org/2003/InkML" xml:id="stk54" contextRef="#ctx0" brushRef="#br1">39822 19476 361 0,'0'0'47'3,"0"0"108"2,0 0-72 3,0 0-34-3,0 0-2 3,0 0-20 1,37-42-16-1,-33 42-6-2,-4 0-5 2,0 0-10 0,0 0-115 0,0 0-300-2</inkml:trace>
    </iact:actionData>
  </iact:action>
  <iact:action type="remove" startTime="33146">
    <iact:property name="style" value="instant"/>
    <iact:actionData xml:id="d68" ref="#d21"/>
  </iact:action>
  <iact:action type="add" startTime="32966">
    <iact:property name="dataType" value="strokeEraser"/>
    <iact:actionData xml:id="d69">
      <inkml:trace xmlns:inkml="http://www.w3.org/2003/InkML" xml:id="stk55" contextRef="#ctx0" brushRef="#br1">41073 19780 38 0,'0'0'68'1,"0"0"-53"5,0 0 49 2,0 0 171 0,0 0-127 0,0 0-56-1,73 0-28 0,-65 4 7 1,-4-1-13 1,-4 1-18-3,0 0-5 1,0 0-14 2,0-4-6-3,0 4 1 0,3-2 18 3,1-2 6-2,-4 5 0 1,3-5-4-2,-3 0-19 3,0 0-44-2,0 0-32 2,0-26-13-3,0-1 7 1,0 2 105 2,-14 11 11 2,-1 6 38-6,12 8 38 0,-1 0 57 4,4 0 91-4,0 0-66 3,0 0-63 0,0 0-35 0,0 0-47 0,0 0-24-2,-12 4-10 2,-5 14-54 0,-13-3-100 0,14-11-147-2</inkml:trace>
    </iact:actionData>
  </iact:action>
  <iact:action type="add" startTime="33329">
    <iact:property name="dataType" value="strokeEraser"/>
    <iact:actionData xml:id="d70">
      <inkml:trace xmlns:inkml="http://www.w3.org/2003/InkML" xml:id="stk56" contextRef="#ctx0" brushRef="#br1">41073 19780 654 0</inkml:trace>
    </iact:actionData>
  </iact:action>
  <iact:action type="add" startTime="33350">
    <iact:property name="dataType" value="strokeEraser"/>
    <iact:actionData xml:id="d71">
      <inkml:trace xmlns:inkml="http://www.w3.org/2003/InkML" xml:id="stk57" contextRef="#ctx0" brushRef="#br1">41073 19780 654 0,'-108'-23'80'2,"108"23"43"-2,0 0 9 0,0 0-99 0,0 0-33 5,-17 0-13 2,-9 0-22 1,-11-10-76 0,15 0-68 0,1-9-141-3</inkml:trace>
    </iact:actionData>
  </iact:action>
  <iact:action type="remove" startTime="33546">
    <iact:property name="style" value="instant"/>
    <iact:actionData xml:id="d72" ref="#d19"/>
  </iact:action>
  <iact:action type="add" startTime="33552">
    <iact:property name="dataType" value="strokeEraser"/>
    <iact:actionData xml:id="d73">
      <inkml:trace xmlns:inkml="http://www.w3.org/2003/InkML" xml:id="stk58" contextRef="#ctx0" brushRef="#br1">39605 19121 166 0,'0'0'84'11,"0"0"44"-11,0 0 13 6,0 0-6 10,0 0-38-16,0 0-64 7,-46-18-25-1,44 18-8 4,-4 0-5-5,2 4-81 3,1 10-186 0</inkml:trace>
    </iact:actionData>
  </iact:action>
  <iact:action type="remove" startTime="33760">
    <iact:property name="style" value="instant"/>
    <iact:actionData xml:id="d74" ref="#d17"/>
  </iact:action>
  <iact:action type="add" startTime="33730">
    <iact:property name="dataType" value="strokeEraser"/>
    <iact:actionData xml:id="d75">
      <inkml:trace xmlns:inkml="http://www.w3.org/2003/InkML" xml:id="stk59" contextRef="#ctx0" brushRef="#br1">39605 19121 689 0,'-61'207'11'1,"64"-167"4"-1,-3 1 17 9,0-1-32-2,0 0-26 0,-19-3-54 2,4-30-105-2,1 2-125-2</inkml:trace>
    </iact:actionData>
  </iact:action>
  <iact:action type="add" startTime="33873">
    <iact:property name="dataType" value="strokeEraser"/>
    <iact:actionData xml:id="d76">
      <inkml:trace xmlns:inkml="http://www.w3.org/2003/InkML" xml:id="stk60" contextRef="#ctx0" brushRef="#br1">39194 19871 517 0,'0'0'9'1,"0"0"18"5,0 0-8 2,0 0-19 0,0 0-36 0,0 0-2-2,-4 64 38 2,4-64 0 1,0 0-25-4,0 0-73 3,0 0-78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9T02:54:12.0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805">
    <iact:property name="dataType"/>
    <iact:actionData xml:id="d0">
      <inkml:trace xmlns:inkml="http://www.w3.org/2003/InkML" xml:id="stk0" contextRef="#ctx0" brushRef="#br0">4953 13791 503 0,'0'0'377'2,"0"0"-217"-2,0 0-34 0,0 0-8 0,0 0-12 0,0 0-7 0,0 0-23 0,-23 0-25 0,48 0 9 0,47 0-43 0,-3 0 2 0,13-6 0 0,-4 2 0 0,-10 2-10 0,-9-3 15 152,-19 5-2-152,-17 0-3 0,-13 0-11 0,-10 0 0 0,0 0-7 0,-4 0 5 0,-72 7-1 0,-29 31-5 0,-30 11 1 0,13-1-1 0,21 7 0 0,19-10-1 0,27-18 2 0,30-6-1 0,22-4 0 0,3-9 2 0,3-4-2 0,79-1 7 0,40-3-7 0,30 0 1 6,-17 0 2 141,-24 0-2-147,-41 0 5 0,-30 0 1 0,-28 0-4 0,-12 0-3 0,0 0-1 0,-48 4-6 0,-57 21-24 0,-41 0 26 0,-12-1-39 0,21 13-47 0,89-20-83 0,25-5-162 0</inkml:trace>
    </iact:actionData>
  </iact:action>
  <iact:action type="add" startTime="14598">
    <iact:property name="dataType"/>
    <iact:actionData xml:id="d1">
      <inkml:trace xmlns:inkml="http://www.w3.org/2003/InkML" xml:id="stk1" contextRef="#ctx0" brushRef="#br0">5528 15756 561 0,'0'0'221'149,"0"0"-48"-149,0 0-5 0,0 0-47 0,0 0-43 0,0 0 2 0,0 0-22 0,-217 118-14 0,103-81-22 0,11-12-11 0,6 3-5 0,25-9-4 0,32 2-1 0,17-14 0 0,19-1 0 0,4-6 0 0,8 0 18 0,75 0-4 0,30 0-13 0,18-16-1 0,-13 7 6 152,-32 9 14-152,-31 0 8 0,-32 0 1 0,-18 0-4 0,-5 3-6 0,-17 31 7 0,-63 3-27 0,-24-2 0 0,-16-6-1 0,9-4 1 0,12-4 0 0,23-6 1 0,34-5 1 0,21-7-2 0,21-3-1 0,4 0-10 0,91 0-54 0,33-13-32 0,28-11-120 0,-93 12-73 4,-8 12-321 141</inkml:trace>
    </iact:actionData>
  </iact:action>
  <iact:action type="add" startTime="15528">
    <iact:property name="dataType"/>
    <iact:actionData xml:id="d2">
      <inkml:trace xmlns:inkml="http://www.w3.org/2003/InkML" xml:id="stk2" contextRef="#ctx0" brushRef="#br0">7646 18002 876 0,'0'0'199'1,"0"0"-56"-1,0 0-23 0,0 0-54 0,246 0-20 0,-206 0 3 0,-10 0-29 157,-11 0-3-157,-4 0-7 0,-15 0-7 1,0 0-3-1,0 0-11 0,0 0-8 0,-40 4-2 0,-34-1 21 0,-21 1 5 0,2 14 0 0,15-11-1 0,15 11-4 0,21-7 5 0,19-4 0 0,19-7 4 0,4 0 26 0,0 10 17 0,12-6 21 0,51 11-41 0,20 3-23 0,-7 2-7 150,-11-12 3-150,-31-1 1 0,-13-7 8 0,-21 5-2 0,0 0-6 0,0 3-3 0,0 11-3 0,-32 9-1 0,-27 1-3 0,-15 7 3 0,-4 6-22 0,7-5-39 0,7-9-24 0,5 0-60 0,49-28-93 0,6 0-188 0</inkml:trace>
    </iact:actionData>
  </iact:action>
  <iact:action type="add" startTime="16794">
    <iact:property name="dataType"/>
    <iact:actionData xml:id="d3">
      <inkml:trace xmlns:inkml="http://www.w3.org/2003/InkML" xml:id="stk3" contextRef="#ctx0" brushRef="#br0">21998 13681 943 0,'0'0'144'0,"0"0"-10"0,0 0-17 0,0 0-27 0,0 0-22 142,0 0-27-142,0 0-2 0,190-15 7 0,-156 15-11 0,-9 0 7 0,-17 0-15 0,-3 0-13 0,-5 0-3 0,0 0-7 0,-19 0-4 0,-49 0 0 0,-29-3-1 0,-6 0 1 0,2-1 2 0,23 4-2 1,21 0 1-1,21 0-1 0,23 0 1 0,13 0-1 149,0 0 4-149,0 0 3 0,32 0 7 0,54 0-4 0,22 0-6 0,-7 0 4 0,-17 25 11 0,-27-3 14 1,-31 1-10-1,-12-4-2 0,-14-10-7 0,0-1 5 0,0 9-17 0,-31-2-2 0,-28 10-3 0,-5-9 3 0,14-7-3 0,10-1-18 0,12-8-29 0,14 0-48 159,14 0-61-159,0 0-121 0,0 0-257 0</inkml:trace>
    </iact:actionData>
  </iact:action>
  <iact:action type="add" startTime="17656">
    <iact:property name="dataType"/>
    <iact:actionData xml:id="d4">
      <inkml:trace xmlns:inkml="http://www.w3.org/2003/InkML" xml:id="stk4" contextRef="#ctx0" brushRef="#br0">22198 15889 519 0,'0'0'533'146,"0"0"-424"-146,0 0 46 0,0 0-44 0,0 0-43 0,0 0-13 0,0 0-31 0,146 22-17 0,-146-22-7 0,0 3-2 0,-42 1 2 0,-45 4 7 0,-22 2 1 0,-3 9-5 0,23-6-2 0,16 2-1 0,28-6 3 0,22 0 1 0,15-9-3 0,8 0 3 155,0 0 5-155,23 0 51 0,49 0-30 0,25 0-20 0,-9 3 1 0,-14 10 18 0,-28-1 8 0,-29-5 4 0,-11 5-16 0,-6 6-5 0,0 7-4 0,-23 10-16 0,-36 15 0 0,-14-6-4 0,-3-10 3 0,10-15-2 0,16-7-22 0,20-6-30 1,15-6-25-1,15 0-36 0,0 0-114 149,0-6-81-149,32-13-441 0</inkml:trace>
    </iact:actionData>
  </iact:action>
  <iact:action type="add" startTime="18524">
    <iact:property name="dataType"/>
    <iact:actionData xml:id="d5">
      <inkml:trace xmlns:inkml="http://www.w3.org/2003/InkML" xml:id="stk5" contextRef="#ctx0" brushRef="#br0">24691 18002 714 0,'0'0'289'1,"0"0"-118"-1,0 0-10 0,0 0-33 0,0 0-25 0,0 0-17 0,40 7-52 0,24-7-16 155,3 0-1-155,2 0 4 0,-1 0-6 0,-18 0 7 0,-18 0-10 0,-13 0-7 0,-15 0 0 0,-4 0-5 0,0 0 0 0,0 4-10 0,-55 14-7 0,-33-6 11 0,-24 4 6 0,-1-1 0 0,5-5 0 1,13-6 0-1,36 0 0 0,25 0 0 0,24-4 1 0,10 0 0 1,0 0 5 151,0 0 13-152,23 0 17 0,36 7-18 0,11 2-7 0,-18 0-4 0,-14 1 6 0,-23 0 0 0,-11-2 1 0,-4-1-8 0,0 11 4 0,0 1-8 0,0 19-3 0,-19-13 1 0,-19-6-4 0,9 2 2 0,-13-6 0 0,21-5-9 0,6-10-27 0,6 0-24 1,9 0-44 140,0 0-41-141,0 0-89 0,0 0-193 0</inkml:trace>
    </iact:actionData>
  </iact:action>
</iact:actions>
</file>

<file path=ppt/ink/inkAction7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20T03:27:16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20">
    <iact:property name="dataType"/>
    <iact:actionData xml:id="d0">
      <inkml:trace xmlns:inkml="http://www.w3.org/2003/InkML" xml:id="stk0" contextRef="#ctx0" brushRef="#br0">19295 8418 360 0,'0'0'147'2,"0"0"-12"-2,0 0 40 0,0 0-56 0,0 0-28 0,0 0-6 15,0 0-19-14,-9-97-18 9,-63 90 24-3,-28 7-2 13,-37 0-8-20,-16 15-11 0,-9 43-18 21,5 24-5-20,27 16-15-1,19 21 3 17,22 16-12-16,23 13 10 22,23 14-6-23,19 7 10 0,22 4 5 2,2 3-5 9,29-3-9 0,64-2 1 7,36-15 5-18,47-18-3 0,32-43-8 11,26-43 4 5,12-52-2-16,-16-8 12 2,-20-81-18 11,-29-42 6 3,-26-34 0-15,-27-39-3-1,-39-38-1 19,-41-24 0-19,-48-13-2 11,-4 8 2-10,-81 23-2 16,-30 46-7-16,-24 47 2 17,-10 52-11-17,1 51-41-1,-1 45-92 11,98 14-111 10,7 59-136-21</inkml:trace>
    </iact:actionData>
  </iact:action>
  <iact:action type="add" startTime="4612">
    <iact:property name="dataType"/>
    <iact:actionData xml:id="d1">
      <inkml:trace xmlns:inkml="http://www.w3.org/2003/InkML" xml:id="stk1" contextRef="#ctx0" brushRef="#br0">19493 11467 557 0,'0'0'158'0,"0"0"-34"0,0 0 27 0,-217-29-30 0,58 65-41 0,-13 27-23 6,-6 11-4 17,13 7-17-23,15 18-7 1,13 11 2 20,28 19-1-21,17 18-1 0,25 16 3 7,23 5-3 10,25-6 17-17,19 0-9 23,0-11 0-22,63 0-5-1,46-4-10 9,43-7-10-9,36-14-6 21,10-17-5-21,8-36 10 0,-8-32-1 19,-17-41 12-19,-19 0-14 27,-22-84-3-27,-31-63-3 0,-16-58-1 0,-27-57-2 23,-28-48-3-21,-21-13 4-1,-17 24-5 6,-7 49 3 25,-60 70-7-32,-25 62-35 0,-29 52-35 0,-22 44-71 10,76 22-76-10,6 47-246 13</inkml:trace>
    </iact:actionData>
  </iact:action>
  <iact:action type="add" startTime="5431">
    <iact:property name="dataType"/>
    <iact:actionData xml:id="d2">
      <inkml:trace xmlns:inkml="http://www.w3.org/2003/InkML" xml:id="stk2" contextRef="#ctx0" brushRef="#br0">19264 15044 471 0,'0'0'195'1,"0"0"-57"-1,0 0-24 0,0 0-9 0,0 0 5 0,-316-5-21 0,154 21-10 16,-7 18-12-16,4 23-12 17,9 33-15-17,16 26-8 20,19 29-13-20,26 9-5 1,20 11-1 12,32-3 15-13,26 4 10 11,17-4 1 0,17-3-3-11,84-6-9 23,47-12-10-22,52-25-5-1,32-19-3 11,22-30 0 4,0-46 0-15,-23-21-2 19,-32-21 4-19,-35-79-7 0,-31-40-4 8,-32-56-1 7,-31-57 1-15,-38-35-2 19,-32-28 0-18,0 19-5 1,-54 42 3 19,-32 52-12-20,-19 75-36-1,-18 59-41 9,-24 51-50 4,-10 18-52-13,90 33-131 19,8 14-544-19</inkml:trace>
    </iact:actionData>
  </iact:action>
</iact:actions>
</file>

<file path=ppt/ink/inkAction7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13T03:47:53.70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101">
    <iact:property name="dataType"/>
    <iact:actionData xml:id="d0">
      <inkml:trace xmlns:inkml="http://www.w3.org/2003/InkML" xml:id="stk0" contextRef="#ctx0" brushRef="#br0">15037 6976 743 0,'0'0'182'1,"0"0"-55"-1,0 0 4 0,0 0-44 0,0 0-22 57,0 0 10-57,0 0-18 0,31-9-13 0,-31 9-12 0,0 0-1 0,0 0-1 0,0 0-2 22,-37-6 39-22,-11-3-24 0,-7-1-19 6,-5-4-6 52,-11-2 26-58,-1 1-17 0,-12 4-3 0,-8 5 5 1,-12 2-4-1,2 4-5 0,-6 0-3 0,9 0-5 15,4 0 4-12,-1 0-2 52,1 10-3-55,-1 16 1 0,-4-4-4 0,6 5-4 0,-5-3-4 0,7 2 0 1,-4-3 0-1,7-1 0 18,4-8 0-18,5 5 0 58,5-4 0-58,6-1 0 0,-1 1 0 0,4 0 0 0,8-5 0 0,-2-2 0 0,9 0 0 0,3-6 0 17,0 3 0-17,4-5 0 46,-4 0 0-46,4 0 0 0,0 0 0 0,8 0 0 0,2 0 0 1,8 0 0 2,0 0 0 14,-3 0 0-17,4 0 0 61,3 0 0-61,-1 0 0 0,1 0 0 0,-2 0 0 0,4 0 0 0,-2 0 0 0,-4 0 0 0,1 0 0 20,2 0 0-20,5 0 0 2,1 0 0 42,-2 0 0-44,5 0 0 0,2 0 0 0,0 0 0 0,0 0 0 0,5 0 0 21,-3 0 0-21,3 0 0 0,-1 3 0 52,4 2 0-52,1-3 0 0,0-2 0 0,3 5 0 0,-4-5 0 0,4 0 0 0,0 0 0 17,0 0 0-17,0 14 0 53,0 15 0-53,-3 16 0 0,-4 17 0 0,7 8 0 0,0 4 0 0,0 0 0 0,0-1 0 19,0 5 0-18,0-1 0-1,0 3 0 42,0 5 0-42,-2-4 0 0,-1 11 0 0,-1 7 0 0,-2 5 0 19,1 1 0-19,1-4 0 0,-1-9 0 50,-2-8 0-49,5-2 0-1,-6-10 0 0,1-9 0 0,4-22 0 0,-1-12 0 1,4-10 0 18,0-8 0-19,0-11 0 62,0 0 0-62,0 0 0 0,0 0 0 0,0 0 0 0,0 0 0 0,0 0 0 0,0 0 0 0,0 0 0 0,0 0 0 21,0 0 0-21,0 0 0 45,0 0 0-45,0 0 0 0,0 10 0 0,0 6 0 0,0-9 0 0,0-4 0 19,0 1 0-19,0-4 0 0,0 0 0 55,0 0 0-55,0 0 0 0,0 0 0 0,4 0 0 0,14 0 0 0,8 3 0 0,3 5 0 16,0-4 0-16,5-4 0 2,5 0 0 28,9 0 0-30,9 0 0 0,1 0 0 0,8 0 0 16,7 0 0-16,-4-4 0 29,14 4 0-29,-2 0 0 0,7 0 0 0,8 0 0 48,-1-3 0-47,1-5 0-1,-4 4 0 0,0-4 0 0,-8 2 0 0,5 2 0 12,-4-4 0-12,-2 5 0 28,10-4 0-28,-5 2 0 0,-13-1 0 2,4 2 0 12,-13 0 0-14,-6 4 0 31,-2-4 0-31,-3 4 0 0,-2-3 0 0,-2-5 0 13,0 4 0 20,2-3 0-33,0 4 0 0,3 3 0 0,-5 0 0 0,-6 0 0 13,-1 0 0-13,0 0 0 40,-1 0 0-40,1 0 0 0,-3 0 0 0,-3 0 0 0,-2 0 0 13,5 3 0-13,-5 2 0 31,1-5 0-31,-5 0 0 0,6 2 0 0,-7-2 0 13,8 0 0 20,-3 4 0-33,-2-4 0 0,2 0 0 0,1 0 0 0,1 0 0 16,5 0 0-16,-8 0 0 34,1 0 0-34,3 0 0 0,-6 0 0 0,-2 0 0 0,-9 0 0 46,-9 0 0-46,-1 0 0 0,-1 0 0 0,1 0 0 0,-2 0 0 0,-3 0 0 17,-2 0 0-17,-5 0 0 31,3 0 0-31,-3 0 0 0,0 0 0 0,0 0 0 10,4 0 0 16,-4 0 0-26,0 0 0 0,0 0 0 0,0 0 0 12,0 0 0-12,0 0 0 26,0-37 0-26,0-22 0 0,0-14 0 12,0-8 0-12,0-8 0 32,0-10 0-32,-4-8 0 0,-4-13 0 0,1-6 0 41,0-3 0-41,4 1 0 0,-6-1 0 0,6 0 0 0,-1-4 0 19,1 5 0-19,3 7 0 0,0 18 0 33,-4 18 0-33,4 19 0 0,0 25 0 0,0 22 0 17,-3 13 0-17,3 6 0 0,-9 0 0 27,9 0 0-27,0 39-29 0,0 28-154 12,0-26-114-12,0-8-133 33</inkml:trace>
    </iact:actionData>
  </iact:action>
  <iact:action type="add" startTime="14236">
    <iact:property name="dataType"/>
    <iact:actionData xml:id="d1">
      <inkml:trace xmlns:inkml="http://www.w3.org/2003/InkML" xml:id="stk1" contextRef="#ctx0" brushRef="#br1">14911 16699 748 0,'0'0'121'1,"0"0"31"-1,0 0-43 0,0 0-35 0,0 0-12 0,0 0-11 0,0 0 6 4,0 0-7 11,14 0-9-15,-30 0 4 42,-21 4 2-42,-6 10-4 0,-5-5-3 0,-11-3-2 0,-4 6-6 27,-2-5 0-27,-16-7 3 0,0 8-2 1,-12-8 1 41,5 0-2-41,-4 0-3-1,-1 0-6 0,6 0 1 0,-5-8 2 0,-3 1-3 17,-1-5-8-17,1 6 2 54,-9-9-9-54,1 7-2 0,-1-7-6 0,14 11 0 0,1-11 0 0,0 8 0 0,9 5 0 20,-4 2 0-20,9 0 0 0,2 0 0 45,0 0 0-45,3 0 0 0,3 6 0 0,1 12 0 0,4-9 0 0,2-3 0 14,6 6 0-13,1-6 0 40,7 3 0-41,-4 1 0 0,11-2 0 0,-5-1 0 0,6 1 0 4,2-6 0 12,7 6 0-16,-5-4 0 44,5 7 0-44,4-11 0 0,-4 8 0 0,1-6 0 0,-4 6 0 0,-1-4 0 24,-1 7 0-24,2-11 0 0,3 8 0 43,-2-1 0-43,6-7 0 0,-1 0 0 0,4 0 0 0,0 3 0 0,11-3 0 21,5 5 0-21,6-5 0 0,0 0 0 44,0 0 0-44,0 0 0 0,0 0 0 0,0 0 0 0,0 0 0 1,0 0 0 17,0 2 0-18,0 14 0 46,0 9 0-46,0 16 0 0,0 7 0 0,0 3 0 0,0 4 0 0,0 0 0 18,0 13 0-18,0-2 0 0,0 6 0 41,3-6 0-41,-3 1 0 0,0 7 0 0,0-8 0 0,0 0 0 51,0 7 0-51,0-10 0 0,0 3 0 0,0 0 0 0,0 0 0 0,0 1 0 0,0-4 0 19,0 3 0-19,0-15 0 36,3-3 0-36,-3-4 0 0,0-7 0 0,0-10 0 0,0-3 0 15,0-9 0-15,0-6 0 45,4-7 0-45,-4 14 0 0,3-1 0 0,-3 2 0 0,4 5 0 0,-4-4 0 21,3-3 0-21,-3 3 0 0,0-9 0 45,5-3 0-45,-5-6 0 0,0 0 0 0,0 0 0 1,0 9 0-1,2 0 0 16,-2 0 0-16,0-3 0 2,5-6 0 42,-5 0 0-44,3 0 0 0,-3 0 0 0,4 0 0 0,-4 0 0 17,3 0 0-17,6 0 0 0,-6 9 0 40,4-9 0-40,-5 10 0 0,5-10 0 0,-4 8 0 0,-3-8 0 23,7 0 0-23,-7 6 0 0,3-6 0 53,1 0 0-53,-1 9 0 0,9-9 0 0,3 0 0 0,2 2 0 0,4 2 0 0,10-4 0 20,-9 4 0-20,3 3 0 0,3-7 0 33,-3 0 0-33,8 0 0 0,-1 0 0 0,6 8 0 4,6-8 0 47,4 0 0-51,3 0 0 1,9 0 0-1,1 0 0 0,2 0 0 0,4 0 0 0,1 0 0 48,7 0 0-48,-2 0 0 0,6 0 0 0,5 0 0 0,-4 0 0 0,2 0 0 17,-9 0 0-17,-1 0 0 34,-1 0 0-34,-9 0 0 0,1 0 0 0,0 0 0 0,-5 0 0 18,2 0 0-18,-4 0 0 38,6 0 0-38,-4 0 0 0,0 0 0 0,1 0 0 0,-2 0 0 3,-6 0 0 15,0 0 0-18,-3 0 0 36,-4 0 0-36,0 0 0 0,-1 0 0 0,0 0 0 0,-1 0 0 17,-1 0 0-17,0 0 0 35,-1 0 0-35,7 0 0 0,1 0 0 0,-2 8 0 0,7-8 0 16,-9 6 0-16,1-2 0 34,-3 3 0-34,1 1 0 0,-2 0 0 0,2-1 0 0,-2-4 0 17,-4 4 0-17,-1-7 0 35,-10 8 0-35,4 0 0 0,-4-8 0 0,0 0 0 2,-1 0 0 17,-3 7 0-19,4-7 0 52,-4 3 0-52,4-3 0 0,-4 0 0 0,-3 0 0 0,-11 0 0 0,6 0 0 0,-11 0 0 4,1 0 0 13,-1 0 0-17,1 0 0 41,7 0 0-40,0 0 0-1,1 0 0 0,1 0 0 0,3 0 0 0,-8-3 0 22,6-4 0-22,-7 7 0 0,-1-8 0 38,3-10 0-38,-2-5 0 0,0-2 0 0,-4-15 0 0,-3-16 0 22,0-3 0-22,0-22 0 0,0 4 0 39,0-11 0-39,0-4 0 0,-14 4 0 0,-4-5 0 0,-3 6 0 15,1-3 0-15,6 6 0 36,-1-4 0-36,-1 4 0 0,10 10 0 0,-5 1 0 0,-1 9 0 21,0-2 0-21,2 7 0 43,-4-7 0-43,3 3 0 0,0 6 0 0,3-10 0 0,4 8 0 0,1 4 0 23,-4 6 0-23,4 6 0 0,-6-5 0 35,-1 0 0-35,3-4 0 0,-1 4 0 0,-1 0 0 0,2 24 0 17,7 0 0-17,-3 21 0 45,3-3 0-45,0 6 0 0,-4 0 0 0,4 0 0 0,0 0-105 0,12 33-129 55,11-16-157-55,-1 5-534 1</inkml:trace>
    </iact:actionData>
  </iact:action>
</iact:actions>
</file>

<file path=ppt/ink/inkAction7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20T03:56:35.74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act:action type="add" startTime="9656">
    <iact:property name="dataType"/>
    <iact:actionData xml:id="d0">
      <inkml:trace xmlns:inkml="http://www.w3.org/2003/InkML" xml:id="stk0" contextRef="#ctx0" brushRef="#br0">19080 4311 432 0,'0'0'79'0,"0"0"58"0,0 0-2 0,0 0-66 0,0 0-16 0,0 0-4 0,0 0-12 0,0 0 0 3,5 0-1 6,-5 0-6 7,0 0 1-16,0 0 4 15,0-4 8-15,-16 1-8 17,-9 3-5-17,3 0-13 15,-6 0-7-15,4 0-2 24,-1 0-3-24,-1 0 6 0,-5 0 1 11,6 0-3-11,3 0-3 17,1 0-1-17,-1 7 1 20,-2 7 7-20,0 8 8 0,2 8 1 17,-4 7 0-17,4 0-4 8,4 3-7 6,-1-3-2-14,3 0-2 14,3 3 4-14,-4 1-2 16,5-1-3-16,0 5 1 22,0-9-1-22,5-3-1 0,0 0-1 12,0-7 3-9,7 3 2 4,0-5-5 19,0 0 3-26,0-1 4 0,0-2-1 20,0 10-5-20,0-7 2 0,0 0 1 21,0 0 0-21,11-1-3 0,-5-9-2 15,5-3 1-15,-3-3 2 17,8-2 3-17,6 7-1 16,0 1 7-16,10 5-13 9,2-5 2 16,2 5-3-25,0-4 0 0,-2-5 0 0,-5 0 1 9,0-2-2 6,-1-3 0-15,1-3 0 15,-4-2-1-15,1 0 1 15,-1 0-1-15,1 0 1 22,0 0 1-22,3 0-1 0,1 0 0 14,3-2 0-14,1-3 1 18,-5 2-1-18,0-4 0 13,0-1 0-13,-4 0-1 19,-2 6 1-19,-5-6 1 11,1 8 0-11,-3-5-1 16,-6-1 0-16,5 2 0 15,2-7-1-15,2-7-3 16,3-4 4-16,0-4-2 13,-3-11-2-13,-9 0 4 24,4-3 0-24,-7-1-1 0,3-4-1 15,-10 3 1-15,0-3 0 15,0 0 0-14,0 3-2 11,0-6 2-12,-5 3-1 13,-12 0 2 0,-2 4-1-13,-3 6 1 15,0-3-1-15,-4 9 1 20,-1 2 0-20,0-1 0 0,-1 3 0 14,-2 1 1-14,9 2-2 16,-5 4 3-16,8 1-4 17,1-2 3-17,-2 5-2 20,7 5 2-20,2 2-2 0,-6 4 0 14,3 3 1-14,-6 0 4 20,-7 0-1-19,-4 0 3 4,1 0-4 16,-4 0 0-21,1 0-2 0,1 15 1 8,-1 3-1 15,3 1 2-23,-2 5 0 0,2 0-1 14,0 4 1-14,3 5-1 15,1 5 0-15,-1 5 2 14,4 9-1-14,-2 0 4 24,10 6 4-24,-1 5-1 0,1 3-1 7,2-4-2 16,6 2 3-23,-5-14-2 0,3-5 0 16,3-5 1-16,3-7 1 7,2-4-1 7,0-2 2-14,0-6-2 22,0 5 0-22,0-3 4 0,15 2-1 14,11 0-5-14,0-2-3 19,1-5 7-19,4-7-1 12,9 1-1-12,15-9 2 15,8-3-10-15,7 0 1 14,4 0 1-14,-4-26-2 17,-7 4 1-17,-5 1 1 15,-2 2 1-14,-5 5 0 13,-3-9 1-14,-4 0-2 15,-8-2 1-14,-7-8-3 13,-3 0 0-14,-9-4 0 22,0 0 0-22,-10-4-2 0,-7-1 2 14,0-10 1-14,0-4 0 16,0 1-1-16,0-1 0 17,-19 2 0-17,-3 1 0 15,-4 5-2-15,4 5 2 9,1 14-1-8,3 10-18 16,6 11-31-17,5 8-55 15,-8 0-36-15,15 0-94 17,-4 19-184-17</inkml:trace>
    </iact:actionData>
  </iact:action>
  <iact:action type="add" startTime="11916">
    <iact:property name="dataType"/>
    <iact:actionData xml:id="d1">
      <inkml:trace xmlns:inkml="http://www.w3.org/2003/InkML" xml:id="stk1" contextRef="#ctx0" brushRef="#br0">28113 4437 389 0,'0'0'218'0,"0"0"-23"0,0 0-37 0,0 0-61 0,0 0-15 1,0 0-13 11,0 0-19-12,17 0-7 18,-17 0-21-15,-17 0 5 16,-12 0 10-19,-4 0-3 0,1 0 11 10,-2 0-24 12,1 0 5-22,1 10-10 0,-2 13-6 13,5 2-3-13,3 0 1 14,1 6 1-14,6-3-1 18,-3 2 1-17,8 7 1 13,2 3 1-14,-2 5 2 25,9-2-4-25,-2-2-3 0,7-1 1 0,0-2-3 11,0-1 0-4,0-2 2 18,0 2-3-25,0 1 0 0,2-1-2 4,12-4-1 4,-1-4 0 8,3-3 0-15,3-4 2 12,5-1-1-13,3-5-1 14,5-6 3-14,1 2-1 23,4-1 0-23,4-1 0 0,4 2 1 15,-5-5-1-15,3 0 3 17,-2 0 0-16,0-2 1 5,-5 2-3 2,1-7-2-3,-4 0 1 13,-2 0 0-16,-6 0 0 0,1 0 0 14,-6 0-2-16,4 0 4 17,-7 0-2-17,5-4-1 15,1-11-2-15,-1-4 1 16,3-2 0-16,-1-6 0 14,-3 2 0-14,4-8 0 15,-3 0-1-14,1 4 1 10,-1 2 0-11,-7 2 0 17,-1-1 0-17,1 0 0 13,-5 2-1-13,1-9 0 17,-5-9 1-17,0 5-1 22,-1-3 1-22,-5-1-1 0,0 6 1 13,0-7 0-12,0-6 0 14,0 5 0-15,-17 2 0 10,0 3 0 5,-6 5 1-15,1 8 1 15,3 2-1-15,-6 9 0 22,-1 0 1-22,1 3 1 0,-11-1 0 14,-5 1 0-14,0 5 0 15,-3 2 0-15,-1-4-2 16,3 8 0-16,1 0 0 14,0 0 1-13,3 0-2 20,2 0 5-21,4 0-1 0,-2 0-1 7,1 0 0 16,-3 0 0-23,9 0 0 0,2 0 1 17,6 0-1-17,5 0-3 7,-5 0 5 8,2 0-4-15,4 18 4 21,-4 11 11-21,1 1 1 0,6 11-5 16,-2 2-3-16,2 3-1 14,3-6-4-14,0 3 1 14,7 2-1-14,0 2 0 14,0 1 1-14,0 0 6 23,0-6 0-23,0 0-1 0,14 3 11 17,8-1-2-17,4-3-6 9,-3-4-3 8,8-1-1-17,-5-3-5 12,8-7-2-12,-3-1 1 23,11 2-2-23,-1-8-1 0,-2 2 3 13,-1-2-2-13,-7-1 0 16,-2-7-1-16,-5 0 3 14,-2-7-2-14,-3-4-1 25,6 0 1-25,1 0-1 0,-1 0 0 5,6-4-1 12,2-26 0-17,-4-2 1 15,0-9 0-15,1 0-1 15,-1-2 1-15,0-5 0 14,-3 0 1-14,-7 4-1 16,-1-1 0-16,1 10 0 25,-5-4-1-25,1-1 2 0,-5 5-2 1,-1-3 2 21,-1 1-1-21,-2 0 0 9,-6 1-2-10,0-5 1 13,0 0 2-13,0 9-2 10,0-5-1 7,0 8 1-17,-6 6 1 10,-5 0-1-10,-5 5 0 14,-3 0 0 2,-3 1 1-16,-7-7 0 0,-2 10 0 19,-4 0 0-19,-1 2 0 14,-5 10 0-14,-7-4 2 20,0-1-1-20,7 7 0 0,6 0-1 18,4 0 0-18,14 0 0 9,5 0 0 10,8 0 0-19,4 0 0 0,0 0 1 22,-3 0-1-22,3 0-1 0,-3 0-6 10,3 0-24 5,-7 0-42-15,2 0-49 13,-2 0-79-13,3 0-149 14,4 0-820-14</inkml:trace>
    </iact:actionData>
  </iact:action>
  <iact:action type="add" startTime="22954">
    <iact:property name="dataType"/>
    <iact:actionData xml:id="d2">
      <inkml:trace xmlns:inkml="http://www.w3.org/2003/InkML" xml:id="stk2" contextRef="#ctx0" brushRef="#br1">15107 6781 813 0,'0'0'177'6,"0"0"-19"-6,0 0-42 0,0 0-40 0,0 0-6 0,219 0-5 0,-137 0-9 0,23 2 0 0,23 13 11 0,16 7-16 0,4 5-14 0,2 2 1 0,-10-4 2 0,-15 4-4 0,-23-7 11 22,-22 2-22-20,-20-10 7 0,-28-4-12 10,-18-6-9-12,-9 1 2 24,-5-3-10-24,0 6-3 0,0-8-2 15,-29 0-1-15,-66 0 3 5,-55 0 0 13,-54 0 2-18,-9-8 0 14,3 6 1-13,16-3 1 13,16 5 4-14,25 0-5 5,23 0-1 5,28 0-2-5,28 0 2 6,27 0-2 5,21 0 0-16,14 0-2 20,12 0 2-20,0 0 2 0,0 0-2 14,27 0 1-14,69 0 1 25,52 0-2-24,45 0-2-1,12 0 2 3,7 0 0 20,-18 0 1-23,-18 0 1 0,-33 0 3 11,-30 0 1 1,-38 0-2-12,-36 0-4 23,-22 0 0-23,-17 0 0 0,0 0 0 13,0 0 0-13,-82 0 0 16,-53 0 0-16,-64 0 0 14,-18 0 0-14,9 0 0 18,24-19 0-18,39-3 0 13,30 4 0-13,32 7 0 16,26 7 0-16,28 4 0 26,17 0 0-26,12 0 0 0,0 0 0 3,21 0 0 15,69 0 0-18,37 0 0 16,23 31 0-16,-7-2 0 17,-18-4 0-17,-30 4 0 0,-28-11 0 16,-26-3 0-15,-31-3 0 15,-10-9 0-16,0 1 0 15,-7 4 0-15,-66-2 0 14,-38 6 0-14,-34-9 0 16,3 2 0-16,14-5 0 17,21 3 0-17,33 1 0 15,23 0 0-15,26-2 0 3,18-2 0 5,7 0 0 8,0 0 0-16,42 0 0 15,62 8 0-15,33 7 0 16,6 3 0-16,-15-3 0 22,-36-7 0-22,-37 2 0 0,-24-5 0 8,-28-3 0 14,-3-2 0-22,0 5 0 0,0-2 0 14,-3 1 0-14,-35-4 0 16,-13 0 0-16,-5 0 0 15,16 0 0-15,11 0 0 6,14 0 0 15,10 0 0-21,5 0 0 0,0 0 0 18,0 0 0-18,8 3 0 14,40 13 0-14,7-2 0 18,-2-3 0-17,-17 0 0 12,-16-4 0-13,-6-3 0 18,-14 0 0-18,0 0 0 0,0-1-42 17,0 20-55-17,-21 13-52 22,1-14-134-22,-6 15-233 0</inkml:trace>
    </iact:actionData>
  </iact:action>
  <iact:action type="add" startTime="30157">
    <iact:property name="dataType"/>
    <iact:actionData xml:id="d3">
      <inkml:trace xmlns:inkml="http://www.w3.org/2003/InkML" xml:id="stk3" contextRef="#ctx0" brushRef="#br1">16186 4083 381 0,'0'0'151'8,"0"0"-7"-7,0 0 32-1,0 0-45 0,0 0-26 0,0 0-7 0,0 0-14 0,0 0-3 0,10 14-1 0,12-14-17 0,5 0-20 0,6-14-2 0,11-19 8 0,4-7-3 0,3-6 1 6,4-2-8 8,-2 5 2-14,-2-8-10 17,-2-2 3-17,8 10-6 19,-1 0 0-15,2-3-4-3,5 7-4 2,2-9-2 18,5 1 1-21,0-1-8 0,5 6 9 17,-2 1-6-17,1 5-14 10,-4 3 0-2,0 4 0 7,-6-2 0-15,0 6 0 10,2 2 0-10,-3 5 0 18,-5 1 0-18,-3 1 0 23,-4 5 0-23,-1 5 0 0,-1-2 0 22,7 4 0-22,4 4 0 0,1-4 0 16,6 2 0-16,-7-3 0 15,-2-3 0-14,-4 6 0 13,-1-2 0-14,-3-1 0 20,-1 5 0-19,1-4 0-1,-8 1 0 16,1 3 0-16,0 0 0 14,3 0 0-14,-2 0 0 7,-3 0 0 16,3 0 0-23,1 0 0 0,6 0 0 17,-3 0 0-17,0 0 0 16,6 0 0-16,-3 3 0 12,6 1 0-12,4 5 0 25,-1-3 0-25,-2-2 0 0,5-4 0 6,-5 5 0 15,-2-3 0-21,2 2 0 0,0 4 0 9,-1-8 0 5,6 4 0-13,-5-4 0 14,-9 0 0-15,13 0 0 21,-9 0 0-21,-1 0 0 0,5 0 0 14,-13 0 0-14,-6 0 0 17,-3 0 0-17,-9 0 0 14,3 0 0-14,2 0 0 16,5 0 0-16,5 0 0 19,-2 0 0-19,5 0 0 0,-3 0 0 23,7 0 0-23,3 0 0 0,9 0 0 16,1-4 0-16,6 0 0 24,3 0 0-24,0 0 0 0,-4 2 0 7,4 2 0 14,0 0 0-21,-8 0 0 0,1-5 0 18,0 5 0-18,-2-4 0 7,9 0 0 8,5 2 0-15,-3 2 0 17,3-4 0-17,-10 4 0 14,-2-5 0-14,4 1 0 20,-11 1 0-20,9-4 0 0,-11-1 0 16,3 2 0-16,-3-3 0 13,-6 9 0-12,7 0 0 15,3 0 0-16,1 0 0 22,8 0 0-22,-4 0 0 0,-2 0 0 16,1 13 0-16,3-11 0 6,-2 2 0 9,9 0 0-15,-6 3 0 23,1-4 0-23,-3 6 0 0,1-3 0 16,-8 2 0-16,7 3 0 14,-6-3 0-14,-6-2 0 16,4-2 0-16,-10 0 0 14,0-4 0-14,-7 5 0 16,2 1 0-16,-3 2 0 23,-2 6 0-23,8 8 0 1,4 1 0 5,1 5 0 10,1 5 0-16,-2 5 0 15,-1-5 0-15,-7 0 0 15,-5 11 0-15,8 4 0 19,-2 7 0-18,-5 4 0-1,1-4 0 17,-9-4 0-17,4-3 0 14,-11-4 0-14,-3 4 0 16,1-3 0-16,-9 7 0 13,2 3 0-13,-8-1 0 16,-1-2 0-16,-3 3 0 13,0-3 0-13,0-8 0 18,0-4 0-18,0-7 0 13,0-3 0-13,0 3 0 17,0 8 0-17,0-8 0 13,0-7 0-13,0-12 0 24,0-10 0-24,0-4 0 0,0 0 0 14,0 0 0-14,-7 0 0 18,-22-18 0-18,-12-30 0 13,-8-10 0-13,6 1 0 14,7 20 0-14,9 8 0 15,10 19 0-14,5 2 0 14,9 4 0-15,-1 4 0 14,1 0 0-14,-1 0 0 15,4 0 0-14,0 18 0 19,14 42 0-20,29 9 0 1,13 1 0 10,-3-14 0 2,-5-12 0-13,-9-18 0 14,-2-11 0-13,-4-15 0 12,1 0 0-13,2 0 0 17,1 0 0-17,-1-8 0 23,2-17 0-23,-6-8 0 0,6-8 0 15,-13-12 0-15,4 2 0 16,-6 7 0-15,-8 11 0 10,-8 14 0-11,-7 16 0 15,0 3 0-15,0 0-79 21,0 0-104-21,0 0-66 0,0 22-126 19</inkml:trace>
    </iact:actionData>
  </iact:action>
  <iact:action type="add" startTime="33407">
    <iact:property name="dataType"/>
    <iact:actionData xml:id="d4">
      <inkml:trace xmlns:inkml="http://www.w3.org/2003/InkML" xml:id="stk4" contextRef="#ctx0" brushRef="#br1">23308 10632 334 0,'0'0'146'16,"0"0"-25"-16,0 0 14 0,0 0-46 0,0 0-6 0,0 0-11 0,246-4-13 0,-161 4-31 0,0 0 26 0,2-4-18 0,-10 1 2 0,-7 3-2 0,-10 0-3 0,-9 0-7 0,-19 0-15 16,-11 0 10-16,-14 0 0 9,-7 0-9 12,0 0-3-21,0 0-6 0,-7 0 2 18,-58 0-4-18,-22 0 2 14,-24 7-3-14,-3 1 1 10,-1 4 0 9,-4-3 3-19,11-1-4 0,13-1 1 17,6-7-1-17,16 0 0 7,11 0-1-3,16 0-1 13,17 0 2-17,12 0-1 25,10 0 1-25,7 0-2 0,0 0 2 8,0 0 1 12,0 0 1-20,28-3 6 0,48-1 10 14,40-4-13-14,29 5 3 19,14-3 8-19,3-6 13 5,-10-3-1 10,-14 0-2-15,-23 4-4 21,-27 4 11-20,-21 3-4-1,-24 4-14 16,-21-2 19-16,-12 2-26 14,-10 0 5-14,0 0-7 15,0 0-6-15,0 0-1 16,-10 0-4-16,-41-6-6 14,-23 3 11-14,-15 0-1 13,8-5 1-13,5 1-26 19,7 0-41-19,-1-5-65 11,51 10-34-11,3-7-130 17</inkml:trace>
    </iact:actionData>
  </iact:action>
  <iact:action type="add" startTime="37454">
    <iact:property name="dataType"/>
    <iact:actionData xml:id="d5">
      <inkml:trace xmlns:inkml="http://www.w3.org/2003/InkML" xml:id="stk5" contextRef="#ctx0" brushRef="#br0">23258 11665 438 0,'0'0'127'10,"0"0"-47"-10,0 0 71 0,0 0-84 0,0 0 9 0,0 0-17 0,-105 0 11 0,50 0-8 8,-8-2-13 4,-7-24-10-12,-2 0-4 18,4-7-11-18,-5-4-3 11,1-4 8-11,4 5 1 14,-2-2 3-14,3 2-3 16,-3-1 10-16,4-4-12 23,-3 8-7-22,3-3 2-1,3 6-11 4,-4 5 0 2,6-1 3 14,-6 3 7-20,1 1-6 14,2 1 0-14,3-5-4 25,1-1-3-25,9 2-4 0,0-1 1 15,7 5-2-15,3-2 0 19,5 5 2-19,-2-1 0 0,6 4 9 16,-6-3-2-16,2 3 2 14,-4-3-9-14,-1-3-2 12,-4 1 0 14,6-1 0-26,-5 6-1 0,-1 3 4 0,-11 3 11 13,-2 5-4-12,-4-1 8 9,-7 5 0 11,-7 0-3-21,3 0-7 0,-4 0 9 14,-5 0-13-14,-3 0 5 13,0 0-4-13,-4 0-1 19,-7 0 5-19,-8 0-4 12,2 0-3-11,-2 0-1 16,2 0 2-17,-1 0-3 12,-8 0-1-12,-6 0-1 17,-11 15 7-17,-6 8-2 13,1-2 1-13,-1 1 0 18,4 1-5-18,2-2 1 21,-5 2 2-21,5-5 1 0,-2 1-5 12,2 2 6-1,-5 2-3-10,5 2 0 22,7 1 1-23,-2 4 0 0,5 0-6 9,-1-1 0-2,8 3 0 3,-5 6 0-10,7-2 0 17,-2 6 0-17,9 0 0 16,6 3 0-16,7-1 0 17,12-4 0-17,-3 5 0 17,10-4 0-17,0 2 0 1,4 5 0 8,11 0 0 12,-1 4 0-20,12-4 0-1,4-4 0 6,6 0 0 12,2-6 0-18,6-5 0 24,4-5 0-24,-4 1 0 0,8 1 0 7,-5-8 0-4,5-8 0 14,4 1 0-17,2-4 0 15,2-4 0-15,1 1 0 17,2-4 0-17,4-4 0 14,3 0 0-14,0 0 0 15,0 0 0-15,0 0-6 13,0 0-29-13,0 0 13 24,0 0-7-24,0-37 6 0,5-13 23 7,19-3 1 10,-5 9 2-17,-6 7-1 23,3 4-1-23,-3 11 0 0,-1 4 0 11,-10 6-1-11,5 12-1 16,-7 0 0-16,0 0 0 15,0 0-3-15,0 0 2 16,0 23 2-16,-22 28 12 22,-9 15-4-22,2 4-2 0,3-14-2 8,11-13 4 9,3-17-3-17,10-10 3 12,2-16 4-12,0 0 3 15,0 0 3-15,36 0-9 16,31 0-2-16,22 0-4 16,-1-12-3-16,-11-7 0 18,-14 8 0-17,-20 4 0 13,-9 4 0-13,-10 3 0-1,0 0-11 17,-5 0-81-17,-9 28-134 17,-10-8-144-17,0 5-368 15</inkml:trace>
    </iact:actionData>
  </iact:action>
  <iact:action type="add" startTime="39640">
    <iact:property name="dataType"/>
    <iact:actionData xml:id="d6">
      <inkml:trace xmlns:inkml="http://www.w3.org/2003/InkML" xml:id="stk6" contextRef="#ctx0" brushRef="#br0">15858 18284 413 0,'0'0'429'0,"0"0"-243"0,0 0 14 0,0 0-73 0,222-25-5 0,-116 25-16 0,30 0-9 0,21 0-29 0,24 0-15 19,14 0-2-19,4 23-15 15,-13 2 0-15,-27-7-1 16,-33 12-4-16,-34-3-2 13,-37-10-4-13,-26-10-22 17,-22-7-3-17,-7 0 0 9,0 0 0 9,-77 0 0-18,-73 0 0 0,-86 0 0 18,-50-7 0-18,-16-41 0 14,-4-3 0-14,38 0 0 7,36 10 0 1,51 1 0-4,64 17 0 14,50 13 0-18,47 2 0 4,20 1 0 13,76-11 0-17,75 3 0 17,62 7 0-17,34 8 0 15,2 0 0-15,-15 0 0 20,-29 0 0-20,-33 8 0 0,-37 7 0 14,-27-5 0-13,-32-2 0 15,-33-1 0-16,-19-7 0 17,-24 0 0-17,0 0 0 14,-33 8 0-14,-81-6 0 14,-58 14 0-14,-48-1 0 19,1-5 0-19,9 5 0 18,35 0 0-18,38-5 0 0,54-2 0 7,45-8 0 18,38 8 0-25,26-8 0 0,113 7 0 16,71-7 0-15,77 0 0-1,3 0 0 13,-17 0 0 2,-53-23 0-15,-64 6 0 15,-64 9 0-15,-45 0 0 19,-28 8 0-19,-19 0 0 0,0 0 0 16,-41 0 0-16,-70 0 0 13,-54 23 0-13,-42 10 0 7,-1 0 0 13,9-7 0-20,23 8 0 15,36-20 0-15,39 4 0 15,43-11 0-15,36-7 0 21,22 0 0-21,0 0 0 0,38 0 0 14,20 0 0-14,1 9 0 16,-19-9-121-16,-22 0-133 16,-18 0-108-16,0 9-378 17</inkml:trace>
    </iact:actionData>
  </iact:action>
</iact:actions>
</file>

<file path=ppt/ink/inkAction7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20T03:57:58.6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act:action type="add" startTime="5474">
    <iact:property name="dataType"/>
    <iact:actionData xml:id="d0">
      <inkml:trace xmlns:inkml="http://www.w3.org/2003/InkML" xml:id="stk0" contextRef="#ctx0" brushRef="#br0">17208 17955 59 0,'0'0'93'1,"0"0"-48"-1,0 0 43 0,191-24 45 0,-157 24-14 0,-8 0 64 0,-4 0-4 15,-9 0-22-15,-4 0-48 17,-6 0-32-17,-3 0-12 19,0 0-7-19,0 0-13 0,-3 0 4 18,-60 9-37-17,-38 6 25 11,-40-15 11-11,-32 0-10 15,-33 0 11-15,-26 0-15 14,-4 6-9-15,16 6-12 6,32 3-10 8,42 2 0-14,35 5-1 15,39-3-1-15,33-5-1 9,25-10 2 6,14 1 3-15,21-3 1 22,76 6 14-22,58-8-18 0,76 0-1 13,45 0 1-13,46-25 1 17,3-17 1-17,-37 9 8 14,-39 9 13-14,-58 9 17 17,-42 15 3-17,-35 0-5 13,-42 0-23-13,-35 0-1 16,-33 0 7-16,-30 0-17 16,-110 0-5-16,-86 0 3 5,-79 15 2 5,-26 3 8-5,-3 7 3 3,39 8-13 14,47 7-2-22,47 1-2 0,59 0 0 17,50-9 0-17,52-16 0 16,36-9 0-16,73-7-1 14,99 0-1-14,76 0 2 9,45 0 1 11,8-15-1-20,-35-8 1 0,-53 13-1 17,-68-5-2-17,-60 5 1 13,-42 2 1-13,-36 8 0 14,-10 0-1-14,-112-7-1 18,-79 7 2-18,-69 0 7 19,-27 0-7-18,3 0 0-1,38 0-3 16,43 33 3-16,50-1 0 16,59-9 1-16,51-5-1 7,46-3 1 16,34-15-1-23,106 3 1 0,80-3-1 9,60 0 1 6,22 0-1-15,-24 0 3 3,-49 0-3 13,-76 0 0-16,-67 0 0 15,-51 0 0-15,-35 0 0 15,-10 5 0-15,-89 5-3 24,-59 5 3-24,-44-7 3 0,-1-8-3 13,12 2-4-13,38 6 1 9,45-8 3 7,45 8 0-16,42-1 1 4,21 1 1 6,58 11 2 8,64 13-4-18,40 17 0 12,7-1 0-12,-14-9 0 20,-39-6 0-20,-44-6 0 0,-43-21 0 18,-29 12 0-18,-29 1 0 14,-82 4 0-13,-48-6 0 16,-20-9 0-17,1-8 0 14,20 0-5-14,26 0-7 16,37 0-64-16,35-10-101 20,60 1-103-20,0 3-274 0</inkml:trace>
    </iact:actionData>
  </iact:action>
</iact:actions>
</file>

<file path=ppt/ink/inkAction7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28T23:05:05.4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366">
    <iact:property name="dataType"/>
    <iact:actionData xml:id="d0">
      <inkml:trace xmlns:inkml="http://www.w3.org/2003/InkML" xml:id="stk0" contextRef="#ctx0" brushRef="#br0">2900 7806 444 0,'0'0'244'1,"0"0"-165"-1,0 0-1 3,0 0 17 19,0 0-36-22,0 0 28 0,0 0 5 22,0 0-9-22,0 0-22 0,2 0 25 29,22 0-45-29,8 0 18 0,9-3-32 0,4-4 2 9,2-5-1 5,5 5-8-14,-1 0 10 14,3 0 5-14,3 2 3 14,-6 5-6-14,0 0-8 16,4 0 3-16,1 0-10 16,-1 0-1-16,4 0-4 16,3 0-4-16,1 0 0 16,-2 0-5-16,2 0 2 20,-3 0 6-20,-5 0 2 0,1 0-7 12,6 0 5 7,-4 0-3-19,-7 0-2 0,2 0-1 15,-6 0 2-15,1 0 6 15,0 0-4-15,3 0-1 16,-3 0-2-16,5 0 0 16,1 0-2-16,-2 0-1 22,2 0 0-22,-3 0 1 0,1 0 1 8,4 0 3 14,-5 0-1-22,0 5 0 0,0 2 3 6,2-4-5 15,-5 1-4-21,7-4 3 0,-1 0-4 24,3 0 3-24,-1 0-1 0,5 0-2 7,-8 0 0 16,-7 0 5-23,0 0-5 0,-5 0 0 8,4 0 0 10,-3 0 0-18,1 0 0 13,1 0 0-13,1 0 0 21,-1 0 0-21,4 0 0 0,3 0 0 7,0 0 0 15,-3 0 0-22,7 0 0 0,-4 0 0 17,5 0 0-17,-3 3 0 14,3 1 0-14,1 4 0 17,-3-2 0-17,6-1 0 14,1 5 0-14,3-2 0 17,-1 0 0-17,-2-1 0 13,6 0 0-13,-1-4 0 14,4-3 0-14,4 0 0 13,-4 0 0-13,3 0 0 17,0 0 0-17,-6 0 0 22,-9 0 0-21,-5 0 0-1,-5 0 0 9,-6 0 0 12,-1 0 0-21,3 0 0 0,1 0 0 8,-1 0 0 14,-8 12 0-22,2-1 0 0,-13-1 0 10,-9 2 0-5,-10-12-4 11,-6 0-226-16,0 0-219 15</inkml:trace>
    </iact:actionData>
  </iact:action>
  <iact:action type="add" startTime="9893">
    <iact:property name="dataType"/>
    <iact:actionData xml:id="d1">
      <inkml:trace xmlns:inkml="http://www.w3.org/2003/InkML" xml:id="stk1" contextRef="#ctx0" brushRef="#br0">14126 7858 562 0,'0'0'190'0,"0"0"-7"0,0 0-34 21,0 0-43-20,0 0 11-1,0 0-8 7,0 0-13 15,19-7-19-22,-2 7-10 0,17 0-20 8,5 0 6 13,6 0-16-21,3 0-9 0,10 0-1 8,1 0-7 15,8-5 1-23,-2 5-2 0,-1 0 1 25,-2 0-10-25,-2 0 3 0,1 0-6 11,2 0-3-11,0 0 2 16,4 0 0-16,1 0-2 21,7 0-1-21,-5 0 4 0,4 0 2 12,-5 0-2 8,-7 0 11-20,1 0-2 0,-5 0-7 17,-2 0-9-17,2 0 0 13,-1 0 0-13,1 0 0 14,1 8 0-14,-1-4 0 16,6 0 0-16,0-4 0 15,0 0 0-15,-12 0 0 14,6 0 0-14,-6 0 0 16,-5 0 0-16,8 0 0 23,-4 0 0-23,2 0 0 0,-5 0 0 14,3 0 0-14,4 0 0 8,1 0 0 15,-1 0 0-23,-4 0 0 0,3 0 0 22,-1 0 0-22,4 0 0 0,7 0 0 7,-2 0 0 16,1 0 0-23,0 0 0 0,-5 0 0 8,-2 0 0 10,-8 0 0-18,0 0 0 9,-5 0 0-9,4 0 0 17,5 0 0-17,1 0 0 22,1 0 0-22,6 0 0 0,-2-8 0 16,5 5 0-16,-3-2 0 15,8-2 0-15,-5-1 0 16,0-2 0-16,-5-1 0 14,-7 4 0-14,1 0 0 16,7-1 0-15,-1 8 0 12,12 0 0-13,-3 0 0 14,-4 0 0-14,-2 0 0 22,-6 0 0-22,-6 4 0 0,-8 0 0 17,-15-4 0-17,-9 0 0 6,-12 0 0 18,-1 0 0-24,-4 0 0 0,0 0 0 12,0 0 0-12,0 2 0 17,0-2 0-17,0 0-28 9,-9 0-304 14,-5 0-163-22</inkml:trace>
    </iact:actionData>
  </iact:action>
  <iact:action type="add" startTime="11628">
    <iact:property name="dataType"/>
    <iact:actionData xml:id="d2">
      <inkml:trace xmlns:inkml="http://www.w3.org/2003/InkML" xml:id="stk2" contextRef="#ctx0" brushRef="#br0">25142 7758 159 0,'0'0'213'0,"0"0"5"0,0 0-13 11,0 0-23-11,0 0-33 22,0 0-25-22,60-18 8 0,-43 14-12 9,10 4-38 12,2-4-13-20,7 4-8-1,8-2-16 8,13-6-11 4,1 1-1-12,7-5-6 17,6 1-5-17,3 1 6 15,11 2-5-15,5 0 3 17,2 1-3-17,13 3-2 14,-6 0-12-14,-4-2 0 14,1-2-5-14,-8 4 10 21,-1-3-4-21,11 3-5 1,-8-2-5 14,14-3 0-15,-1 2 0 16,-5 4 0-16,7-2 0 16,-10 5 0-16,1 0 0 13,-4 0 0-13,0-3 0 14,-8-3 0-14,1-9 0 17,-2 3 0-17,-4 0 0 16,-7 5 0-16,3 1 0 22,-9 6 0-22,-1 0 0 0,5 0 0 10,-3 0 0 10,-6 0 0-20,2 0 0 0,-5 0 0 15,-1 0 0-15,-1 0 0 17,-8 0 0-17,-1 0 0 13,-2 0 0-13,-3 4 0 14,6 5 0-14,5 3 0 24,2 0 0-24,-1-2 0 0,6 1 0 7,-2 4 0 15,9-7 0-22,-1 2 0 0,1 1 0 9,-6-7 0 9,6 4 0-18,-4-8 0 1,-5 4 0 11,-2-2 0-8,-5 2 0 11,-3 0 0-15,3 3 0 24,-1-3 0-24,3 0 0 0,-1-4 0 8,-4 0 0 8,-5 0 0-16,-2 0 0 13,0 0 0-13,-9 0 0 16,6 0 0-15,-2 0 0 13,1 0 0-14,-4 0 0 23,1 0 0-23,-10 0 0 0,-1 0 0 13,-4 0 0-13,-9 0 0 17,-3 0 0-17,2 0 0 14,-6 0 0-14,-3 0 0 13,0 0 0-13,0 0 0 17,0 0 0-17,0 0 0 7,0 0 0 16,-15 0-20-23,-58 0-201 0,25 0 28 12,-9 0-206-12</inkml:trace>
    </iact:actionData>
  </iact:action>
  <iact:action type="add" startTime="13372">
    <iact:property name="dataType"/>
    <iact:actionData xml:id="d3">
      <inkml:trace xmlns:inkml="http://www.w3.org/2003/InkML" xml:id="stk3" contextRef="#ctx0" brushRef="#br0">2955 10157 578 0,'0'0'180'0,"0"0"-34"0,0 0 17 0,0 0-50 23,0 0-10-23,0 0-3 1,0 0-12 14,51 0-20-14,-20 0-27 4,12 0-2 12,4 0-1-17,1 0-2 16,3 0-15-16,2 0-2 13,-5 0 3-13,0 0 5 24,-2 0-2-24,0 0-4 0,-3 0-4 6,3 0 1 20,3 0-6-26,7 7-2 0,-1 2-4 6,5-9-4 14,1 6 5-20,9-6-1 0,3 4 3 15,6 1-4-15,-2-5 4 15,-7 0-2-15,-4 0 5 16,-4 2-4-16,-6 2 5 24,2-1-1-24,5-3-5 0,-5 0 3 7,5 0-9 13,-8 0 1-20,-7 0 0 0,1 0-1 14,6 0 1-14,-7 0 0 15,6 0 6 1,-3 0-1-16,4 0 2 0,1 0-3 16,-5-7 0-16,4-4-3 16,-2 5-3-16,-2 2 0 15,0-1 0-15,-3-2 0 14,0 5 0-14,-7-4 0 17,-2 6 0-17,5-3 0 11,4-3 0-11,-3-3 0 26,2 2 0-26,-2-1 0 0,-4 5 0 7,3-3 0 15,-1 2 0-22,10-1 0 0,-2 5 0 14,7 0 0-14,5-3 0 15,-2 3 0-15,2 0 0 8,4-4 0 16,0 4 0-24,-1-3 0 0,4 3 0 17,-5-5 0-16,10-2 0 12,-10-1 0-13,1 5 0 18,-3 0 0-18,-1 3 0 0,-6 0 0 12,-3 0 0 10,0 0 0-22,-9 0 0 0,-3 0 0 7,-5 0 0 15,-2 0 0-22,-8 0 0 0,-7 0 0 7,-6 0 0 17,-2 0 0-24,0 0 0 0,5 0 0 8,-1 0 0 6,6 0 0-14,-3-12-34 29,1-10-192-29,-19 8-162 0,0 2-452 0</inkml:trace>
    </iact:actionData>
  </iact:action>
  <iact:action type="add" startTime="14879">
    <iact:property name="dataType"/>
    <iact:actionData xml:id="d4">
      <inkml:trace xmlns:inkml="http://www.w3.org/2003/InkML" xml:id="stk4" contextRef="#ctx0" brushRef="#br0">14171 10183 488 0,'0'0'300'0,"0"0"-140"0,0 0-35 0,0 0-44 7,0 0-14 6,0 0-1 6,0 0 25-19,191 0-8 0,-137 0 2 14,13 0-29-13,-9 0 6 14,7 0-12-15,3 0-9 16,-2 0-3-16,1 0-2 21,-6 0-10-21,9 0-3 0,2 0-4 8,12 0-1 8,3 0 1-16,-2 0-8 22,-3 0 4-22,-5 0-4 0,-1 0 7 14,-9 0-7-14,0 0 5 14,-3 0-6-14,0 0 0 16,-1 0 1-16,-2 0-11 15,-1 0 0-15,-2 0 0 17,-2 0 0-17,2 0 0 16,2 0 0-16,0 0 0 21,8 0 0-21,-2 0 0 0,1 0 0 9,-1 0 0 12,4 0 0-21,-1 0 0 0,-3 0 0 15,4 0 0-15,-3 0 0 12,-4 0 0 5,3 0 0-17,-1 0 0 0,2 0 0 16,3 0 0-16,-9 0 0 14,2 0 0-14,-3 0 0 16,-2-10 0-16,-5-6 0 12,-2 8 0-12,-3 5 0 16,3-1 0-16,4 4 0 16,4-2 0-16,11 2 0 21,-3 0 0-21,6 0 0 0,1 0 0 10,-1 0 0 9,2 0 0-19,0 0 0 0,4 0 0 11,-3 0 0 10,-2 0 0-21,-4 0 0 0,-10 0 0 17,1 6 0-17,-3 3 0 14,0-7 0-14,7 2 0 22,-2-1 0-22,5-3 0 0,-5 5 0 7,-5-5 0 17,-10 0 0-24,-7 0 0 0,-9 0 0 30,-4 0 0-30,-3 0 0 0,-8 0 0 0,-1 0 0 15,-9 0 0-15,-7 0 0 6,0 0 0 17,-7 0 0-23,-44 0-154 0,25 0-238 11,6 0-146 15</inkml:trace>
    </iact:actionData>
  </iact:action>
  <iact:action type="add" startTime="16463">
    <iact:property name="dataType"/>
    <iact:actionData xml:id="d5">
      <inkml:trace xmlns:inkml="http://www.w3.org/2003/InkML" xml:id="stk5" contextRef="#ctx0" brushRef="#br0">25144 10109 502 0,'0'0'312'1,"0"0"-100"-1,0 0-59 22,0 0-80-22,0 0 15 0,0 0-27 7,0 0-5 16,234 0-15-23,-178 0 19 0,2 0-9 13,5 0 16-13,2 0-13 17,5 0-27-17,5 0 7 14,5 0-14-14,7 0-5 14,2 0 1-14,0 0 6 15,-1 0-6-15,-6 0-2 16,2 0 1-16,-14 0-7 14,3 0 0-14,-3-2-5 23,0 2 4-23,7 0 4 0,-4-4-3 15,1 4-2-15,1 0 5 18,-2 0-4-18,-3 0 4 12,0 0 0-12,-5 0-3 17,-2 0-1-17,-5 0 2 12,2 0-4-12,-2 0 0 17,-2 0-2-17,-5 0 1 16,0 0-3-16,1 0 1 15,-5 0 1-15,1 0-3 13,-2 0 0-13,4 10 0 24,3 1 0-24,-6 1 0 0,8 1 0 7,0-1 0 9,4 2 0-16,-1-1 0 22,-1-7 0-22,-3 6 0 0,-3-2 0 14,1-3 0-14,-5 5 0 15,1-5 0-15,5 1 0 9,2-2 0 21,-1 2 0-30,3-4 0 0,1-1 0 0,1 1 0 7,-1 0 0 9,-8 0 0-16,-1-4 0 14,-6 0 0-14,0 0 0 20,-3 0 0-20,-4 0 0 9,2 0 0-9,-2 0 0 23,1 0 0-23,-1 0 0 0,2 0 0 15,-3 0 0-15,6 0 0 8,-3 0 0 14,1 0 0-22,6 0 0 0,-5 0 0 16,5 0 0-16,-9 0 0 18,-2 0 0-18,-5-4 0 10,-5 0 0-10,3-3 0 23,-5 3 0-23,4 0 0 2,4 0 0 27,-9 2 0-29,6 2 0 0,-5-4 0 0,-1-1 0 13,10 5 0-13,-2 0 0 10,0 0 0 10,5 0 0-20,-5 0 0 0,-4 0 0 10,-2 0 0 11,-5 0 0-21,-6 0 0 0,5 0 0 8,-6 0 0 7,-3 0 0-15,-1 0 0 24,-7 0 0-24,0 0 0 0,0 0 0 13,0 0 0-13,0 0 0 24,0 0 0-24,0 0 0 0,0-3 0 5,-15-23-90 11,-49-2-148-16,32 9-39 15,0 19-64-15</inkml:trace>
    </iact:actionData>
  </iact:action>
</iact:actions>
</file>

<file path=ppt/ink/inkAction7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25T01:00:18.1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549">
    <iact:property name="dataType"/>
    <iact:actionData xml:id="d0">
      <inkml:trace xmlns:inkml="http://www.w3.org/2003/InkML" xml:id="stk0" contextRef="#ctx0" brushRef="#br0">16860 14022 1 0,'0'0'84'16,"0"0"1"-16,0 0 8 0,0 0 44 0,0 0-44 0,0 0 59 0,0 0 52 0,0 0-34 0,0 0-25 20,0 0-23-20,0 0-17 0,0 0-7 17,-115 14-17-17,126-10-11 13,47 2-2-13,30 3-45 16,37-3-8-16,20 2 11 14,5-8-2-14,-5 0-8 14,-13 0-2-14,-30 0 8 16,-17 0-2-16,-23 0-4 16,-21 0 0-16,-16 0-7 22,-16 0-1-22,-9 0-5 0,0 0-2 14,0 0-1-14,-45 0-1 16,-47 0 1-16,-44-8 2 14,-20-3 4-14,-1 7-5 16,6 4 0-16,26 0-1 13,26 0 0-12,36 0-3 15,30 0 3-16,22 0 0 14,11 0 1-14,0 0 1 16,78 0 4-16,47 11 11 15,40 11-14-15,11-3-3 15,-16-5 5-14,-28 1-5 21,-40-7 8-22,-34-1 14 0,-34-3-1 7,-19-4-9 16,-5 0-4-23,0 8-6 0,-29-6-2 13,-48 2 0-13,-37-4 2 16,-19 0-2-16,8 0 5 14,7 0-4-14,30 0-2 16,30-4 1-16,29 2-2 14,23 2 2-14,6 0 0 16,19 0 1-16,70 0 1 15,39 0 3-15,24 0-5 15,-21 10-3-15,-27 1 3 22,-34-7 3-22,-37 4-3 0,-18-6 0 8,-15-2 0 14,0 8 0-22,-22-8 0 0,-60 0 0 17,-27 0 0-17,-18 0 0 13,-1 0 0-13,18 0 0 16,26 0 0-16,24 0 0 14,31 0 0-14,26 0 0 16,3-3 0-15,22-16-23 12,70-2-81-13,33-12-64 16,30 6-73-16,-87 23-111 14,-5 4-408-14</inkml:trace>
    </iact:actionData>
  </iact:action>
  <iact:action type="add" startTime="16812">
    <iact:property name="dataType"/>
    <iact:actionData xml:id="d1">
      <inkml:trace xmlns:inkml="http://www.w3.org/2003/InkML" xml:id="stk1" contextRef="#ctx0" brushRef="#br0">20989 14073 339 0,'0'0'187'0,"0"0"-53"3,0 0 33 19,0 0-73-22,0 0 5 0,0 0-9 16,0 0 24-16,-3-4-6 15,3 4 19-15,0 0-25 16,32 0-4-16,43 0-37 13,27 4-22-13,23 13-11 16,13 2 4-16,7-1-15 15,-8-7 6-15,-13-7-1 15,-23 8-2-15,-28-12-3 14,-35 6-10-14,-21-2 12 16,-17-4-4-16,0 4-11 15,0-4-4-15,-67 0-15 15,-50 0 14-15,-56 0 1 22,-30 0 2-22,-7-30-2 0,19-2 2 14,21-10-1-14,40 14-1 16,31 5 0-16,39 13-2 14,28 2 0-14,18 8 2 16,14 0 5-16,0 0 4 14,68 0 13-14,42 14-5 16,45 27-17-16,4-3 0 14,-16-14 1-14,-22-1 1 16,-32-4-1-16,-28-17 1 14,-27 2-1-14,-23 0 1 16,-10-4 2-16,-1 0-4 21,0 4-1-21,0-4-10 0,-36 0-9 17,-35 0 16-17,-25 0 4 14,-3 0 2-14,17 0-2 18,24-4 1-18,21 0-1 11,21 4 0-11,16-4 1 17,0 2 4-17,0-6-2 15,67-3 1-15,32-3-4 16,34-9 5-16,0 4-1 14,-15-3-4-14,-26 5 0 15,-22 5 0-15,-34 6 1 14,-21 0 0-14,-13 6-1 17,-2 0-2-17,0 0 0 14,0 0-8-14,-50 0-8 15,-31-3 17-15,-18-1 1 22,0-2 1-21,13 1-1-1,25 2 1 14,18-1-1-14,30 1 0 15,13 3 1-15,0-5 2 14,3-2-2-14,60 5 0 16,29-10 3-16,23 5 3 14,-10 2-3-14,-13 5-4 16,-30 0 3-16,-28 0-1 14,-19 0-2-14,-15 0-1 16,0 0 0-16,0 0-8 14,-49 0-9-14,-43 0 16 16,-24 0 2-16,-12-3 2 23,10-3 1-23,17-9-3 0,31 3 0 15,28 8 0-15,23 2 1 14,16-4 1-14,3 3 2 15,0-3 2-15,39-6 10 15,39 0-10-14,21-2 1 14,-3 7-6-15,-25 0 3 14,-24 2-3-14,-25 5-1 16,-19 0 1-16,-3 0 0 14,0 0-2-14,0 0-5 16,0 0-27-16,-15 0-29 14,-33 0-65-14,-13 24-80 15,26-9-147-15,10 3-804 37</inkml:trace>
    </iact:actionData>
  </iact:action>
</iact:actions>
</file>

<file path=ppt/ink/inkAction7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25T01:00:18.1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084">
    <iact:property name="dataType"/>
    <iact:actionData xml:id="d0">
      <inkml:trace xmlns:inkml="http://www.w3.org/2003/InkML" xml:id="stk0" contextRef="#ctx0" brushRef="#br0">10256 3569 380 0,'0'0'91'0,"0"0"-44"2,0 0-7 5,0 0-11 8,0 0 64-15,0 0-35 16,0 0 15-16,0 0-11 15,-228-46-13-15,154 46 12 15,-4 0-15-15,-9 22-16 22,-4 19-6-22,-3 4-10 0,-1 2-2 9,3 8-6 12,1 8 2-21,3 6 4 0,11 16-5 14,7 8 6-14,10 13 3 17,9 8 0-17,10 0 4 12,12 12-9-12,14 5 1 17,11 2 2-17,4-1 3 13,0-6-1-13,29-1 8 18,31-11 9-18,20-6-5 22,33-21-1-22,35-18-11 0,36-21-12 7,33-22 6 7,15-8 0-14,2-14-4 16,-10-4 3-16,-33 0 7 22,-31 0 5-21,-32-18 3-1,-31-19-4 16,-20-22-14-16,-21-22-6 12,-27-29-2-12,-29-41-3 17,0-39 3-17,-41-36-3 14,-35-16 4-14,-20-5-3 16,-11 19-3-16,-16 33-2 14,0 40-17-14,-10 39-32 16,1 35-16-16,1 28-38 14,97 53-83-14,8 8-258 16</inkml:trace>
    </iact:actionData>
  </iact:action>
  <iact:action type="add" startTime="12203">
    <iact:property name="dataType"/>
    <iact:actionData xml:id="d1">
      <inkml:trace xmlns:inkml="http://www.w3.org/2003/InkML" xml:id="stk1" contextRef="#ctx0" brushRef="#br0">27398 3569 99 0,'0'0'96'0,"0"0"-12"16,0 0 40-16,0 0-49 0,0 0 12 17,0 0 3-17,0 0 24 13,0 0-34-13,-133-90-5 17,78 90-17-17,-15 0-11 13,-8 15-12-13,-8 21-4 17,-1 17-8-17,4 8 2 14,1 13-4-14,8 4-2 16,3 7 2-16,6 13 0 22,9 9-8-22,6 18 4 0,13 8 10 9,11 7-6 13,19 3-12-22,7-5 6 0,0-4-8 13,45-8 6-13,30-9-4 17,32-6-1-17,23-12-2 13,30-18-6-13,21-22-3 16,15-30 3-16,6-29 4 14,-18 0-4-14,-15-15 5 16,-26-32 13-16,-25-7-7 15,-23-6-3-15,-21-18-5 15,-26-17-3-14,-33-27 0 20,-15-35-4-21,-19-31 1 0,-61-22 0 16,-27-8-2-16,-18 9 4 14,-3 24-2-14,5 35 1 16,17 40-6-16,7 40-26 14,4 38-38-14,-6 32-54 16,76 0-182-15</inkml:trace>
    </iact:actionData>
  </iact:action>
  <iact:action type="add" startTime="19926">
    <iact:property name="dataType"/>
    <iact:actionData xml:id="d2">
      <inkml:trace xmlns:inkml="http://www.w3.org/2003/InkML" xml:id="stk2" contextRef="#ctx0" brushRef="#br0">30502 7357 390 0,'0'0'42'0,"0"0"31"11,0 0-6-11,0 0-5 15,0 0 22-15,0 0-21 17,0 0 3-17,0 0-5 21,-214-55-4-21,138 55-16 0,-10 0-14 8,-3 15-7 14,-1 23-10-22,1 10-6 0,6 13 4 14,11 16 4-14,11 12 11 16,8 3 2-16,13 4 4 14,15 3-4-14,6-4-7 15,19 2-5-15,0 5-6 14,21 1-6-14,60 8-1 16,27-17 0-16,23-12 8 15,28-24-4-15,8-19 0 16,9-30 0-16,-16-9-2 14,-13 0-2-14,-21-21 3 16,-15-31 0-16,-29-22-3 22,-14-10 0-22,-27-20-1 0,-29-12-3 16,-12-22 2-16,0-19-1 13,-8-12 1-13,-37-5 0 17,-2 16-6-17,-8 29-22 15,-11 41-33-15,-8 36-49 15,37 52-116-15,4 5-242 14</inkml:trace>
    </iact:actionData>
  </iact:action>
  <iact:action type="add" startTime="30813">
    <iact:property name="dataType"/>
    <iact:actionData xml:id="d3">
      <inkml:trace xmlns:inkml="http://www.w3.org/2003/InkML" xml:id="stk3" contextRef="#ctx0" brushRef="#br0">13729 13049 601 0,'0'0'180'0,"0"0"2"0,0 0-72 2,85 195-31 12,-20-105 7-14,23 23-5 16,20 12-20-16,10 4 23 17,-1-3-13-17,1-12-20 13,-15 0 14-13,-23-15-32 14,-10-11-17-14,-26-15-12 18,-15-29-4-18,-14-14 0 21,-11-23-5-21,-4-7-34 0,0 0-62 8,0-7-122 8,0-23-51-16,0-3-217 17</inkml:trace>
    </iact:actionData>
  </iact:action>
  <iact:action type="add" startTime="31443">
    <iact:property name="dataType"/>
    <iact:actionData xml:id="d4">
      <inkml:trace xmlns:inkml="http://www.w3.org/2003/InkML" xml:id="stk4" contextRef="#ctx0" brushRef="#br0">15177 13013 469 0,'0'0'190'0,"0"0"4"10,0 0-47-10,0 0-64 14,200 246 3-14,-130-120-1 17,10 17-17-17,12 4 10 13,7-4-11-13,-3-3-19 17,-4-4-15-17,-10-14-14 22,-17-20-13-22,-14-20-5 0,-17-24-1 13,-15-25-4-13,-13-9-36 17,-6-24-102-17,0 0-64 14,0-12-265-14</inkml:trace>
    </iact:actionData>
  </iact:action>
  <iact:action type="add" startTime="40407">
    <iact:property name="dataType"/>
    <iact:actionData xml:id="d5">
      <inkml:trace xmlns:inkml="http://www.w3.org/2003/InkML" xml:id="stk5" contextRef="#ctx0" brushRef="#br0">30655 12613 511 0,'0'0'270'0,"0"0"-85"1,0 0-24 14,0 0-81-15,184 231-16 16,-114-129 1-15,12 13-3 13,14 2-10-14,3 8-18 16,3-7-9-16,-6-15-2 13,-14-12-4-13,-12-20-6 16,-16-23-8-16,-13-12-5 14,-19-13 0-14,-15-9-4 17,-7-10-49-17,0-4-106 21,-3 0-44-21,-19 0-158 0,-4-18-102 17</inkml:trace>
    </iact:actionData>
  </iact:action>
  <iact:action type="add" startTime="40946">
    <iact:property name="dataType"/>
    <iact:actionData xml:id="d6">
      <inkml:trace xmlns:inkml="http://www.w3.org/2003/InkML" xml:id="stk6" contextRef="#ctx0" brushRef="#br0">32179 12850 348 0,'0'0'116'0,"0"0"41"0,0 0 23 6,0 0-25 13,0 0-36-19,0 0-20 0,130 48-16 16,-79 0-14-16,10 14 9 15,9 16-25-15,4 23-2 16,4 12-19-16,-1 4-16 13,0 5-3-13,-7-31-10 17,-7-13-1-17,-12-19-2 13,-14-15 0-13,-4-11-1 16,-18-17-16-16,-5-7-41 14,-6-9-69-14,-4 0-78 17,0 0-197-17</inkml:trace>
    </iact:actionData>
  </iact:action>
  <iact:action type="add" startTime="43848">
    <iact:property name="dataType"/>
    <iact:actionData xml:id="d7">
      <inkml:trace xmlns:inkml="http://www.w3.org/2003/InkML" xml:id="stk7" contextRef="#ctx0" brushRef="#br0">26060 17324 191 0,'0'0'138'0,"0"0"-54"11,-196 15 24-11,116 3-33 14,-2 8-18-13,0 11 18 14,2 15-9-15,3 14-21 22,10 0 21-22,8 24-7 0,7 9-24 8,17 6 12 14,12 2-9-21,23 8-12-1,0-1 10 14,67 7-8-14,35-4-10 16,35-3-4-16,16-18 16 14,13-19-11-14,-4-28 10 16,-7-32-4-16,-20-17 6 13,-21 0-24-13,-18-58 5 17,-18-33-5-17,-20-39 3 15,-20-28-5-15,-24-12-3 17,-14-2 0-17,-14 6-2 12,-56 19 3-12,-26 10-4 15,-14 23 1-15,-12 31-27 23,5 17-16-23,-3 9-21 0,14 24-23 16,74 33-95-16,10 0-138 13</inkml:trace>
    </iact:actionData>
  </iact:action>
</iact:actions>
</file>

<file path=ppt/ink/inkAction7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81395" units="1/cm"/>
          <inkml:channelProperty channel="T" name="resolution" value="1" units="1/dev"/>
        </inkml:channelProperties>
      </inkml:inkSource>
      <inkml:timestamp xml:id="ts0" timeString="2024-05-26T19:37:36.00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59517">
    <iact:property name="dataType"/>
    <iact:actionData xml:id="d0">
      <inkml:trace xmlns:inkml="http://www.w3.org/2003/InkML" xml:id="stk0" contextRef="#ctx0" brushRef="#br0">23703 16137 0,'699'0'13,"291"0"229,-903 0-232,-57 0-8,348 0 257,-407 0-252,-2242-117 440,960 30-439,3466 262 242,-961-146 153</inkml:trace>
    </iact:actionData>
  </iact:action>
  <iact:action type="remove" startTime="63281">
    <iact:property name="style" value="instant"/>
    <iact:actionData xml:id="d1" ref="#d0"/>
  </iact:action>
  <iact:action type="add" startTime="63286">
    <iact:property name="dataType" value="strokeEraser"/>
    <iact:actionData xml:id="d2">
      <inkml:trace xmlns:inkml="http://www.w3.org/2003/InkML" xml:id="stk1" contextRef="#ctx0" brushRef="#br1">35527 27963 0</inkml:trace>
    </iact:actionData>
  </iact:action>
  <iact:action type="add" startTime="65261">
    <iact:property name="dataType"/>
    <iact:actionData xml:id="d3">
      <inkml:trace xmlns:inkml="http://www.w3.org/2003/InkML" xml:id="stk2" contextRef="#ctx0" brushRef="#br0">23732 16166 0,'583'-29'6,"-467"29"-5,1690 29 490,-2593-58-484,-960-30 503,1485 89-500,1805-118 233,-1514 88-239,962 58 451,-933-58-449,-1252 30 448,233-89-444</inkml:trace>
    </iact:actionData>
  </iact:action>
  <iact:action type="add" startTime="68496">
    <iact:property name="dataType"/>
    <iact:actionData xml:id="d4">
      <inkml:trace xmlns:inkml="http://www.w3.org/2003/InkML" xml:id="stk3" contextRef="#ctx0" brushRef="#br0">32031 16020 0,'0'0'245,"1107"0"-243,-1340 0 553,-670-29-549</inkml:trace>
    </iact:actionData>
  </iact:action>
  <iact:action type="remove" startTime="72673">
    <iact:property name="style" value="instant"/>
    <iact:actionData xml:id="d5" ref="#d4"/>
  </iact:action>
  <iact:action type="add" startTime="72685">
    <iact:property name="dataType" value="strokeEraser"/>
    <iact:actionData xml:id="d6">
      <inkml:trace xmlns:inkml="http://www.w3.org/2003/InkML" xml:id="stk4" contextRef="#ctx0" brushRef="#br1">43622 27847 0,'0'0'22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9T02:59:33.0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39757">
    <iact:property name="dataType"/>
    <iact:actionData xml:id="d0">
      <inkml:trace xmlns:inkml="http://www.w3.org/2003/InkML" xml:id="stk0" contextRef="#ctx0" brushRef="#br0">5412 8999 515 0,'0'0'269'6,"0"0"-146"16,0 0-12-22,0 0-18 0,0 0-28 15,0 0 3-15,0 0-1 16,0 3 33-16,23-3-32 14,22 0-22-14,14 0-20 17,-7 0 4-17,7 0-9 13,-2 0-4-13,-6 0-3 16,-17-7-4-16,-11 1-3 22,-9 3-6-22,-7-1 0 0,-7 0 0 16,0 4 0-16,0 0-1 15,-44 0-3-15,-28 0 2 15,-17 0 2-14,11 0-2 12,5 4 3-13,9 3-3 16,12 3 2-16,26-7-1 14,12 2 0-14,12-5 0 16,2 0 3-16,0 0-1 14,12 0 5-14,51 0-2 16,11 0-2-16,-2 0-1 14,-9 0 3-14,-21 0-1 16,-14 0 4-16,-16 0 4 22,-12 0 0-22,0 0-2 0,0 0 6 8,0 0-1 14,-27 0-15-22,-28 7 2 0,-8 11-1 16,4-4-2-16,2 11 0 15,6 5-19-15,9 2-38 13,9 8-52-13,33-27-107 16,0-1-163-16</inkml:trace>
    </iact:actionData>
  </iact:action>
  <iact:action type="add" startTime="40820">
    <iact:property name="dataType"/>
    <iact:actionData xml:id="d1">
      <inkml:trace xmlns:inkml="http://www.w3.org/2003/InkML" xml:id="stk1" contextRef="#ctx0" brushRef="#br0">5370 10674 683 0,'0'0'115'11,"0"0"10"8,0 0 10-19,0 0-49 0,0 0-7 16,0 0-4-16,0 0 16 15,198 4-29-15,-156-4-8 16,-12 0-11-16,-9 0-22 13,-6 0 4-12,-15 0-10 14,4 0-10-15,-4 0-4 14,0 0 2-14,0 0-3 16,-49 7-8-16,-24 2 8 14,-14-2 0-14,5 2 0 16,10-2 0-16,15 5 0 22,32-2 1-22,6-7-1 0,15 2 2 8,4-5-2 8,0 0 0-16,0 0 5 22,48 0 0-22,33 0 0 0,5 0-4 14,-19 0 7-14,-18 0 6 16,-11 0-2-16,-28 0 5 14,1 0-6-14,-11 0-6 17,0 0 7-17,0 0 2 14,0 0-14-14,0 0 0 15,0 0 3-15,-11 0-1 14,-18 0-1-14,6 0-1 16,10 7 2-16,9-1-1 23,4-6 0-23,0 0 1 0,0 0 5 13,0 4-1-13,25 4 2 16,9-1-8-16,-9-4 2 14,-6-3-2-14,-17 0 0 16,-2 6-17-16,0-6-60 14,0 4-96-14,-6-4-145 16,-24 0-800-16</inkml:trace>
    </iact:actionData>
  </iact:action>
  <iact:action type="add" startTime="55960">
    <iact:property name="dataType"/>
    <iact:actionData xml:id="d2">
      <inkml:trace xmlns:inkml="http://www.w3.org/2003/InkML" xml:id="stk2" contextRef="#ctx0" brushRef="#br0">16273 8909 821 0,'0'0'101'11,"0"0"-7"8,0 0 7-19,0 0-22 0,0 0-19 16,0 0-5-16,0 0 5 14,0 0-7-14,0 0-6 16,0 0-6-16,0 0 44 15,-230-13-40-15,150 13-10 15,-15 3 19-15,-8-3-32 14,-2 0 20-14,-9 0 5 16,4 0-18-16,7 0-9 14,-4 0 8-14,10 0-8 25,-11 0-3-25,5-3 2 0,-2-9-1 13,3-5-4-13,3 6 2 16,7-5-2-16,-1 0-4 14,-8-2-10-14,-2 2 0 16,1 0 0-16,10 0 0 15,-7 7 0-15,-3 1 0 15,6 4 0-15,3-5 0 14,6 5 0-14,5 4 0 16,4 0 0-16,-10 0 0 15,-5 0 0-15,0 0 0 16,1 0 0-16,-3 0 0 13,-11 0 0-13,-3 0 0 16,6 0 0-16,-5 0 0 23,3 0 0-23,2 0 0 0,-9 0 0 13,-2 4 0-13,0 9 0 16,-4-5 0-16,2 5 0 14,5 2 0-14,-7 3 0 16,14 2 0-16,-1-4 0 14,12-1 0-14,11-2 0 16,0-5 0-16,12 5 0 14,7-4 0-14,13-2 0 17,10 2 0-17,12-5 0 14,5 4 0-14,8-8 0 15,11 4 0-15,0-4 0 15,4 0 0-15,-13 3 0 23,-4 2 0-22,-8 0 0-1,-9 3 0 13,11-1 0-13,-2 3 0 16,-9-8 0-16,13 7 0 15,-4-5 0-15,6 0 0 16,10 0 0-16,3 0 0 13,2-4 0-13,4 0 0 16,0 0 0-16,0 0 0 14,0 0 0-14,0 0 0 16,0 0 0-16,0 0 0 14,0 13 0-14,0 12 0 16,-4 6 0-16,-1 10 0 22,5 5 0-22,0 7 0 0,0 7 0 8,-4 1 0 14,4 2 0-22,-6-6 0 0,4-1 0 9,2 11 0 12,0-3 0-21,-7 1 0 0,7 6 0 14,-4-12 0-13,4 4 0 15,0 2 0-16,0 0 0 13,0 10 0-13,0 1 0 16,0 2 0-16,0 0 0 14,0-1 0-14,0-8 0 16,0-6 0-16,0-15 0 23,0-16 0-23,0-3 0 0,0-8 0 7,0-4 0 15,0-2 0-21,0 6 0-1,0-2 0 15,0 16 0-15,0-2 0 14,0 6 0-14,0 3 0 16,0-5 0-16,0-1 0 14,0 0 0-14,0-4 0 16,-6 3 0-16,6-10 0 14,0-10 0-14,0-2 0 16,0-11 0-16,0 4 0 15,0-6 0-15,0 0 0 16,0 0 0-16,0 0 0 13,0 0 0-13,0 0 0 16,0 0 0-16,0 0 0 23,0 0 0-23,0 0 0 0,0 0 0 14,0 0 0-14,29 0 0 15,-1 4 0-15,-5-1 0 14,9 2 0-14,-3-1 0 16,9-1 0-16,4 7 0 14,5-7 0-14,9 2 0 16,14-5 0-16,4 0 0 14,8 0 0-14,6 0 0 16,-5 0 0-16,-1 0 0 14,4 0 0-14,1 4 0 16,7-1 0-16,-1 1 0 14,4 2 0-13,-8-3 0 22,10-3 0-23,-11 2 0 0,9-2 0 14,-13 0 0-14,5 0 0 16,-7 0 0-16,0 0 0 15,-2 0 0-14,2 0 0 14,-8 0 0-15,-8 0 0 13,-1 0 0-13,-10 0 0 16,-1 0 0-16,5 0 0 14,5 0 0-14,-1 0 0 16,-4 0 0-16,-4-2 0 14,-1 2 0-14,1-3 0 16,4 3 0-16,0 0 0 14,0 0 0-14,-2 0 0 16,6 0 0-16,9 0 0 22,4 0 0-22,0 0 0 0,6 0 0 9,-2 0 0 12,2 0 0-21,-2 0 0 0,-2 0 0 14,-12 0 0-14,3 0 0 17,-6 0 0-17,3 0 0 13,1 0 0-13,5 0 0 16,4 0 0-15,2 0 0 12,-1 0 0-13,10 0 0 17,4 0 0-17,-5 0 0 22,0 11 0-21,-8-7 0-1,0 0 0 6,-6-1 0 17,6-3 0-23,-2 6 0 0,-7-6 0 15,7 0 0-15,-8 4 0 14,5-4 0-14,-3 0 0 16,-7 4 0-16,-2-4 0 14,2 0 0-14,1 0 0 16,3 0 0-16,-4 0 0 14,-10 0 0-14,2 0 0 16,-5 0 0-16,-3 0 0 15,-7 0 0-15,-7 0 0 16,-3 0 0-16,-3 0 0 13,-1 0 0-12,-7 0 0 14,-5-4 0-15,1 4 0 23,-4 0 0-23,-5 0 0 0,4 0 0 13,-7 0 0-12,-3 0 0 14,0 0 0-15,0 0 0 14,0 0 0-14,0 0 0 16,0 0 0-16,0 0 0 14,0 0 0-14,0 0 0 16,0 0 0-16,0 0 0 14,0 0 0-14,0 0 0 16,0 0 0-16,0 0 0 14,0-4 0-14,0 4 0 16,0 0 0-16,0 0 0 22,0 0 0-22,6-28 0 0,-2-32 0 8,5-33 0 14,-5-41 0-22,-4-31 0 0,0-29 0 16,0-31 0-16,-9-20 0 15,-8-9 0-15,-2 9 0 14,-2 5 0-14,15 30 0 16,2 42 0-16,-2 59 0 15,6 48 0-15,-3 32 0 14,3 26 0-14,-6 3 0 16,2 0 0-16,-7 0 0 14,1 0-27-14,-9 19-99 16,-11 39-93-16,18-23-151 15,1 11-236-15</inkml:trace>
    </iact:actionData>
  </iact:action>
  <iact:action type="add" startTime="62883">
    <iact:property name="dataType"/>
    <iact:actionData xml:id="d3">
      <inkml:trace xmlns:inkml="http://www.w3.org/2003/InkML" xml:id="stk3" contextRef="#ctx0" brushRef="#br1">19059 17654 471 0,'0'0'144'10,"0"0"-36"9,0 0-9-19,0 0-3 0,0 0-21 16,0 0-15-16,0 0 9 14,-247-85-12-14,156 85-6 16,-3 0-17-16,-1 0-2 15,-2 16 3-15,10 38-6 16,1-2-6-16,17 16 3 14,16 11 5-14,13 11-5 16,21 13 4-16,15-6-6 13,4 14-9-13,27-10 1 16,72-2-5-16,42-15 11 23,24-13-17-23,20-26 1 0,3-29-6 16,-7-16 10-16,-29 0 0 13,-18-32 3-13,-35-33-6 16,-31-25-3-16,-26-13-4 14,-29-12 0-14,-13 14-2 16,-11-5-2-16,-48 23 0 14,-23 17-3-14,-11 13-32 16,-8 18-38-16,-2 13-55 14,-3 14-36-14,75 8-81 16,8 0-262-16</inkml:trace>
    </iact:actionData>
  </iact:action>
  <iact:action type="add" startTime="63431">
    <iact:property name="dataType"/>
    <iact:actionData xml:id="d4">
      <inkml:trace xmlns:inkml="http://www.w3.org/2003/InkML" xml:id="stk4" contextRef="#ctx0" brushRef="#br1">18679 17594 427 0,'0'0'120'8,"0"0"-4"13,0 0-17-21,0 0-10 0,0 0 23 16,0 0-36-16,0 28-17 14,0 4 24-14,0 18-12 16,0 30 7-16,0 20-4 14,0 18-4-14,0 4-22 16,0 4-13-16,0-18-18 14,0-27-7-14,0-24-7 16,0-24-2-16,0-22-1 14,0-11-1-14,15 0-25 15,4-11-42-15,8-35-13 15,-1-16-21-15,-5 9-29 17,4 9-53-17,-21 31-75 22,1 6-173-22</inkml:trace>
    </iact:actionData>
  </iact:action>
  <iact:action type="add" startTime="63851">
    <iact:property name="dataType"/>
    <iact:actionData xml:id="d5">
      <inkml:trace xmlns:inkml="http://www.w3.org/2003/InkML" xml:id="stk5" contextRef="#ctx0" brushRef="#br1">19554 18168 571 0,'0'0'235'15,"0"0"-97"-15,0 0 16 14,0 0-52-14,0 0-20 16,0 0 34-16,-184-47 9 14,39 47-41-14,-21 0 6 16,-28 0-21-16,-4 10-5 14,10 20-34-14,22-5-6 17,29-9-18-17,23-4-2 13,17-5-4-13,23 11 1 17,19-14-3-17,9 12-33 23,14 9-83-23,1 12-66 0,31-18-139 12,0 6-283-12</inkml:trace>
    </iact:actionData>
  </iact:action>
  <iact:action type="add" startTime="66348">
    <iact:property name="dataType"/>
    <iact:actionData xml:id="d6">
      <inkml:trace xmlns:inkml="http://www.w3.org/2003/InkML" xml:id="stk6" contextRef="#ctx0" brushRef="#br0">28547 16936 62 0,'0'0'242'14,"0"0"-208"-14,0 0 35 16,0 0 23-16,0 0 27 14,0 0-14-14,0-13-10 16,-14 13 14-16,-3 0-20 15,-17 0-16-15,-8 7-21 16,-4 11-15-16,-20 2 1 21,-7 5-6-21,-5-6-7 0,-9 6-4 16,7-13 7-16,-15-3 1 14,-4 0 1-14,-6-2 0 16,2 2-2-16,-11-1-7 15,-4 3-1-15,-6-1 3 15,1-10 5-15,1 0-7 14,-4 0-5-14,3 0 4 16,-5 0-2-16,10-17 2 14,-2-4-3-14,12 2 4 17,9 1-9-17,2 11 7 14,13-11-6-14,2 11 4 21,2-5 2-21,14 3-10 0,-1 2 10 16,2-2-7-16,6 6 4 9,4-3-2 12,0 2 3-21,2 4-8 0,-1-7-2 15,3 7 1-15,-4-8-2 15,7 8 1-15,-3-4-2 16,-6-2 0-16,0-1-2 15,-10 3 3-14,-7-4 2 11,-8-1 1-12,-6 9-1 16,-5 0 8-16,0 0-1 23,-6 0-11-23,4 0 7 0,0 0-9 7,-6 0 5 15,13 0-5-22,-9 9 3 0,6-9-5 17,1 0 2-17,-1 0 0 13,-2 8 1-13,5-8 3 16,-3 4-4-16,3 0 6 14,3-1-3-14,-5 3 8 16,-3-2-12-16,-8 4 7 14,-2-8-3-14,-17 0 7 16,4 0-9-16,-13 0 0 14,-1 0-3-14,-7 0 0 17,-5 0 0-17,7 0 0 13,9 0 0-13,-7 0 0 16,11 0 0-16,-4 0 0 15,-3 0 0-15,1-18 0 22,1 7 0-21,5 3 0-1,14-1 0 15,7 1 0-15,11 1 0 13,18 3 0-13,3-2 0 16,10 4 0-16,6 2 0 14,-2 0 0-14,0 0 0 16,3 0 0-16,-1 0 0 14,-6 0 0-14,-4 0 0 16,-9 0 0-16,-2 0 0 14,-4 0 0-14,2 2 0 16,-10 4 0-16,4-6 0 16,-11 0 0-16,5 0 0 15,-11 0 0-15,0 0 0 21,-13 0 0-21,-6 0 0 0,-4 0 0 16,-1-8 0-16,-1-2 0 14,2 10 0-14,2-10 0 15,-2 5 0-15,10 1 0 15,-2-2 0-15,0 3 0 16,5 3 0-16,-3 0 0 14,-4 0 0-14,9 0 0 16,1 0 0-16,3 0 0 14,2 0 0-14,6 0 0 16,4 0 0-16,9 0 0 14,2 0 0-14,2 0 0 16,2 0 0-16,7 0 0 22,-7 3 0-22,2 7 0 0,-4-2 0 10,-4-1 0 10,-6 3 0-20,-1-8 0 0,-10 4 0 14,-11-2 0-14,-5-4 0 16,-10 0 0-16,-16 0 0 16,-4 0 0-16,-9 0 0 15,-6 0 0-15,2 0 0 13,-11 0 0-13,11-12 0 16,0-5 0-16,2-4 0 15,11 2 0-15,-7-2 0 15,9 8 0-15,-3-3 0 22,13 7 0-22,11 9 0 0,15 0 0 14,20 0 0-14,22 0 0 16,2 0 0-16,10 0 0 16,9 0 0-16,4 0 0 14,-4 6 0-14,1 4 0 16,-1 8 0-16,-2-14 0 14,-3 4 0-14,-12-1 0 16,-2 11 0-16,-4-11 0 15,-7 2 0-15,11 0 0 13,-5 1 0-13,-10 2 0 16,-8 1 0-16,-13-1 0 17,-7 5 0-17,-7-9 0 21,1 13 0-21,-6-10 0 1,2 3 0 7,-8-10 0 14,-1-4 0-22,3 0 0 0,-11 0 0 13,11-12 0-13,0-13 0 17,8 4 0-17,5 4 0 13,1 2 0-12,7 5 0 14,13 8 0-15,3-8 0 14,14 3 0-14,-1 7 0 16,13-3 0-16,6 3 0 14,1 0 0-14,-9 0 0 16,-7 0 0-16,1 0 0 15,1 0 0-15,9 0 0 17,7 0 0-17,10 10 0 20,8-10 0-20,-2 12 0 0,7-2 0 17,-9-3 0-17,0 10 0 15,-4-5 0-15,-6 5 0 16,0-2 0-16,-7 7 0 13,2-6 0-12,1 3 0 15,10-1 0-16,12-6 0 12,14-5 0-12,-1-1 0 16,-2-3 0-16,-10 13 0 14,-5-7 0-14,-4 10 0 14,3-9 0-14,3 1 0 16,11-3 0-16,9 0 0 16,5 1 0-15,5-9 0 13,0 7 0-14,0-7 0 17,0 18 0-17,0 19 0 20,-2 8 0-20,2 11 0 0,-6 0 0 14,6-1 0-14,0-2 0 16,0-5 0-16,0-2 0 15,0-11 0-15,0 2 0 16,0-3 0-16,0 3 0 13,13-1 0-13,-3-8 0 16,-6 9 0-16,0 5 0 15,7-3 0-15,-7 8 0 16,-2-4 0-16,3-6 0 22,1-2 0-22,0-7 0 0,1 0 0 15,-1 9 0-14,2-8 0 13,-4 7 0-14,3 6 0 15,-3-12 0-15,-4 5 0 15,4-7 0-15,-4-12 0 13,4-3 0-13,-4 2 0 16,0 3 0-16,3 10 0 16,-3 1 0-16,6 15 0 14,-6-8 0-14,0 10 0 15,0-1 0-15,0-8 0 16,0 0 0-16,0-9 0 22,0-3 0-22,0-14 0 0,0-3 0 16,0-8 0-16,0 0 0 8,0 0 0 14,0 10 0-22,0-3 0 1,0 14 0 11,0 12 0-12,0-1 0 16,0-7 0-16,0-8 0 14,0-6 0-14,0-11 0 16,0 0 0-16,0 0 0 14,0 0 0-14,0 0 0 16,0 0 0-16,10 0 0 14,22 0 0-14,2 0 0 16,4 9 0-16,4-9 0 15,-2 0 0-15,10 0 0 17,1 0 0-17,2 0 0 20,-3 0 0-20,5 0 0 0,4 0 0 16,4-9 0-16,0 9 0 14,5-11 0-14,1 1 0 17,-1 10 0-17,-1-7 0 14,-3 7 0-14,-1 0 0 16,-6-9 0-16,-3 9 0 13,-1-9 0-13,6 2 0 16,2 4 0-16,0-6 0 14,0 9 0-14,-10 0 0 22,-3-9 0-22,7 9 0 0,-4 0 0 8,4 0 0 8,-7 0 0-16,7 0 0 22,0 0 0-22,-3 0 0 0,12 0 0 14,3 0 0-14,-4 0 0 16,-4 9 0-16,4-9 0 14,1 9 0-14,-1-9 0 17,6 3 0-17,-10 1 0 15,5-1 0-15,-5 6 0 15,6-9 0-15,7 0 0 13,-3 0 0-13,11 9 0 16,-8-9 0-16,2 7 0 14,-9-7 0-14,-6 5 0 16,-2 2 0-16,-13 2 0 22,0-9 0-22,-4 9 0 0,13-2 0 17,-4-7 0-17,3 9 0 13,-3-9 0-13,5 0 0 14,5 0 0-14,-6 0 0 16,12 0 0-16,-8 0 0 14,2 0 0-14,2 0 0 16,-6 0 0-16,0 4 0 16,-4 1 0-16,-7-5 0 16,-4 0 0-16,-2 0 0 12,-7 0 0-12,-3 0 0 16,-5 0 0-15,-6 0 0 14,6 0 0-14,0 0 0 20,13 0 0-21,0 0 0 0,6 0 0 8,2 0 0 15,3 0 0-23,-5 0 0 0,10 0 0 14,-1 0 0-14,4 0 0 15,8 0 0-15,0 0 0 14,3 0 0-14,5 0 0 16,-8 0 0-16,5 0 0 14,1 0 0-14,-1 0 0 16,10 0 0-16,-11 0 0 14,-1 0 0-14,9 0 0 16,-11 0 0-16,3 3 0 16,-4 4 0-16,7-7 0 15,-7 10 0-15,0-10 0 21,-4 0 0-21,-10 0 0 0,-11 0 0 16,-7 0 0-15,-3 0 0 13,-1 0 0-13,-6 0 0 11,2 0 0-12,1 0 0 17,-1 0 0-17,4 0 0 13,-8 0 0-13,-2-10 0 16,6 10 0-16,13-7 0 16,6-1 0-16,9 4 0 15,10-5 0-15,0 9 0 22,4-7 0-22,11 7 0 0,0 0 0 8,10-9 0 7,15 9 0-15,3 0 0 15,9 0 0-15,3 0 0 22,0 0 0-22,-6 0 0 0,-15 0 0 15,-9 0 0-15,-21-9 0 14,-8 9 0-14,-25-2 0 16,-9-3 0-15,-14 5 0 14,-5-5 0-15,-4 5 0 15,6 0 0-15,-6 0 0 14,0 0 0-14,0 0 0 16,0 0 0-16,0 0 0 14,4 0 0-14,19-7 0 16,3-11 0-16,14 8 0 15,8-8 0-15,-14 7 0 15,4-7 0-15,-2 11 0 21,-7-14 0-21,5 13 0 0,4 1 0 14,-4-11 0-14,1 11 0 16,-1 3 0-16,-4-4 0 16,-11 8 0-16,4 0 0 14,6-10 0-13,-1 10 0 12,-3-7 0-13,4 7 0 17,-8 0 0-17,3-8 0 14,-5 4 0-14,-3 4 0 16,3-5 0-16,0 5 0 21,-4-4 0-21,8 4 0 0,3 0 0 16,5-7 0-16,1 7 0 15,2-8 0-15,-1 8 0 16,-1-10 0-16,10 7 0 13,-8-1 0-13,14 4 0 17,1-5 0-17,-1 5 0 13,9 0 0-13,2 0 0 16,4 0 0-16,0 0 0 14,7 0 0-14,2 0 0 16,1 0 0-16,8 0 0 14,1 0 0-14,0 0 0 17,0 0 0-17,4 0 0 15,-3 0 0-15,1 9 0 14,13 4 0-14,6-5 0 24,9 3 0-24,4-2 0 0,-11-1 0 14,-10-1 0-14,-13-7 0 15,-8 10 0-15,-7-2 0 14,-14-8 0-14,2 0 0 16,-7 4 0-16,1-1 0 13,-5-3 0-12,-2 4 0 14,-2 4 0-15,0-8 0 14,2 0 0-14,-2 0 0 17,2 0 0-17,7 0 0 21,6 0 0-21,4 0 0 0,-7 0 0 8,5 0 0 15,-2 0 0-23,-2 0 0 0,4 0 0 15,-5 0 0-15,-5 0 0 14,-3 0 0-14,-4 0 0 16,4 0 0-16,5 0 0 15,1 0 0-15,13 0 0 17,22 0 0-17,3 0 0 14,5 0 0-14,0 0 0 15,-11 0 0-15,0 0 0 14,4 0 0-14,1 0 0 16,-7 0 0-16,-2 10 0 13,-19-3 0-13,-17-7 0 16,-6 0 0-16,-9 0 0 23,-4 0 0-23,3 4 0 0,7-4 0 13,3 4 0-13,4 0 0 16,7 5 0-16,-12-9 0 14,6 0 0-14,-10 0 0 16,3 8 0-16,-13-8 0 14,4 0 0-14,-2 0 0 17,11 0 0-17,-9 0 0 14,9 0 0-14,-4 0 0 16,-1 0 0-16,-6 0 0 14,5 0 0-14,-7 0 0 16,8 0 0-16,-1 0 0 21,3 0 0-20,1 0 0-1,8 7 0 7,4-7 0 17,0 0 0-24,5 10 0 0,-5-10 0 14,-2 3 0-14,7 2 0 14,-3-1 0-14,-4-4 0 17,-2 7 0-17,-6-7 0 14,14 0 0-14,5 0 0 16,2 0 0-16,12 9 0 14,-3-9 0-14,-3 0 0 15,0 0 0-15,-4 9 0 15,2-9 0-15,0 3 0 16,-7 1 0-16,14-1 0 14,-12 6 0-14,1-9 0 16,4 9 0-16,-10-9 0 22,6 7 0-22,-7-7 0 0,5 0 0 15,6 5 0-15,0 0 0 15,4 6 0-15,0-2 0 14,-10-2 0-14,-5-7 0 15,-8 9 0-15,-6-9 0 14,6 0 0-13,-4 0 0 14,4 0 0-15,-2 0 0 14,2 0 0-14,0 0 0 17,-2 0 0-17,-7 0 0 21,1 0 0-21,0 0 0 0,-1 0 0 17,3 0 0-17,10 0 0 13,-10 0 0-13,6 0 0 9,2 0 0 13,-2 0 0-22,2 0 0 0,-2 0 0 15,0 0 0-15,3 0 0 14,13 0 0-14,-9 0 0 16,5 0 0-16,1 0 0 15,0 0 0-15,-7 0 0 16,11 0 0-16,-2 0 0 13,8 0 0-13,-4 0 0 16,0 9 0-16,4-9 0 14,3 0 0-14,1 0 0 16,11 0 0-16,-2 0 0 22,0 0 0-22,-2 0 0 0,-7-9 0 15,-8 0 0-15,-8 2 0 15,-5-2 0-15,-6 9 0 14,2-11 0-14,2 6 0 16,-2 0 0-16,-6 5 0 15,0-7 0-15,-2-2 0 15,6 0 0-15,-13 2 0 15,5 4 0-15,-1-6 0 17,-3 9 0-17,3-9 0 13,3 9 0-13,0-11 0 15,-5 6 0-15,5 2 0 24,4-7 0-24,-8 3 0 0,10 7 0 6,8-8 0 17,-8-1 0-23,11 5 0 0,-11 0 0 15,6 4 0-15,3 0 0 15,-3 0 0-15,0 0 0 15,-6 0 0-15,-8 0 0 14,-5 0 0-14,3 0 0 17,-1 0 0-17,1 0 0 13,4 0 0-13,-5 0 0 17,9 0 0-17,0 0 0 15,-7 0 0-15,1 0 0 15,-5 0 0-15,-14 0 0 21,-2 0 0-21,-7 0 0 0,-4 0 0 9,0 0 0 13,0 0 0-22,0 0 0 0,0 0 0 14,0 0 0-14,0 0 0 17,0 0 0-17,0 0 0 13,0 0 0-13,0 0 0 16,0 0 0-16,0 0 0 14,0 0 0-14,0 0 0 15,0-4 0-15,0-78 0 14,0-44-11-14,0-47 11 17,-15-9 2-17,-12-1 0 14,-9 3 0-14,-2 16-2 16,13 12 2-16,-9 34 1 22,15 40-3-22,8 34 0 0,1 10 0 8,10 22 0 14,0 5 0-22,0-5 0 0,0 2 0 16,0-5 0-16,0-5 0 14,0 2 0-14,0-9 0 16,-8-15 0-16,3 2 0 14,-5-6 0-14,8 2 0 16,-5-1 0-16,7-1 0 13,-4-6 0-13,4 14 0 16,0 19 0-16,0 1 0 14,0 11 0-14,0 4 0 16,0 3 0-16,0 0 0 22,0 0 0-21,0 0 0-1,0 0 0 8,0 19 0 14,0 62 0-22,0 2 0 0,0-11-6 14,0-55-234-14,0-17-142 15,28 0-638-15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5-05T01:53:42.04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313">
    <iact:property name="dataType"/>
    <iact:actionData xml:id="d0">
      <inkml:trace xmlns:inkml="http://www.w3.org/2003/InkML" xml:id="stk0" contextRef="#ctx0" brushRef="#br0">906 13829 603 0,'0'0'0'18,"0"0"184"-18,0 0-184 2,0 0 91-1,0 0-91 1,0 0 56-1,0 0-56 0,0 0 49 0,0 0-49 1,0 193 32 6,0-193-32-5,0 35 21-2,0-35-21 4,-7 33 24-1,7-33-24 1,-7 31 30-4,7-31-30 1,-8 33 50 2,8-33-50 0,0 33 52 0,0-33-52-3,0 40 63 2,0-40-63 1,0 51 60 1,0-51-60 0,0 66 61-1,0-66-61 2,0 78 51-2,0-78-51-3,0 81 39 0,0-81-39 0,15 84 27-1,-15-84-27 1,19 75 25-1,-19-75-25 1,22 72 21-1,-22-72-21 0,17 60 19 0,-17-60-19 0,19 50 10 0,-19-50-10 0,22 45 10 0,-22-45-10 0,19 36 8 0,-19-36-8 0,22 33 7 0,-22-33-7 0,24 33 5 0,-24-33-5 0,34 38 7 1,-34-38-7-1,44 40 5 0,-44-40-5 0,50 44 8 0,-50-44-8 0,61 48 14 0,-61-48-14 0,67 42 14 0,-67-42-14 0,64 33 17 9,-64-33-17-9,77 33 14 4,-77-33-14-4,86 21 9 9,-86-21-9-9,92 21 15 13,-92-21-15-13,104 20 9 0,-104-20-9 0,112 19 11 17,-112-19-11-17,122 24 9 0,-122-24-9 0,131 19 9 14,-131-19-9-14,131 29 7 0,-131-29-7 0,128 15 11 15,-128-15-11-15,121 18 18 0,-121-18-18 0,110 15 13 25,-110-15-13-25,111 12 7 0,-111-12-7 0,100 10 7 0,-100-10-7 0,99 7 2 15,-99-7-2-15,103 0 2 0,-103 0-2 0,104 4 5 12,-104-4-5-12,109 0 2 0,-109 0-2 0,112 0 3 22,-112 0-3-22,117 0 1 0,-117 0-1 0,104 0 4 0,-104 0-4 0,105 0 1 7,-105 0-1-7,99 0 3 23,-99 0-3-23,92-11 1 0,-92 11-1 0,89-3 4 0,-89 3-4 0,92-15 2 7,-92 15-2-7,87-4 5 23,-87 4-5-23,86 0 8 0,-86 0-8 0,88-4 12 0,-88 4-12 0,84 0 12 8,-84 0-12-8,85-7 10 21,-85 7-10-21,92-4 4 0,-92 4-4 0,93-6 2 0,-93 6-2 1,93-16 1 14,-93 16-1-15,98-11 3 0,-98 11-3 0,95-18 0 11,-95 18 0-11,92-11 3 21,-92 11-3-21,99-10 1 0,-99 10-1 0,99-9 1 0,-99 9-1 0,99-10 1 13,-99 10-1-13,108-5 2 0,-108 5-2 0,95 0 3 11,-95 0-3-11,93 0 1 19,-93 0-1-19,80 0 10 0,-80 0-10 0,80-3 6 0,-80 3-6 0,75-4 1 14,-75 4-1-14,77-11 1 0,-77 11-1 13,75-18 0-13,-75 18 0 0,83-15 0 19,-83 15 0-19,91-24 0 0,-91 24 0 0,101-15 2 0,-101 15-2 0,102-9 0 14,-102 9 0-14,106-3 1 0,-106 3-1 0,104 0 5 16,-104 0-5-16,102 0 10 0,-102 0-10 0,99 0 5 16,-99 0-5-16,92 0 4 0,-92 0-4 0,89 3 3 15,-89-3-3-15,89 0 3 0,-89 0-3 0,83 0 0 17,-83 0 0-17,93 0 3 0,-93 0-3 0,92 0 0 15,-92 0 0-15,87 0 0 0,-87 0 0 0,90 0 2 19,-90 0-2-19,84 0 1 0,-84 0-1 0,82 0 0 0,-82 0 0 0,70 9 1 14,-70-9-1-14,58 0 1 0,-58 0-1 0,49 0 1 17,-49 0-1-17,43 0 1 0,-43 0-1 0,37 0 0 14,-37 0 0-14,33 0-1 0,-33 0 1 0,25 0 0 15,-25 0 0-15,22 0 0 0,-22 0 0 0,23-12 0 19,-23 12 0-19,18-4 0 0,-18 4 0 0,14-2-1 11,-14 2 1-11,15-6-1 0,-15 6 1 1,19-3 0 20,-19 3 0-21,21 0 1 0,-21 0-1 0,27 0 1 0,-27 0-1 0,29 0 1 17,-29 0-1-17,22 0 1 0,-22 0-1 0,14 0 0 11,-14 0 0-10,8 0 0 0,-8 0 0 0,7 0-1 14,-7 0 1-15,4 0 0 0,-4 0 0 0,0 0-2 13,0 0 2-13,0 0-1 0,0 0 1 0,0-6-4 17,0 6 4-17,0-16-5 0,0 16 5 0,-26-17-6 11,26 17 6-11,-55-42-1 5,55 42 1-5,-66-33-1 16,66 33 1-16,-74-39-3 0,74 39 3 0,-76-42 0 15,76 42 0-15,-86-41-1 0,86 41 1 0,-80-36 0 15,80 36 0-15,-82-37-1 0,82 37 1 0,-73-33 0 17,73 33 0-17,-70-25-1 0,70 25 1 0,-61-23-1 12,61 23 1-12,-60-18-1 0,60 18 1 0,-48-8 0 4,48 8 0-4,-32 0-2 14,32 0 2-14,-23 0 0 7,23 0 0-7,-12 0 0 4,12 0 0-4,-6 0 0 16,6 0 0-16,-5 0 1 0,5 0-1 0,0 0 2 14,0 0-2-14,0 0 1 0,0 0-1 0,0 0 2 22,0 0-2-22,0 0 2 0,0 0-2 0,27 26 4 0,-27-26-4 0,51 44 0 15,-51-44 0-14,67 52 1-1,-67-52-1 0,73 43 2 14,-73-43-2-14,80 45 1 0,-80-45-1 0,79 41 0 22,-79-41 0-22,73 33 1 0,-73-33-1 0,58 21 4 0,-58-21-4 0,46 15 0 22,-46-15 0-22,36 9 2 0,-36-9-2 0,20 6 3 0,-20-6-3 0,12 0 1 16,-12 0-1-16,7 0 0 0,-7 0 0 0,0 0 3 19,0 0-3-19,0 0 1 0,0 0-1 0,0 15 3 15,0-15-3-15,0 41 2 0,0-41-2 0,-29 58 2 14,29-58-2-14,-54 81 4 0,54-81-4 0,-74 85 1 21,74-85-1-21,-73 81 3 0,73-81-3 0,-74 58 1 0,74-58-1 1,-70 56 0 7,70-56 0-8,-59 33 0 15,59-33 0-15,-51 25-1 0,51-25 1 0,-41 16-1 18,41-16 1-18,-29 3-3 0,29-3 3 0,-26 0-28 0,26 0 28 0,-15 0-92 18,15 0 92-18,-11 0-203 0,11 0 203 0,0-11-304 9,0 11 304-9,0-25-430 28,0 25 430-28</inkml:trace>
    </iact:actionData>
  </iact:action>
  <iact:action type="add" startTime="40206">
    <iact:property name="dataType"/>
    <iact:actionData xml:id="d1">
      <inkml:trace xmlns:inkml="http://www.w3.org/2003/InkML" xml:id="stk1" contextRef="#ctx0" brushRef="#br1">3035 13178 620 0,'0'0'0'8,"0"0"181"-8,0 0-181 2,0 0 90 2,0 0-90-2,0 0 74-2,0 0-74 1,0 0 74 10,0 0-74-11,0 0 58 18,0 0-58-17,0 0 54 1,0 0-54 3,0 0 54-5,0 0-54 4,26 99 61-2,-26-99-61-1,8 42 76 1,-8-42-76 2,7 42 78-2,-7-42-78 4,10 45 46 13,-10-45-46-16,12 48 39-2,-12-48-39-1,17 41 25 0,-17-41-25 1,21 44 25 2,-21-44-25-3,20 29 11 0,-20-29-11 0,22 29 12 9,-22-29-12-9,30 18 9 16,-30-18-9-16,34 20 8 0,-34-20-8 0,37 13 7 16,-37-13-7-16,48 12 6 0,-48-12-6 0,51 11 9 14,-51-11-9-13,62 8 15-1,-62-8-15 0,70 7 10 14,-70-7-10-14,69 0 20 0,-69 0-20 0,82 0 18 24,-82 0-18-24,77 0 20 0,-77 0-20 1,85 0 15-1,-85 0-15 1,81 3 22 0,-81-3-22-1,85 12 16 26,-85-12-16-26,84 18 17 0,-84-18-17 0,85 15 24 0,-85-15-24 0,89 11 16 14,-89-11-16-14,90 10 13 1,-90-10-13-1,99 12 13 12,-99-12-13-11,108 3 10-1,-108-3-10 0,105 4 8 14,-105-4-8-14,111 0 8 0,-111 0-8 0,108 0 9 20,-108 0-9-20,106 0 11 0,-106 0-11 0,107 0 18 6,-107 0-18-6,111 0 9 4,-111 0-9-3,113 11 18 21,-113-11-18-22,117 11 13 0,-117-11-13 0,118 15 8 0,-118-15-8 0,125 16 3 21,-125-16-3-20,122 9 6 0,-122-9-6-1,128 12 0 0,-128-12 0 0,130 3 1 15,-130-3-1-15,131 0 1 1,-131 0-1-1,137 0 4 8,-137 0-4-8,133 0 6 8,-133 0-6-8,128 0 6 16,-128 0-6-15,125 0 7 0,-125 0-7 0,116 0 8-1,-116 0-8 0,114 15 8 13,-114-15-8-13,109 3 6 17,-109-3-6-17,106 12 7 0,-106-12-7 0,107 0 4 0,-107 0-4 0,115 0 3 16,-115 0-3-14,128 0 3-1,-128 0-3-1,129 0 1 11,-129 0-1-11,128 0 3 0,-128 0-3 0,140 0 1 15,-140 0-1-15,137 0 4 0,-137 0-4 0,135 3 1 16,-135-3-1-16,136 15 4 0,-136-15-4 0,128 3 2 16,-128-3-2-16,126 8 5 0,-126-8-5 0,118 4 5 13,-118-4-5-13,114 0 0 0,-114 0 0 0,118 0 0 17,-118 0 0-17,118 0 0 0,-118 0 0 0,121 0 0 14,-121 0 0-14,116-4 0 0,-116 4 0 0,123-17 0 24,-123 17 0-24,114-18 0 0,-114 18 0 0,118-15 0 0,-118 15 0 0,118-9 0 13,-118 9 0-13,106-3 0 0,-106 3 0 0,107 0 0 14,-107 0 0-13,109 0 0 2,-109 0 0-3,108 0 0 15,-108 0 0-15,112 0 0 0,-112 0 0 0,116 0 0 11,-116 0 0-10,110-4 0 13,-110 4 0-14,110-11 0 0,-110 11 0 0,105-11 0 0,-105 11 0 0,105-15 0 17,-105 15 0-17,96-11 0 0,-96 11 0 0,90-3 0 24,-90 3 0-24,98-11 0 0,-98 11 0 0,93-5 0 0,-93 5 0 0,98-7 0 13,-98 7 0-13,95-7 0 0,-95 7 0 0,92-8 0 12,-92 8 0-11,89-10 0 2,-89 10 0-3,87-11 0 16,-87 11 0-16,82-15 0 0,-82 15 0 0,75-18 0 10,-75 18 0-9,75-15 0 4,-75 15 0-5,77-7 0 11,-77 7 0-9,82-8 0-2,-82 8 0 0,89 0 0 15,-89 0 0-14,95 0 0 0,-95 0 0-1,94 0 0 9,-94 0 0-8,99 0 0 1,-99 0 0-1,101 0 0 9,-101 0 0-10,99 0 0 7,-99 0 0-7,99 0 0 12,-99 0 0-11,99 0 0-1,-99 0 0 0,104 0 0 14,-104 0 0-13,99 0 0-1,-99 0 0 0,95 0 0 14,-95 0 0-14,96 4 0 0,-96-4 0 0,88 0 0 24,-88 0 0-24,86 0 0 0,-86 0 0 0,83 0 0 0,-83 0 0 0,86 0 0 8,-86 0 0-8,83 0 0 23,-83 0 0-23,86 0 0 0,-86 0 0 0,85 0 0 0,-85 0 0 0,87 0 0 5,-87 0 0-4,82 0 0 13,-82 0 0-14,87 0 0 0,-87 0 0 0,89 0 0 27,-89 0 0-26,85 0 0 1,-85 0 0-1,92 0 0-1,-92 0 0 0,84 0-4 0,-84 0 4 0,78 0-11 7,-78 0 11-7,84 0-10 15,-84 0 10-15,80 0-6 0,-80 0 6 0,78 0-3 16,-78 0 3-16,77 0-10 0,-77 0 10 0,65 0-9 14,-65 0 9-13,68 0-5-1,-68 0 5 0,60 0-2 13,-60 0 2-12,61 0-8 0,-61 0 8-1,58 0-10 16,-58 0 10-16,58 0-10 0,-58 0 10 0,60-4-6 13,-60 4 6-12,60-15-11-1,-60 15 11 0,55-3-9 18,-55 3 9-17,54-5-1 0,-54 5 1 1,53 0-4-2,-53 0 4 1,51 0-6 12,-51 0 6-13,48 0-6 0,-48 0 6 0,41 15-7 11,-41-15 7-11,29 23-3 6,-29-23 3-5,19 3-8 7,-19-3 8-8,10 5-3 5,-10-5 3-5,3 0-7 14,-3 0 7-14,4 0-5 0,-4 0 5 0,5 0-3 16,-5 0 3-16,3 2-5 0,-3-2 5 0,4 23-3 9,-4-23 3-9,3 22 0 21,-3-22 0-20,4 36-6-1,-4-36 6 0,3 41-3 0,-3-41 3 0,0 37-6 14,0-37 6-14,0 20-7 0,0-20 7 0,0 9-6 12,0-9 6-12,0 4-7 0,0-4 7 0,3 0-3 14,-3 0 3-13,0 0-11 17,0 0 11-18,6 0-35 0,-6 0 35 0,6-11-50 0,-6 11 50 0,2-29-11 17,-2 29 11-17,5-26 0 0,-5 26 0 0,4-19 0 14,-4 19 0-14,0-10 1 0,0 10-1 0,0 0-1 15,0 0 1-15,0 0-2 0,0 0 2 0,0 0-1 14,0 0 1-14,0 0 1 0,0 0-1 0,0 0 1 17,0 0-1-17,0 0 3 0,0 0-3 0,0 0 0 18,0 0 0-17,0 0 2-1,0 0-2 0,0 0 0 0,0 0 0 0,0 0-2 14,0 0 2-13,0 0 0-1,0 0 0 0,0 55 1 15,0-55-1-14,0 60 6-1,0-60-6 0,0 50 0 12,0-50 0-12,0 33 1 20,0-33-1-20,0 16 3 0,0-16-3 0,0 0 0 0,0 0 0 0,0 0 0 15,0 0 0-15,0 0-2 0,0 0 2 0,5 0-2 5,-5 0 2-5,0 0-8 10,0 0 8-9,3 0-13 15,-3 0 13-16,0 0-9 0,0 0 9 0,0 0 0 0,0 0 0 0,0 0 2 13,0 0-2-13,0 0 1 15,0 0-1-15,0 0 0 2,0 0 0-1,0 0 0-1,0 0 0 1,4 0-2 14,-4 0 2-15,3-19-8 0,-3 19 8 0,3-38 0 11,-3 38 0-11,7-42 0 5,-7 42 0-5,9-39 1 14,-9 39-1-13,3-28 0-1,-3 28 0 1,7-23 2 11,-7 23-2-12,8-11 0 0,-8 11 0 0,11-7 1 12,-11 7-1-12,7-7 6 22,-7 7-6-22,11-8 1 1,-11 8-1-1,14-11 0 0,-14 11 0 0,12-11 0 14,-12 11 0-14,19-8 0 0,-19 8 0 0,22-6 0 14,-22 6 0-14,26-12 3 0,-26 12-3 0,29-8 3 27,-29 8-3-25,32-7 2-1,-32 7-2-1,38-3 2 0,-38 3-2 0,35-7 0 0,-35 7 0 0,38-4 0 7,-38 4 0-7,36 0 0 15,-36 0 0-15,36 0 1 0,-36 0-1 0,42 0 0 7,-42 0 0-6,41 0 2 19,-41 0-2-20,43 0 1 0,-43 0-1 0,48 0 0 20,-48 0 0-20,49 0 0 0,-49 0 0 0,46 0-1 0,-46 0 1 0,50 0 0 12,-50 0 0-12,39 0 0 1,-39 0 0-1,39 0-1 17,-39 0 1-17,43 0-1 0,-43 0 1 0,39 0-2 12,-39 0 2-12,38 0-1 0,-38 0 1 0,44 0-1 22,-44 0 1-21,44 0-1 2,-44 0 1-1,45 0-1-1,-45 0 1 2,39 0 0 0,-39 0 0-2,44 0-1 0,-44 0 1-1,45 0-1 7,-45 0 1-7,44 0 0 18,-44 0 0-18,51 0-1 0,-51 0 1 1,50 4-4 19,-50-4 4-18,49 7-9-2,-49-7 9 0,50 0-6 0,-50 0 6 0,46 0-11 14,-46 0 11-14,39 0-15 0,-39 0 15 0,46 0-6 16,-46 0 6-15,32 0-14-1,-32 0 14 1,35 0-3 4,-35 0 3-5,32 0 0 6,-32 0 0-5,29 0-3 7,-29 0 3-8,31 0-3 20,-31 0 3-20,22 0-2 0,-22 0 2 0,20 0-4 0,-20 0 4 0,19 0-7 11,-19 0 7-11,22 0-10 2,-22 0 10 17,23 0-7-19,-23 0 7 0,34 0 0 1,-34 0 0-1,29 0 1 6,-29 0-1-6,32 0 1 8,-32 0-1-8,34 0 0 13,-34 0 0-13,29 0 2 0,-29 0-2 0,29 0 2 24,-29 0-2-24,19 0 0 0,-19 0 0 1,19 0 1-1,-19 0-1 0,13 0-2 6,-13 0 2-6,16 0-3 14,-16 0 3-14,19 0-20 0,-19 0 20 1,20 0-21 16,-20 0 21-17,24-23-13 0,-24 23 13 0,19-25-1 22,-19 25 1-21,20-33-7 0,-20 33 7 0,16-25-1 0,-16 25 1-1,10-23-7 0,-10 23 7 0,8-15-23 9,-8 15 23-9,0-14-41 14,0 14 41-14,0-14-23 0,0 14 23 1,0-19-32 12,0 19 32-12,0-19-100-1,0 19 100 0,0-4-333 17,0 4 333-17,-8 0-730 0,8 0 730 0</inkml:trace>
    </iact:actionData>
  </iact:action>
  <iact:action type="add" startTime="44722">
    <iact:property name="dataType"/>
    <iact:actionData xml:id="d2">
      <inkml:trace xmlns:inkml="http://www.w3.org/2003/InkML" xml:id="stk2" contextRef="#ctx0" brushRef="#br2">18568 13156 627 0,'0'0'0'26,"0"0"177"-26,0 0-177 0,0 0 121 0,0 0-121 0,0 0 112 0,0 0-112 0,0 0 57 0,0 0-57 0,0 0 41 30,0 0-41-26,0 0 42 2,0 0-42 0,0 0 47-2,0 0-47 0,0 172 53 1,0-172-53 0,0 57 69-3,0-57-69 2,0 58 45 0,0-58-45 3,0 66 50-6,0-66-50 3,0 63 44 2,0-63-44-3,8 63 20 0,-8-63-20-1,16 54 20-2,-16-54-20 0,18 45 22 1,-18-45-22 2,17 40 12-1,-17-40-12 1,26 33 22 1,-26-33-22-3,29 34 7 0,-29-34-7-1,34 28 10 0,-34-28-10 0,38 30 12 5,-38-30-12-5,44 22 8 14,-44-22-8-13,43 26 14-1,-43-26-14 0,44 27 8 9,-44-27-8-8,48 21 16 35,-48-21-16-36,44 21 11 2,-44-21-11 1,51 30 5 0,-51-30-5 1,48 18 5-3,-48-18-5 2,46 24 11 0,-46-24-11 0,50 18 8 0,-50-18-8 1,42 15 13 1,-42-15-13-3,46 14 7 1,-46-14-7 1,45 11 7 1,-45-11-7-1,41 10 8-2,-41-10-8 2,39 4 10-2,-39-4-10 0,41 8 16 3,-41-8-16-4,37 0 7 1,-37 0-7 2,45 0 4 0,-45 0-4 1,48 0 3 13,-48 0-3-18,49 0 0 0,-49 0 0 0,56 0 1 13,-56 0-1-10,57 0 1 1,-57 0-1-3,58-22 0 1,-58 22 0 3,54-25 0-1,-54 25 0-2,57-19 1 1,-57 19-1-2,51-14 1 3,-51 14-1 0,51-9 0 0,-51 9 0-3,50-10 2 1,-50 10-2 0,49-8 1 3,-49 8-1-2,49-4 0 0,-49 4 0-2,50-2 0 21,-50 2 0-17,48 0 1-1,-48 0-1-2,44 0 6-1,-44 0-6-1,48 0 10 0,-48 0-10 0,48 0 9 0,-48 0-9 0,44 9 3 16,-44-9-3-15,44 24 0 0,-44-24 0 2,45 24 9 0,-45-24-9 0,37 19 12 1,-37-19-12-2,36 23 0 1,-36-23 0 0,29 10 4 8,-29-10-4-10,17 4 1-1,-17-4-1 0,14 0 2 0,-14 0-2 0,7 0 0 18,-7 0 0-17,6 0 0 0,-6 0 0 0,2 0 4 1,-2 0-4 1,0 0 1 7,0 0-1-10,7 0 1 0,-7 0-1 0,0 0 0 23,0 0 0-20,0 0-1-2,0 0 1 0,0 0-1-1,0 0 1 0,3 0-5 1,-3 0 5 16,7-14-4-14,-7 14 4 0,11-33-4-1,-11 33 4 1,18-42 0 1,-18 42 0-1,16-48-1 14,-16 48 1-14,18-33-1-2,-18 33 1 2,17-24 1 0,-17 24-1 1,16-24 2-4,-16 24-2 3,19-18 1 1,-19 18-1-2,10-11 0-1,-10 11 0 4,12-11 0-4,-12 11 0 2,3-2-1 16,-3 2 1-18,4-6 0 4,-4 6 0 0,6-3 3-2,-6 3-3-2,0 0 1 3,0 0-1-3,9 0 1 0,-9 0-1 2,8-6 1 2,-8 6-1-4,21-5 3 0,-21 5-3 1,29-7 0 1,-29 7 0-3,34-6 1 8,-34 6-1-8,36-9-1 6,-36 9 1-6,37-11 2 13,-37 11-2-13,33-11 2 0,-33 11-2 0,29-8 0 15,-29 8 0-13,25-7 4-2,-25 7-4 1,26-14 3 2,-26 14-3-3,29-15 0 10,-29 15 0-9,27-18 0 16,-27 18 0-16,33-12 1-1,-33 12-1 0,31-10 4 12,-31 10-4-11,37-5 4 0,-37 5-4-1,50 0 25 2,-50 0-25 14,56 0 37-16,-56 0-37 0,58 0 12 0,-58 0-12 0,70 0 6 32,-70 0-6-31,73 0 9-1,-73 0-9 0,74 0 3 0,-74 0-3 0,73 0 4 0,-73 0-4 0,75 0 4 12,-75 0-4-11,73 0 8-1,-73 0-8 0,72-3 3 14,-72 3-3-12,68 0 14-1,-68 0-14-1,60-3 10 12,-60 3-10-11,65 0 17 1,-65 0-17-1,61 0 15 3,-61 0-15-4,75-8 8 6,-75 8-8-5,77-7 6 15,-77 7-6-16,77-7 4 0,-77 7-4 0,92-8 3 9,-92 8-3-9,85-15 3 15,-85 15-3-15,86-15 0 0,-86 15 0 0,94-3 0 27,-94 3 0-26,81-7 0-1,-81 7 0 0,84 0 0 0,-84 0 0 0,82 0 0 0,-82 0 0 0,80 0 0 10,-80 0 0-10,77 0 0 5,-77 0 0-5,70 0 0 8,-70 0 0-8,66 0 0 14,-66 0 0-14,67 0 0 0,-67 0 0 0,67 0 0 15,-67 0 0-15,66 0 0 0,-66 0 0 0,65 0 0 16,-65 0 0-16,70-4 0 0,-70 4 0 0,78-19 0 16,-78 19 0-16,81-21 0 0,-81 21 0 0,80-15 0 14,-80 15 0-13,82-15 0-1,-82 15 0 0,76-15 0 22,-76 15 0-22,76-8 0 0,-76 8 0 0,78-10 0 0,-78 10 0 0,82-11 0 15,-82 11 0-15,77-12 0 0,-77 12 0 0,78-7 0 16,-78 7 0-16,80-3 0 0,-80 3 0 0,74-7 0 12,-74 7 0-12,77-4 0 0,-77 4 0 0,78-8 0 16,-78 8 0-16,79-6 0 0,-79 6 0 0,83-9 0 14,-83 9 0-13,84 0 0-1,-84 0 0 0,88-6 0 14,-88 6 0-14,84-4 0 0,-84 4 0 0,87-4 0 18,-87 4 0-18,91-4 0 0,-91 4 0 0,85-7 0 15,-85 7 0-15,83-8 0 0,-83 8 0 0,89-4 0 15,-89 4 0-15,80-6 0 0,-80 6 0 0,86-5 0 18,-86 5 0-17,83-3 0-1,-83 3 0 0,77-4 0 0,-77 4 0 16,72 0 0-15,-72 0 0-1,73-3 0 0,-73 3 0 0,68-4 0 17,-68 4 0-17,64 0 0 0,-64 0 0 0,63 0 0 7,-63 0 0-7,58 0 0 6,-58 0 0-6,56 0 0 9,-56 0 0-9,55 0 0 15,-55 0 0-15,51-8 0 0,-51 8 0 0,56-2 0 22,-56 2 0-21,55-12 0-1,-55 12 0 0,59-4 0 0,-59 4 0 0,58 0 0 21,-58 0 0-21,67 0 0 0,-67 0 0 0,67 0 0 1,-67 0 0-1,69 0 0 8,-69 0 0-8,74 0 0 13,-74 0 0-13,70 0 0 0,-70 0 0 0,70 0 0 15,-70 0 0-15,65 0 0 0,-65 0 0 0,66 0 0 22,-66 0 0-21,67 0 0-1,-67 0 0 0,70 0 0 0,-70 0 0 0,66 0 0 8,-66 0 0-7,58 0 0 15,-58 0 0-16,63 0 0 0,-63 0 0 0,55 0 0 4,-55 0 0-4,60 0 0 22,-60 0 0-20,54 0 0-1,-54 0 0-1,51 0-7 0,-51 0 7 0,52 0-8 5,-52 0 8-5,59 0-6 18,-59 0 6-18,69 0-8 0,-69 0 8 0,78 0-1 5,-78 0 1-5,89 0-8 10,-89 0 8-10,89 0 0 15,-89 0 0-15,92 0-5 0,-92 0 5 0,78 0-15 9,-78 0 15-8,82 0-12 10,-82 0 12-11,82 0-10 0,-82 0 10 0,70 0 0 8,-70 0 0-8,72 0-1 10,-72 0 1-9,75 0-2 0,-75 0 2-1,70 0-7 19,-70 0 7-19,75 0-4 0,-75 0 4 0,83 0-3 10,-83 0 3-10,74 0-4 0,-74 0 4 0,73 4-8 10,-73-4 8-10,67 3-9 14,-67-3 9-14,58 9-14 0,-58-9 14 0,49 0-13 10,-49 0 13-10,62 0-13 12,-62 0 13-11,58 0-17-1,-58 0 17 0,58 0-13 9,-58 0 13-9,59 0-3 13,-59 0 3-13,60 0-1 0,-60 0 1 0,51 0-1 11,-51 0 1-11,55 0-3 19,-55 0 3-18,56 0-4-1,-56 0 4 0,60 0-4 0,-60 0 4 0,72 0-8 23,-72 0 8-23,73 0-2 1,-73 0 2-1,75 0-9 0,-75 0 9 0,73 0-5 6,-73 0 5-6,69 0-17 13,-69 0 17-13,66 0-14 0,-66 0 14 0,62 6-9 17,-62-6 9-17,61 4-5 0,-61-4 5 0,55 7-1 14,-55-7 1-14,51 7 0 0,-51-7 0 0,46 5-3 17,-46-5 3-17,46 6-6 0,-46-6 6 0,39 8-9 15,-39-8 9-15,38 4-14 0,-38-4 14 0,37 3-20 14,-37-3 20-14,36 4-13 0,-36-4 13 0,38 0-13 18,-38 0 13-18,41 4-6 0,-41-4 6 0,37 4-14 14,-37-4 14-14,46 0-5 0,-46 0 5 0,45 10-2 2,-45-10 2-2,40 0 0 14,-40 0 0-13,40 0 0 2,-40 0 0-3,37 4 0 15,-37-4 0-15,33 0-3 0,-33 0 3 0,29 0-9 15,-29 0 9-15,29 0-7 0,-29 0 7 0,27 0-10 15,-27 0 10-15,32 0 0 0,-32 0 0 1,38 5 3 12,-38-5-3-13,38 6 2 0,-38-6-2 0,35 8 3 17,-35-8-3-17,38 11 0 0,-38-11 0 0,32 8 0 18,-32-8 0-18,29 6-2 0,-29-6 2 0,22 8-6 17,-22-8 6-16,21 7-8-1,-21-7 8 0,24 0-7 0,-24 0 7 0,29 7-5 10,-29-7 5-10,32 7 0 19,-32-7 0-19,41 12 2 0,-41-12-2 0,45 11 3 0,-45-11-3 0,49 15 0 16,-49-15 0-16,62 18 0 0,-62-18 0 0,66 10 0 14,-66-10 0-14,67 15-9 0,-67-15 9 0,68 16-21 12,-68-16 21-12,75 7-18 14,-75-7 18-14,73 10-10 0,-73-10 10 0,65 12 0 20,-65-12 0-20,67 11-4 0,-67-11 4 0,56 8-4 0,-56-8 4 0,48 10-2 22,-48-10 2-22,49 8 0 0,-49-8 0 0,46 10 0 1,-46-10 0-1,45 12 0 7,-45-12 0-7,37 0 0 15,-37 0 0-15,39 0-5 0,-39 0 5 0,33 0-6 15,-33 0 6-15,34 0-17 0,-34 0 17 2,29 0-4 18,-29 0 4-20,26 0-7 0,-26 0 7 0,22 0-12 0,-22 0 12 0,19 0 0 9,-19 0 0-9,22 0 10 21,-22 0-10-21,22 0 6 1,-22 0-6-1,29 0 2 0,-29 0-2 0,32 0 1 17,-32 0-1-17,34 0 1 0,-34 0-1 0,33 0 0 12,-33 0 0-12,29 0-4 0,-29 0 4 0,22 0-7 15,-22 0 7-15,26 0-7 0,-26 0 7 1,22 0-6 13,-22 0 6-14,17 0-2 0,-17 0 2 0,20 0-7 15,-20 0 7-15,19 0-3 0,-19 0 3 0,22 0-10 14,-22 0 10-13,24 0-4-1,-24 0 4 0,31 0-6 21,-31 0 6-21,29 0-5 0,-29 0 5 0,32 0-5 0,-32 0 5 0,35-18-10 13,-35 18 10-13,32-27-3 14,-32 27 3-14,31-28 0 0,-31 28 0 0,29-31 0 14,-29 31 0-14,25-28-4 0,-25 28 4 0,22-22 0 20,-22 22 0-20,23-26 0 1,-23 26 0-1,22-19 0 0,-22 19 0 0,25-11-3 16,-25 11 3-16,23-10-4 0,-23 10 4 0,22-5-26 8,-22 5 26-8,22-3-23 15,-22 3 23-15,14 0-30 0,-14 0 30 0,12 0-45 20,-12 0 45-20,5 0-53 1,-5 0 53-1,0 14-292 0,0-14 292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9C7DC3-C310-4FF5-B6A5-408CF6A0ADC0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A0AF5-74A8-485F-A5B9-FFAE0DE0B6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7016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 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FFF8BE-2878-48A6-98AA-CE4608CCE3E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761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2720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6042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5539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2058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2447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0463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6390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0613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4377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9723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9807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903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6745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8268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FFF8BE-2878-48A6-98AA-CE4608CCE3E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369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90594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6574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21648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71888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2596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FFF8BE-2878-48A6-98AA-CE4608CCE3E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103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80547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FFF8BE-2878-48A6-98AA-CE4608CCE3E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7561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FFF8BE-2878-48A6-98AA-CE4608CCE3E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1191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82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46667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83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296478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84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564399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103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96565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104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78696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106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12850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107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07159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109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5713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84333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121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98591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122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82129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123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21361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124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57341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125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6361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126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6553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127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82602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128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7881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8A0AF5-74A8-485F-A5B9-FFAE0DE0B666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3883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145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1150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FFF8BE-2878-48A6-98AA-CE4608CCE3E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7130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161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53117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162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93395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165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07914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167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72837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168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68427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171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0282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172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29110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173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11797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174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7042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FFF8BE-2878-48A6-98AA-CE4608CCE3E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965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FFF8BE-2878-48A6-98AA-CE4608CCE3E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2596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FFF8BE-2878-48A6-98AA-CE4608CCE3E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1925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A0AF5-74A8-485F-A5B9-FFAE0DE0B666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2411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745E3-CBC4-2F31-FC7E-8EF00FD72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038A5A-F3D3-911F-BC9E-886A107367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23B5E-7FEE-A570-1787-4EA0C28AD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0A308-B67B-22E5-D748-AD615F821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95364-D5C8-B197-D7C5-9DF9B9BE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9524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2C158-6398-3354-D4D4-1A337934A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318963-CBB5-53E4-D522-7E5DBCC0E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E41CE-A420-65A9-ECE1-091E15526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61C2F-D71D-C164-9754-7A2F87B3B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232A8-3F65-341C-6601-C01439D5F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780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8ED45B-98C1-60BB-FF93-46870C6B1E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24D64-73F3-D01C-137E-914556D4E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16828-B6D1-7FF1-87A9-8A3BF68D1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7AFB8-28EB-4245-161F-CBE9E953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A7FE5-B8DC-8DCC-5446-07F2970CE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1207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9E50-E92C-95FB-A51A-D8532E5F8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D0AD4-5612-F13F-2C54-C201E5D9A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87843-1BCB-291A-B0D1-C17AC3CED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86D9A-2CB9-69C0-508A-76398F0C1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1B107-16BB-3E65-31AB-FA588EDDF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6274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7A01F-D2C8-99F2-7DD9-25689C6E2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0D11C-993E-3D68-1568-A1890D1A6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ECBFF-0EFB-5DC0-FA56-9D18587C5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6B9BF-E2FE-EBEA-EEF7-3EE89B993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C3A96-6E22-D358-61DC-F5BC2F9C3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419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3BBE0-A056-3981-A6A9-9BA8AC951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E8C63-724A-A7B3-ACF2-242B1D0035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78F0C-042E-D10F-61D3-0B6576C46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EED42-F285-E1E6-57D4-F4BD606F7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DAA92-83F5-B742-4C44-6C9ACA387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FD6F9-BEC5-2378-5690-E7099A5A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0583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8FBE4-144D-634F-214D-EF7947EB5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85BEC-663F-813A-B911-556A8FE6C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5F2807-C6AD-6EA7-FE02-A362C550A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948FB8-45F3-DDFE-BFF4-71F0F3CD6A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8D9CAF-7A75-418F-FC23-603763EA94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AA1A93-816A-4669-ACF4-578A5EDC0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FFE410-6E2D-26B2-02AA-F93028AF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224F1A-265A-61FA-9A31-CDBB57281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4598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8D8D-80BF-E4DF-425D-F26AD4308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FDDBD9-BB62-0120-B560-43D6BDFC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F0E8F9-5C74-BDAF-2E71-963337AD4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FEE96-2046-92AE-F60F-22EA14B7F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9970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61BFF-B6FE-F0ED-B89D-672084A90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83005-C3B1-FACE-02A2-C306B81C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BA1AD-227E-48E9-709B-ADC947284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3491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FCB7-5E85-6A31-40FF-B3D9BE65A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3C947-4957-F5C9-5BD1-C218E263A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CB242E-492A-CF4B-5C12-F0EA61AF8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83837-9C8D-4454-A91F-D9E7BABD5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D6B26-BDBF-A8E0-0FCD-3F54460AA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8887F7-F547-076C-D83C-438ED3F32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3702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D06E5-0B25-CB31-0C6F-0B91DE57B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95B1F4-2ABD-6AF3-7F57-69B2A359B2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8216F9-D506-3E6E-39A7-5C1DD6D74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B33EA-C9FC-3C31-4ACB-991D22D3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5DC9C-9B82-B17C-05CF-36189BB72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E6FAC-29A0-6A82-F5B3-680CE185A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7799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2C21B-C1E8-87A2-032D-26204014F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24482-753C-3821-5FF8-5CEE6A6D0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57ED6-18D4-4ADA-82E3-F43D72B85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993E7-20D6-2E74-4FB5-A83DFF947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0CB1F-F8A4-57E9-13CF-CEE30B1B4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0258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0.png"/><Relationship Id="rId5" Type="http://schemas.openxmlformats.org/officeDocument/2006/relationships/image" Target="../media/image16.png"/><Relationship Id="rId4" Type="http://schemas.openxmlformats.org/officeDocument/2006/relationships/image" Target="../media/image200.png"/><Relationship Id="rId9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3.png"/><Relationship Id="rId5" Type="http://schemas.microsoft.com/office/2011/relationships/inkAction" Target="../ink/inkAction1.xml"/><Relationship Id="rId4" Type="http://schemas.openxmlformats.org/officeDocument/2006/relationships/image" Target="../media/image22.png"/></Relationships>
</file>

<file path=ppt/slides/_rels/slide100.xml.rels><?xml version="1.0" encoding="UTF-8" standalone="yes"?>
<Relationships xmlns="http://schemas.openxmlformats.org/package/2006/relationships"><Relationship Id="rId8" Type="http://schemas.microsoft.com/office/2011/relationships/inkAction" Target="../ink/inkAction46.xml"/><Relationship Id="rId3" Type="http://schemas.openxmlformats.org/officeDocument/2006/relationships/image" Target="../media/image745.png"/><Relationship Id="rId7" Type="http://schemas.openxmlformats.org/officeDocument/2006/relationships/image" Target="../media/image71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6" Type="http://schemas.openxmlformats.org/officeDocument/2006/relationships/image" Target="../media/image7120.png"/><Relationship Id="rId5" Type="http://schemas.openxmlformats.org/officeDocument/2006/relationships/image" Target="../media/image7090.png"/><Relationship Id="rId10" Type="http://schemas.openxmlformats.org/officeDocument/2006/relationships/image" Target="../media/image7150.png"/><Relationship Id="rId4" Type="http://schemas.openxmlformats.org/officeDocument/2006/relationships/image" Target="../media/image7080.png"/><Relationship Id="rId9" Type="http://schemas.openxmlformats.org/officeDocument/2006/relationships/image" Target="../media/image714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Relationship Id="rId6" Type="http://schemas.openxmlformats.org/officeDocument/2006/relationships/image" Target="../media/image7180.png"/><Relationship Id="rId5" Type="http://schemas.openxmlformats.org/officeDocument/2006/relationships/image" Target="../media/image7170.png"/><Relationship Id="rId4" Type="http://schemas.openxmlformats.org/officeDocument/2006/relationships/image" Target="../media/image745.png"/></Relationships>
</file>

<file path=ppt/slides/_rels/slide102.xml.rels><?xml version="1.0" encoding="UTF-8" standalone="yes"?>
<Relationships xmlns="http://schemas.openxmlformats.org/package/2006/relationships"><Relationship Id="rId8" Type="http://schemas.microsoft.com/office/2011/relationships/inkAction" Target="../ink/inkAction47.xml"/><Relationship Id="rId3" Type="http://schemas.openxmlformats.org/officeDocument/2006/relationships/image" Target="../media/image7190.png"/><Relationship Id="rId7" Type="http://schemas.openxmlformats.org/officeDocument/2006/relationships/image" Target="../media/image72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Relationship Id="rId6" Type="http://schemas.openxmlformats.org/officeDocument/2006/relationships/image" Target="../media/image7230.png"/><Relationship Id="rId5" Type="http://schemas.openxmlformats.org/officeDocument/2006/relationships/image" Target="../media/image7220.png"/><Relationship Id="rId4" Type="http://schemas.openxmlformats.org/officeDocument/2006/relationships/image" Target="../media/image746.png"/><Relationship Id="rId9" Type="http://schemas.openxmlformats.org/officeDocument/2006/relationships/image" Target="../media/image725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7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6" Type="http://schemas.openxmlformats.org/officeDocument/2006/relationships/image" Target="../media/image752.png"/><Relationship Id="rId5" Type="http://schemas.openxmlformats.org/officeDocument/2006/relationships/image" Target="../media/image755.png"/><Relationship Id="rId4" Type="http://schemas.openxmlformats.org/officeDocument/2006/relationships/image" Target="../media/image74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6.png"/><Relationship Id="rId13" Type="http://schemas.openxmlformats.org/officeDocument/2006/relationships/image" Target="../media/image765.pn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753.png"/><Relationship Id="rId12" Type="http://schemas.openxmlformats.org/officeDocument/2006/relationships/image" Target="../media/image7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6" Type="http://schemas.openxmlformats.org/officeDocument/2006/relationships/image" Target="../media/image752.png"/><Relationship Id="rId11" Type="http://schemas.openxmlformats.org/officeDocument/2006/relationships/image" Target="../media/image763.png"/><Relationship Id="rId5" Type="http://schemas.openxmlformats.org/officeDocument/2006/relationships/image" Target="../media/image755.png"/><Relationship Id="rId10" Type="http://schemas.openxmlformats.org/officeDocument/2006/relationships/image" Target="../media/image762.png"/><Relationship Id="rId4" Type="http://schemas.openxmlformats.org/officeDocument/2006/relationships/image" Target="../media/image748.png"/><Relationship Id="rId9" Type="http://schemas.openxmlformats.org/officeDocument/2006/relationships/image" Target="../media/image761.png"/></Relationships>
</file>

<file path=ppt/slides/_rels/slide105.xml.rels><?xml version="1.0" encoding="UTF-8" standalone="yes"?>
<Relationships xmlns="http://schemas.openxmlformats.org/package/2006/relationships"><Relationship Id="rId13" Type="http://schemas.microsoft.com/office/2011/relationships/inkAction" Target="../ink/inkAction48.xml"/><Relationship Id="rId3" Type="http://schemas.openxmlformats.org/officeDocument/2006/relationships/image" Target="../media/image766.png"/><Relationship Id="rId7" Type="http://schemas.openxmlformats.org/officeDocument/2006/relationships/image" Target="../media/image771.png"/><Relationship Id="rId12" Type="http://schemas.openxmlformats.org/officeDocument/2006/relationships/image" Target="../media/image7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Relationship Id="rId11" Type="http://schemas.openxmlformats.org/officeDocument/2006/relationships/image" Target="../media/image775.png"/><Relationship Id="rId10" Type="http://schemas.openxmlformats.org/officeDocument/2006/relationships/image" Target="../media/image774.png"/><Relationship Id="rId9" Type="http://schemas.openxmlformats.org/officeDocument/2006/relationships/image" Target="../media/image773.png"/><Relationship Id="rId14" Type="http://schemas.openxmlformats.org/officeDocument/2006/relationships/image" Target="../media/image77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7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30.png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76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Relationship Id="rId6" Type="http://schemas.openxmlformats.org/officeDocument/2006/relationships/image" Target="../media/image7610.png"/><Relationship Id="rId5" Type="http://schemas.openxmlformats.org/officeDocument/2006/relationships/image" Target="../media/image7590.png"/><Relationship Id="rId10" Type="http://schemas.openxmlformats.org/officeDocument/2006/relationships/image" Target="../media/image7650.png"/><Relationship Id="rId4" Type="http://schemas.openxmlformats.org/officeDocument/2006/relationships/image" Target="../media/image7580.png"/><Relationship Id="rId9" Type="http://schemas.openxmlformats.org/officeDocument/2006/relationships/image" Target="../media/image7640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0.png"/><Relationship Id="rId3" Type="http://schemas.openxmlformats.org/officeDocument/2006/relationships/image" Target="../media/image43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63.png"/><Relationship Id="rId5" Type="http://schemas.microsoft.com/office/2011/relationships/inkAction" Target="../ink/inkAction49.xml"/><Relationship Id="rId4" Type="http://schemas.openxmlformats.org/officeDocument/2006/relationships/image" Target="../media/image44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410.png"/><Relationship Id="rId7" Type="http://schemas.openxmlformats.org/officeDocument/2006/relationships/image" Target="../media/image14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441.png"/><Relationship Id="rId5" Type="http://schemas.openxmlformats.org/officeDocument/2006/relationships/image" Target="../media/image1431.png"/><Relationship Id="rId10" Type="http://schemas.openxmlformats.org/officeDocument/2006/relationships/image" Target="../media/image33.png"/><Relationship Id="rId4" Type="http://schemas.openxmlformats.org/officeDocument/2006/relationships/image" Target="../media/image1420.png"/><Relationship Id="rId9" Type="http://schemas.openxmlformats.org/officeDocument/2006/relationships/image" Target="../media/image32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30.png"/><Relationship Id="rId13" Type="http://schemas.openxmlformats.org/officeDocument/2006/relationships/image" Target="../media/image7770.png"/><Relationship Id="rId3" Type="http://schemas.openxmlformats.org/officeDocument/2006/relationships/image" Target="../media/image7670.png"/><Relationship Id="rId7" Type="http://schemas.openxmlformats.org/officeDocument/2006/relationships/image" Target="../media/image7720.png"/><Relationship Id="rId12" Type="http://schemas.microsoft.com/office/2011/relationships/inkAction" Target="../ink/inkAction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6" Type="http://schemas.openxmlformats.org/officeDocument/2006/relationships/image" Target="../media/image7710.png"/><Relationship Id="rId11" Type="http://schemas.openxmlformats.org/officeDocument/2006/relationships/image" Target="../media/image7760.png"/><Relationship Id="rId5" Type="http://schemas.openxmlformats.org/officeDocument/2006/relationships/image" Target="../media/image7690.png"/><Relationship Id="rId10" Type="http://schemas.openxmlformats.org/officeDocument/2006/relationships/image" Target="../media/image7750.png"/><Relationship Id="rId4" Type="http://schemas.openxmlformats.org/officeDocument/2006/relationships/image" Target="../media/image7680.png"/><Relationship Id="rId9" Type="http://schemas.openxmlformats.org/officeDocument/2006/relationships/image" Target="../media/image7740.png"/><Relationship Id="rId14" Type="http://schemas.openxmlformats.org/officeDocument/2006/relationships/image" Target="../media/image78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1.png"/><Relationship Id="rId7" Type="http://schemas.openxmlformats.org/officeDocument/2006/relationships/image" Target="../media/image45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Relationship Id="rId6" Type="http://schemas.microsoft.com/office/2011/relationships/inkAction" Target="../ink/inkAction51.xml"/><Relationship Id="rId5" Type="http://schemas.openxmlformats.org/officeDocument/2006/relationships/image" Target="../media/image4480.png"/><Relationship Id="rId4" Type="http://schemas.openxmlformats.org/officeDocument/2006/relationships/hyperlink" Target="https://iopscience.iop.org/book/mono/978-1-6817-4254-0/chapter/bk978-1-6817-4254-0ch1.pdf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3.png"/><Relationship Id="rId12" Type="http://schemas.openxmlformats.org/officeDocument/2006/relationships/image" Target="../media/image78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6" Type="http://schemas.microsoft.com/office/2011/relationships/inkAction" Target="../ink/inkAction52.xml"/><Relationship Id="rId11" Type="http://schemas.openxmlformats.org/officeDocument/2006/relationships/image" Target="../media/image786.png"/><Relationship Id="rId5" Type="http://schemas.openxmlformats.org/officeDocument/2006/relationships/image" Target="../media/image784.png"/><Relationship Id="rId10" Type="http://schemas.openxmlformats.org/officeDocument/2006/relationships/image" Target="../media/image4480.png"/><Relationship Id="rId4" Type="http://schemas.openxmlformats.org/officeDocument/2006/relationships/hyperlink" Target="https://iopscience.iop.org/book/mono/978-1-6817-4254-0/chapter/bk978-1-6817-4254-0ch1.pdf" TargetMode="External"/><Relationship Id="rId9" Type="http://schemas.openxmlformats.org/officeDocument/2006/relationships/image" Target="../media/image785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3" Type="http://schemas.openxmlformats.org/officeDocument/2006/relationships/image" Target="../media/image788.png"/><Relationship Id="rId7" Type="http://schemas.openxmlformats.org/officeDocument/2006/relationships/image" Target="../media/image44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Relationship Id="rId6" Type="http://schemas.openxmlformats.org/officeDocument/2006/relationships/image" Target="../media/image789.png"/><Relationship Id="rId5" Type="http://schemas.microsoft.com/office/2011/relationships/inkAction" Target="../ink/inkAction53.xml"/><Relationship Id="rId4" Type="http://schemas.openxmlformats.org/officeDocument/2006/relationships/image" Target="../media/image4650.png"/><Relationship Id="rId9" Type="http://schemas.openxmlformats.org/officeDocument/2006/relationships/image" Target="../media/image792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80.png"/><Relationship Id="rId3" Type="http://schemas.openxmlformats.org/officeDocument/2006/relationships/image" Target="../media/image7790.png"/><Relationship Id="rId7" Type="http://schemas.openxmlformats.org/officeDocument/2006/relationships/image" Target="../media/image46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6" Type="http://schemas.openxmlformats.org/officeDocument/2006/relationships/image" Target="../media/image4660.png"/><Relationship Id="rId5" Type="http://schemas.openxmlformats.org/officeDocument/2006/relationships/image" Target="../media/image4640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0.png"/><Relationship Id="rId13" Type="http://schemas.openxmlformats.org/officeDocument/2006/relationships/image" Target="../media/image4670.png"/><Relationship Id="rId7" Type="http://schemas.openxmlformats.org/officeDocument/2006/relationships/image" Target="../media/image4740.png"/><Relationship Id="rId12" Type="http://schemas.openxmlformats.org/officeDocument/2006/relationships/image" Target="../media/image46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Relationship Id="rId11" Type="http://schemas.openxmlformats.org/officeDocument/2006/relationships/image" Target="../media/image5170.png"/><Relationship Id="rId6" Type="http://schemas.openxmlformats.org/officeDocument/2006/relationships/image" Target="../media/image4660.png"/><Relationship Id="rId10" Type="http://schemas.openxmlformats.org/officeDocument/2006/relationships/image" Target="../media/image4760.png"/><Relationship Id="rId9" Type="http://schemas.microsoft.com/office/2011/relationships/inkAction" Target="../ink/inkAction5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7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hyperlink" Target="https://en.wikipedia.org/wiki/Representation_theory_of_the_Lorentz_group" TargetMode="External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31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5.png"/><Relationship Id="rId11" Type="http://schemas.microsoft.com/office/2011/relationships/inkAction" Target="../ink/inkAction2.xml"/><Relationship Id="rId5" Type="http://schemas.openxmlformats.org/officeDocument/2006/relationships/image" Target="../media/image24.png"/><Relationship Id="rId10" Type="http://schemas.openxmlformats.org/officeDocument/2006/relationships/image" Target="../media/image36.png"/><Relationship Id="rId9" Type="http://schemas.openxmlformats.org/officeDocument/2006/relationships/image" Target="../media/image3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50.png"/><Relationship Id="rId13" Type="http://schemas.openxmlformats.org/officeDocument/2006/relationships/image" Target="../media/image12.png"/><Relationship Id="rId3" Type="http://schemas.openxmlformats.org/officeDocument/2006/relationships/audio" Target="../media/media1.m4a"/><Relationship Id="rId7" Type="http://schemas.openxmlformats.org/officeDocument/2006/relationships/image" Target="../media/image5240.png"/><Relationship Id="rId12" Type="http://schemas.openxmlformats.org/officeDocument/2006/relationships/image" Target="../media/image5281.png"/><Relationship Id="rId2" Type="http://schemas.microsoft.com/office/2007/relationships/media" Target="../media/media1.m4a"/><Relationship Id="rId1" Type="http://schemas.openxmlformats.org/officeDocument/2006/relationships/tags" Target="../tags/tag111.xml"/><Relationship Id="rId6" Type="http://schemas.openxmlformats.org/officeDocument/2006/relationships/image" Target="../media/image5230.png"/><Relationship Id="rId11" Type="http://schemas.microsoft.com/office/2011/relationships/inkAction" Target="../ink/inkAction55.xml"/><Relationship Id="rId5" Type="http://schemas.openxmlformats.org/officeDocument/2006/relationships/notesSlide" Target="../notesSlides/notesSlide40.xml"/><Relationship Id="rId10" Type="http://schemas.openxmlformats.org/officeDocument/2006/relationships/image" Target="../media/image5270.png"/><Relationship Id="rId4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50.png"/><Relationship Id="rId13" Type="http://schemas.openxmlformats.org/officeDocument/2006/relationships/image" Target="../media/image12.png"/><Relationship Id="rId3" Type="http://schemas.openxmlformats.org/officeDocument/2006/relationships/audio" Target="../media/media2.m4a"/><Relationship Id="rId7" Type="http://schemas.openxmlformats.org/officeDocument/2006/relationships/image" Target="../media/image5240.png"/><Relationship Id="rId12" Type="http://schemas.openxmlformats.org/officeDocument/2006/relationships/image" Target="../media/image5312.png"/><Relationship Id="rId2" Type="http://schemas.microsoft.com/office/2007/relationships/media" Target="../media/media2.m4a"/><Relationship Id="rId1" Type="http://schemas.openxmlformats.org/officeDocument/2006/relationships/tags" Target="../tags/tag112.xml"/><Relationship Id="rId6" Type="http://schemas.openxmlformats.org/officeDocument/2006/relationships/image" Target="../media/image5230.png"/><Relationship Id="rId11" Type="http://schemas.microsoft.com/office/2011/relationships/inkAction" Target="../ink/inkAction56.xml"/><Relationship Id="rId5" Type="http://schemas.openxmlformats.org/officeDocument/2006/relationships/notesSlide" Target="../notesSlides/notesSlide41.xml"/><Relationship Id="rId10" Type="http://schemas.openxmlformats.org/officeDocument/2006/relationships/image" Target="../media/image5280.png"/><Relationship Id="rId4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20.png"/><Relationship Id="rId13" Type="http://schemas.openxmlformats.org/officeDocument/2006/relationships/image" Target="../media/image27.png"/><Relationship Id="rId3" Type="http://schemas.openxmlformats.org/officeDocument/2006/relationships/audio" Target="../media/media3.m4a"/><Relationship Id="rId7" Type="http://schemas.openxmlformats.org/officeDocument/2006/relationships/image" Target="../media/image5310.png"/><Relationship Id="rId12" Type="http://schemas.openxmlformats.org/officeDocument/2006/relationships/image" Target="../media/image5341.png"/><Relationship Id="rId2" Type="http://schemas.microsoft.com/office/2007/relationships/media" Target="../media/media3.m4a"/><Relationship Id="rId1" Type="http://schemas.openxmlformats.org/officeDocument/2006/relationships/tags" Target="../tags/tag113.xml"/><Relationship Id="rId6" Type="http://schemas.openxmlformats.org/officeDocument/2006/relationships/image" Target="../media/image27.png"/><Relationship Id="rId11" Type="http://schemas.microsoft.com/office/2011/relationships/inkAction" Target="../ink/inkAction57.xml"/><Relationship Id="rId5" Type="http://schemas.openxmlformats.org/officeDocument/2006/relationships/notesSlide" Target="../notesSlides/notesSlide42.xml"/><Relationship Id="rId10" Type="http://schemas.openxmlformats.org/officeDocument/2006/relationships/image" Target="../media/image5330.png"/><Relationship Id="rId4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20.png"/><Relationship Id="rId13" Type="http://schemas.openxmlformats.org/officeDocument/2006/relationships/image" Target="../media/image28.png"/><Relationship Id="rId3" Type="http://schemas.openxmlformats.org/officeDocument/2006/relationships/audio" Target="../media/media4.m4a"/><Relationship Id="rId7" Type="http://schemas.openxmlformats.org/officeDocument/2006/relationships/image" Target="../media/image5310.png"/><Relationship Id="rId12" Type="http://schemas.openxmlformats.org/officeDocument/2006/relationships/image" Target="../media/image28.png"/><Relationship Id="rId2" Type="http://schemas.microsoft.com/office/2007/relationships/media" Target="../media/media4.m4a"/><Relationship Id="rId1" Type="http://schemas.openxmlformats.org/officeDocument/2006/relationships/tags" Target="../tags/tag114.xml"/><Relationship Id="rId6" Type="http://schemas.openxmlformats.org/officeDocument/2006/relationships/image" Target="../media/image27.png"/><Relationship Id="rId11" Type="http://schemas.microsoft.com/office/2011/relationships/inkAction" Target="../ink/inkAction58.xml"/><Relationship Id="rId5" Type="http://schemas.openxmlformats.org/officeDocument/2006/relationships/notesSlide" Target="../notesSlides/notesSlide43.xml"/><Relationship Id="rId10" Type="http://schemas.openxmlformats.org/officeDocument/2006/relationships/image" Target="../media/image5340.png"/><Relationship Id="rId4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70.png"/><Relationship Id="rId13" Type="http://schemas.microsoft.com/office/2011/relationships/inkAction" Target="../ink/inkAction59.xml"/><Relationship Id="rId3" Type="http://schemas.openxmlformats.org/officeDocument/2006/relationships/audio" Target="../media/media5.m4a"/><Relationship Id="rId7" Type="http://schemas.openxmlformats.org/officeDocument/2006/relationships/image" Target="../media/image5360.png"/><Relationship Id="rId12" Type="http://schemas.openxmlformats.org/officeDocument/2006/relationships/image" Target="../media/image5420.png"/><Relationship Id="rId2" Type="http://schemas.microsoft.com/office/2007/relationships/media" Target="../media/media5.m4a"/><Relationship Id="rId1" Type="http://schemas.openxmlformats.org/officeDocument/2006/relationships/tags" Target="../tags/tag115.xml"/><Relationship Id="rId6" Type="http://schemas.openxmlformats.org/officeDocument/2006/relationships/image" Target="../media/image5350.png"/><Relationship Id="rId11" Type="http://schemas.openxmlformats.org/officeDocument/2006/relationships/image" Target="../media/image5411.png"/><Relationship Id="rId5" Type="http://schemas.openxmlformats.org/officeDocument/2006/relationships/notesSlide" Target="../notesSlides/notesSlide44.xml"/><Relationship Id="rId15" Type="http://schemas.openxmlformats.org/officeDocument/2006/relationships/image" Target="../media/image2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380.png"/><Relationship Id="rId14" Type="http://schemas.openxmlformats.org/officeDocument/2006/relationships/image" Target="../media/image29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70.png"/><Relationship Id="rId13" Type="http://schemas.openxmlformats.org/officeDocument/2006/relationships/image" Target="../media/image7930.png"/><Relationship Id="rId3" Type="http://schemas.openxmlformats.org/officeDocument/2006/relationships/audio" Target="../media/media5.m4a"/><Relationship Id="rId7" Type="http://schemas.openxmlformats.org/officeDocument/2006/relationships/image" Target="../media/image5360.png"/><Relationship Id="rId12" Type="http://schemas.microsoft.com/office/2011/relationships/inkAction" Target="../ink/inkAction60.xml"/><Relationship Id="rId2" Type="http://schemas.microsoft.com/office/2007/relationships/media" Target="../media/media5.m4a"/><Relationship Id="rId1" Type="http://schemas.openxmlformats.org/officeDocument/2006/relationships/tags" Target="../tags/tag116.xml"/><Relationship Id="rId6" Type="http://schemas.openxmlformats.org/officeDocument/2006/relationships/image" Target="../media/image5350.png"/><Relationship Id="rId11" Type="http://schemas.openxmlformats.org/officeDocument/2006/relationships/image" Target="../media/image37.png"/><Relationship Id="rId5" Type="http://schemas.openxmlformats.org/officeDocument/2006/relationships/notesSlide" Target="../notesSlides/notesSlide45.xml"/><Relationship Id="rId10" Type="http://schemas.openxmlformats.org/officeDocument/2006/relationships/image" Target="../media/image791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380.png"/><Relationship Id="rId14" Type="http://schemas.openxmlformats.org/officeDocument/2006/relationships/image" Target="../media/image3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Relationship Id="rId6" Type="http://schemas.openxmlformats.org/officeDocument/2006/relationships/image" Target="../media/image5440.png"/><Relationship Id="rId11" Type="http://schemas.openxmlformats.org/officeDocument/2006/relationships/image" Target="../media/image5481.png"/><Relationship Id="rId5" Type="http://schemas.openxmlformats.org/officeDocument/2006/relationships/image" Target="../media/image5441.png"/><Relationship Id="rId10" Type="http://schemas.openxmlformats.org/officeDocument/2006/relationships/image" Target="../media/image5471.png"/><Relationship Id="rId4" Type="http://schemas.openxmlformats.org/officeDocument/2006/relationships/image" Target="../media/image5380.png"/><Relationship Id="rId9" Type="http://schemas.openxmlformats.org/officeDocument/2006/relationships/image" Target="../media/image5360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1.png"/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53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Relationship Id="rId11" Type="http://schemas.openxmlformats.org/officeDocument/2006/relationships/image" Target="../media/image5530.png"/><Relationship Id="rId10" Type="http://schemas.openxmlformats.org/officeDocument/2006/relationships/image" Target="../media/image5520.png"/><Relationship Id="rId4" Type="http://schemas.openxmlformats.org/officeDocument/2006/relationships/image" Target="../media/image5380.png"/><Relationship Id="rId9" Type="http://schemas.openxmlformats.org/officeDocument/2006/relationships/image" Target="../media/image551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Relationship Id="rId6" Type="http://schemas.openxmlformats.org/officeDocument/2006/relationships/image" Target="../media/image5560.png"/><Relationship Id="rId5" Type="http://schemas.microsoft.com/office/2011/relationships/inkAction" Target="../ink/inkAction61.xml"/><Relationship Id="rId4" Type="http://schemas.openxmlformats.org/officeDocument/2006/relationships/image" Target="../media/image55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10" Type="http://schemas.openxmlformats.org/officeDocument/2006/relationships/image" Target="../media/image42.png"/><Relationship Id="rId9" Type="http://schemas.microsoft.com/office/2011/relationships/inkAction" Target="../ink/inkAction3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51.png"/><Relationship Id="rId3" Type="http://schemas.openxmlformats.org/officeDocument/2006/relationships/image" Target="../media/image7940.png"/><Relationship Id="rId7" Type="http://schemas.openxmlformats.org/officeDocument/2006/relationships/image" Target="../media/image55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6" Type="http://schemas.microsoft.com/office/2011/relationships/inkAction" Target="../ink/inkAction62.xml"/><Relationship Id="rId5" Type="http://schemas.openxmlformats.org/officeDocument/2006/relationships/image" Target="../media/image5580.png"/><Relationship Id="rId4" Type="http://schemas.openxmlformats.org/officeDocument/2006/relationships/image" Target="../media/image557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0.png"/><Relationship Id="rId7" Type="http://schemas.openxmlformats.org/officeDocument/2006/relationships/image" Target="../media/image7951.png"/><Relationship Id="rId2" Type="http://schemas.openxmlformats.org/officeDocument/2006/relationships/image" Target="../media/image79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31.png"/><Relationship Id="rId5" Type="http://schemas.microsoft.com/office/2011/relationships/inkAction" Target="../ink/inkAction63.xml"/><Relationship Id="rId4" Type="http://schemas.openxmlformats.org/officeDocument/2006/relationships/image" Target="../media/image5580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80.png"/><Relationship Id="rId3" Type="http://schemas.openxmlformats.org/officeDocument/2006/relationships/image" Target="../media/image5630.png"/><Relationship Id="rId7" Type="http://schemas.openxmlformats.org/officeDocument/2006/relationships/image" Target="../media/image56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1.xml"/><Relationship Id="rId6" Type="http://schemas.openxmlformats.org/officeDocument/2006/relationships/image" Target="../media/image7981.png"/><Relationship Id="rId5" Type="http://schemas.openxmlformats.org/officeDocument/2006/relationships/image" Target="../media/image7971.png"/><Relationship Id="rId10" Type="http://schemas.openxmlformats.org/officeDocument/2006/relationships/image" Target="../media/image5691.png"/><Relationship Id="rId4" Type="http://schemas.openxmlformats.org/officeDocument/2006/relationships/image" Target="../media/image5640.png"/><Relationship Id="rId9" Type="http://schemas.microsoft.com/office/2011/relationships/inkAction" Target="../ink/inkAction6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0.png"/><Relationship Id="rId2" Type="http://schemas.openxmlformats.org/officeDocument/2006/relationships/image" Target="../media/image56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90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4.png"/><Relationship Id="rId3" Type="http://schemas.openxmlformats.org/officeDocument/2006/relationships/image" Target="../media/image7991.png"/><Relationship Id="rId7" Type="http://schemas.openxmlformats.org/officeDocument/2006/relationships/image" Target="../media/image80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2.xml"/><Relationship Id="rId6" Type="http://schemas.openxmlformats.org/officeDocument/2006/relationships/image" Target="../media/image8021.png"/><Relationship Id="rId5" Type="http://schemas.openxmlformats.org/officeDocument/2006/relationships/image" Target="../media/image8011.png"/><Relationship Id="rId10" Type="http://schemas.openxmlformats.org/officeDocument/2006/relationships/image" Target="../media/image806.png"/><Relationship Id="rId4" Type="http://schemas.openxmlformats.org/officeDocument/2006/relationships/image" Target="../media/image8001.png"/><Relationship Id="rId9" Type="http://schemas.openxmlformats.org/officeDocument/2006/relationships/image" Target="../media/image80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7" Type="http://schemas.openxmlformats.org/officeDocument/2006/relationships/image" Target="../media/image6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3.xml"/><Relationship Id="rId6" Type="http://schemas.openxmlformats.org/officeDocument/2006/relationships/image" Target="../media/image634.png"/><Relationship Id="rId5" Type="http://schemas.openxmlformats.org/officeDocument/2006/relationships/image" Target="../media/image633.png"/><Relationship Id="rId4" Type="http://schemas.openxmlformats.org/officeDocument/2006/relationships/image" Target="../media/image632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1.png"/><Relationship Id="rId13" Type="http://schemas.openxmlformats.org/officeDocument/2006/relationships/image" Target="../media/image645.png"/><Relationship Id="rId3" Type="http://schemas.openxmlformats.org/officeDocument/2006/relationships/image" Target="../media/image636.png"/><Relationship Id="rId7" Type="http://schemas.openxmlformats.org/officeDocument/2006/relationships/image" Target="../media/image640.png"/><Relationship Id="rId12" Type="http://schemas.openxmlformats.org/officeDocument/2006/relationships/image" Target="../media/image6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4.xml"/><Relationship Id="rId11" Type="http://schemas.openxmlformats.org/officeDocument/2006/relationships/image" Target="../media/image643.png"/><Relationship Id="rId5" Type="http://schemas.openxmlformats.org/officeDocument/2006/relationships/image" Target="../media/image638.png"/><Relationship Id="rId15" Type="http://schemas.openxmlformats.org/officeDocument/2006/relationships/image" Target="../media/image647.png"/><Relationship Id="rId10" Type="http://schemas.microsoft.com/office/2011/relationships/inkAction" Target="../ink/inkAction65.xml"/><Relationship Id="rId4" Type="http://schemas.openxmlformats.org/officeDocument/2006/relationships/image" Target="../media/image637.png"/><Relationship Id="rId9" Type="http://schemas.openxmlformats.org/officeDocument/2006/relationships/image" Target="../media/image642.png"/><Relationship Id="rId14" Type="http://schemas.openxmlformats.org/officeDocument/2006/relationships/image" Target="../media/image646.png"/></Relationships>
</file>

<file path=ppt/slides/_rels/slide1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3.png"/><Relationship Id="rId3" Type="http://schemas.openxmlformats.org/officeDocument/2006/relationships/image" Target="../media/image644.png"/><Relationship Id="rId7" Type="http://schemas.openxmlformats.org/officeDocument/2006/relationships/image" Target="../media/image638.png"/><Relationship Id="rId12" Type="http://schemas.microsoft.com/office/2011/relationships/inkAction" Target="../ink/inkAction6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5.xml"/><Relationship Id="rId6" Type="http://schemas.openxmlformats.org/officeDocument/2006/relationships/image" Target="../media/image647.png"/><Relationship Id="rId11" Type="http://schemas.openxmlformats.org/officeDocument/2006/relationships/image" Target="../media/image642.png"/><Relationship Id="rId5" Type="http://schemas.openxmlformats.org/officeDocument/2006/relationships/image" Target="../media/image646.png"/><Relationship Id="rId15" Type="http://schemas.openxmlformats.org/officeDocument/2006/relationships/image" Target="../media/image651.png"/><Relationship Id="rId10" Type="http://schemas.openxmlformats.org/officeDocument/2006/relationships/image" Target="../media/image641.png"/><Relationship Id="rId4" Type="http://schemas.openxmlformats.org/officeDocument/2006/relationships/image" Target="../media/image645.png"/><Relationship Id="rId9" Type="http://schemas.openxmlformats.org/officeDocument/2006/relationships/image" Target="../media/image648.png"/><Relationship Id="rId14" Type="http://schemas.openxmlformats.org/officeDocument/2006/relationships/image" Target="../media/image649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90.png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7980.png"/><Relationship Id="rId12" Type="http://schemas.openxmlformats.org/officeDocument/2006/relationships/image" Target="../media/image80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6.xml"/><Relationship Id="rId6" Type="http://schemas.openxmlformats.org/officeDocument/2006/relationships/image" Target="../media/image7970.png"/><Relationship Id="rId11" Type="http://schemas.openxmlformats.org/officeDocument/2006/relationships/image" Target="../media/image8020.png"/><Relationship Id="rId5" Type="http://schemas.openxmlformats.org/officeDocument/2006/relationships/image" Target="../media/image7960.png"/><Relationship Id="rId10" Type="http://schemas.openxmlformats.org/officeDocument/2006/relationships/image" Target="../media/image8010.png"/><Relationship Id="rId4" Type="http://schemas.openxmlformats.org/officeDocument/2006/relationships/image" Target="../media/image7950.png"/><Relationship Id="rId9" Type="http://schemas.openxmlformats.org/officeDocument/2006/relationships/image" Target="../media/image8000.png"/></Relationships>
</file>

<file path=ppt/slides/_rels/slide139.xml.rels><?xml version="1.0" encoding="UTF-8" standalone="yes"?>
<Relationships xmlns="http://schemas.openxmlformats.org/package/2006/relationships"><Relationship Id="rId8" Type="http://schemas.microsoft.com/office/2011/relationships/inkAction" Target="../ink/inkAction67.xml"/><Relationship Id="rId3" Type="http://schemas.openxmlformats.org/officeDocument/2006/relationships/image" Target="../media/image7950.png"/><Relationship Id="rId7" Type="http://schemas.openxmlformats.org/officeDocument/2006/relationships/image" Target="../media/image80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7.xml"/><Relationship Id="rId6" Type="http://schemas.openxmlformats.org/officeDocument/2006/relationships/image" Target="../media/image8060.png"/><Relationship Id="rId5" Type="http://schemas.openxmlformats.org/officeDocument/2006/relationships/image" Target="../media/image8050.png"/><Relationship Id="rId4" Type="http://schemas.openxmlformats.org/officeDocument/2006/relationships/image" Target="../media/image8040.png"/><Relationship Id="rId9" Type="http://schemas.openxmlformats.org/officeDocument/2006/relationships/image" Target="../media/image80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12" Type="http://schemas.openxmlformats.org/officeDocument/2006/relationships/image" Target="../media/image2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262.png"/><Relationship Id="rId11" Type="http://schemas.openxmlformats.org/officeDocument/2006/relationships/image" Target="../media/image265.png"/><Relationship Id="rId5" Type="http://schemas.openxmlformats.org/officeDocument/2006/relationships/image" Target="../media/image261.png"/><Relationship Id="rId10" Type="http://schemas.openxmlformats.org/officeDocument/2006/relationships/image" Target="../media/image264.png"/><Relationship Id="rId4" Type="http://schemas.openxmlformats.org/officeDocument/2006/relationships/image" Target="../media/image259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8.xml"/><Relationship Id="rId6" Type="http://schemas.openxmlformats.org/officeDocument/2006/relationships/image" Target="../media/image811.png"/><Relationship Id="rId5" Type="http://schemas.microsoft.com/office/2011/relationships/inkAction" Target="../ink/inkAction68.xml"/><Relationship Id="rId4" Type="http://schemas.openxmlformats.org/officeDocument/2006/relationships/image" Target="../media/image81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9.xml"/><Relationship Id="rId6" Type="http://schemas.openxmlformats.org/officeDocument/2006/relationships/image" Target="../media/image811.png"/><Relationship Id="rId5" Type="http://schemas.microsoft.com/office/2011/relationships/inkAction" Target="../ink/inkAction69.xml"/><Relationship Id="rId4" Type="http://schemas.openxmlformats.org/officeDocument/2006/relationships/image" Target="../media/image81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0.xml"/><Relationship Id="rId6" Type="http://schemas.openxmlformats.org/officeDocument/2006/relationships/image" Target="../media/image815.png"/><Relationship Id="rId5" Type="http://schemas.openxmlformats.org/officeDocument/2006/relationships/image" Target="../media/image814.png"/><Relationship Id="rId4" Type="http://schemas.openxmlformats.org/officeDocument/2006/relationships/image" Target="../media/image813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1.xml"/><Relationship Id="rId6" Type="http://schemas.openxmlformats.org/officeDocument/2006/relationships/image" Target="../media/image817.png"/><Relationship Id="rId5" Type="http://schemas.microsoft.com/office/2011/relationships/inkAction" Target="../ink/inkAction70.xml"/><Relationship Id="rId4" Type="http://schemas.openxmlformats.org/officeDocument/2006/relationships/image" Target="../media/image816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2.xml"/><Relationship Id="rId6" Type="http://schemas.openxmlformats.org/officeDocument/2006/relationships/image" Target="../media/image820.png"/><Relationship Id="rId5" Type="http://schemas.openxmlformats.org/officeDocument/2006/relationships/image" Target="../media/image819.png"/><Relationship Id="rId4" Type="http://schemas.openxmlformats.org/officeDocument/2006/relationships/image" Target="../media/image818.png"/></Relationships>
</file>

<file path=ppt/slides/_rels/slide145.xml.rels><?xml version="1.0" encoding="UTF-8" standalone="yes"?>
<Relationships xmlns="http://schemas.openxmlformats.org/package/2006/relationships"><Relationship Id="rId8" Type="http://schemas.microsoft.com/office/2011/relationships/inkAction" Target="../ink/inkAction71.xml"/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81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3.xml"/><Relationship Id="rId6" Type="http://schemas.openxmlformats.org/officeDocument/2006/relationships/image" Target="../media/image8160.png"/><Relationship Id="rId5" Type="http://schemas.openxmlformats.org/officeDocument/2006/relationships/image" Target="../media/image8150.png"/><Relationship Id="rId4" Type="http://schemas.openxmlformats.org/officeDocument/2006/relationships/image" Target="../media/image8140.png"/><Relationship Id="rId9" Type="http://schemas.openxmlformats.org/officeDocument/2006/relationships/image" Target="../media/image8180.png"/></Relationships>
</file>

<file path=ppt/slides/_rels/slide146.xml.rels><?xml version="1.0" encoding="UTF-8" standalone="yes"?>
<Relationships xmlns="http://schemas.openxmlformats.org/package/2006/relationships"><Relationship Id="rId8" Type="http://schemas.microsoft.com/office/2011/relationships/inkAction" Target="../ink/inkAction72.xml"/><Relationship Id="rId3" Type="http://schemas.openxmlformats.org/officeDocument/2006/relationships/image" Target="../media/image823.png"/><Relationship Id="rId7" Type="http://schemas.openxmlformats.org/officeDocument/2006/relationships/image" Target="../media/image8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4.xml"/><Relationship Id="rId6" Type="http://schemas.openxmlformats.org/officeDocument/2006/relationships/image" Target="../media/image826.png"/><Relationship Id="rId5" Type="http://schemas.openxmlformats.org/officeDocument/2006/relationships/image" Target="../media/image825.png"/><Relationship Id="rId4" Type="http://schemas.openxmlformats.org/officeDocument/2006/relationships/image" Target="../media/image824.png"/><Relationship Id="rId9" Type="http://schemas.openxmlformats.org/officeDocument/2006/relationships/image" Target="../media/image828.png"/></Relationships>
</file>

<file path=ppt/slides/_rels/slide147.xml.rels><?xml version="1.0" encoding="UTF-8" standalone="yes"?>
<Relationships xmlns="http://schemas.openxmlformats.org/package/2006/relationships"><Relationship Id="rId8" Type="http://schemas.microsoft.com/office/2011/relationships/inkAction" Target="../ink/inkAction73.xml"/><Relationship Id="rId3" Type="http://schemas.openxmlformats.org/officeDocument/2006/relationships/image" Target="../media/image829.png"/><Relationship Id="rId7" Type="http://schemas.openxmlformats.org/officeDocument/2006/relationships/image" Target="../media/image8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5.xml"/><Relationship Id="rId6" Type="http://schemas.openxmlformats.org/officeDocument/2006/relationships/image" Target="../media/image826.png"/><Relationship Id="rId5" Type="http://schemas.openxmlformats.org/officeDocument/2006/relationships/image" Target="../media/image830.png"/><Relationship Id="rId4" Type="http://schemas.openxmlformats.org/officeDocument/2006/relationships/image" Target="../media/image824.png"/><Relationship Id="rId9" Type="http://schemas.openxmlformats.org/officeDocument/2006/relationships/image" Target="../media/image831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60.png"/><Relationship Id="rId3" Type="http://schemas.openxmlformats.org/officeDocument/2006/relationships/image" Target="../media/image5920.png"/><Relationship Id="rId7" Type="http://schemas.openxmlformats.org/officeDocument/2006/relationships/image" Target="../media/image82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6.xml"/><Relationship Id="rId6" Type="http://schemas.openxmlformats.org/officeDocument/2006/relationships/image" Target="../media/image8240.png"/><Relationship Id="rId11" Type="http://schemas.openxmlformats.org/officeDocument/2006/relationships/image" Target="../media/image5991.png"/><Relationship Id="rId4" Type="http://schemas.openxmlformats.org/officeDocument/2006/relationships/image" Target="../media/image5930.png"/><Relationship Id="rId9" Type="http://schemas.microsoft.com/office/2011/relationships/inkAction" Target="../ink/inkAction74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6.png"/><Relationship Id="rId3" Type="http://schemas.openxmlformats.org/officeDocument/2006/relationships/image" Target="../media/image834.png"/><Relationship Id="rId7" Type="http://schemas.openxmlformats.org/officeDocument/2006/relationships/image" Target="../media/image60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7.xml"/><Relationship Id="rId6" Type="http://schemas.openxmlformats.org/officeDocument/2006/relationships/image" Target="../media/image6021.png"/><Relationship Id="rId5" Type="http://schemas.openxmlformats.org/officeDocument/2006/relationships/image" Target="../media/image5930.png"/><Relationship Id="rId4" Type="http://schemas.openxmlformats.org/officeDocument/2006/relationships/image" Target="../media/image835.png"/><Relationship Id="rId9" Type="http://schemas.openxmlformats.org/officeDocument/2006/relationships/image" Target="../media/image8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10" Type="http://schemas.openxmlformats.org/officeDocument/2006/relationships/image" Target="../media/image51.png"/><Relationship Id="rId9" Type="http://schemas.openxmlformats.org/officeDocument/2006/relationships/image" Target="../media/image50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31.png"/><Relationship Id="rId7" Type="http://schemas.openxmlformats.org/officeDocument/2006/relationships/image" Target="../media/image60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8.xml"/><Relationship Id="rId6" Type="http://schemas.openxmlformats.org/officeDocument/2006/relationships/image" Target="../media/image834.png"/><Relationship Id="rId5" Type="http://schemas.openxmlformats.org/officeDocument/2006/relationships/image" Target="../media/image5930.png"/><Relationship Id="rId10" Type="http://schemas.openxmlformats.org/officeDocument/2006/relationships/image" Target="../media/image835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9.xml"/><Relationship Id="rId5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0.xml"/><Relationship Id="rId5" Type="http://schemas.openxmlformats.org/officeDocument/2006/relationships/image" Target="../media/image56.png"/><Relationship Id="rId4" Type="http://schemas.openxmlformats.org/officeDocument/2006/relationships/image" Target="../media/image46.png"/></Relationships>
</file>

<file path=ppt/slides/_rels/slide1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3" Type="http://schemas.openxmlformats.org/officeDocument/2006/relationships/image" Target="../media/image57.png"/><Relationship Id="rId7" Type="http://schemas.openxmlformats.org/officeDocument/2006/relationships/image" Target="../media/image81.png"/><Relationship Id="rId12" Type="http://schemas.openxmlformats.org/officeDocument/2006/relationships/customXml" Target="../ink/ink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1.xml"/><Relationship Id="rId6" Type="http://schemas.openxmlformats.org/officeDocument/2006/relationships/image" Target="../media/image80.png"/><Relationship Id="rId11" Type="http://schemas.openxmlformats.org/officeDocument/2006/relationships/image" Target="../media/image83.png"/><Relationship Id="rId5" Type="http://schemas.openxmlformats.org/officeDocument/2006/relationships/image" Target="../media/image65.png"/><Relationship Id="rId10" Type="http://schemas.openxmlformats.org/officeDocument/2006/relationships/image" Target="../media/image82.png"/><Relationship Id="rId4" Type="http://schemas.openxmlformats.org/officeDocument/2006/relationships/image" Target="../media/image58.png"/><Relationship Id="rId9" Type="http://schemas.openxmlformats.org/officeDocument/2006/relationships/image" Target="../media/image6230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7.png"/><Relationship Id="rId3" Type="http://schemas.openxmlformats.org/officeDocument/2006/relationships/image" Target="../media/image1612.png"/><Relationship Id="rId7" Type="http://schemas.openxmlformats.org/officeDocument/2006/relationships/image" Target="../media/image8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2.xml"/><Relationship Id="rId6" Type="http://schemas.openxmlformats.org/officeDocument/2006/relationships/image" Target="../media/image865.png"/><Relationship Id="rId5" Type="http://schemas.openxmlformats.org/officeDocument/2006/relationships/image" Target="../media/image864.png"/><Relationship Id="rId4" Type="http://schemas.openxmlformats.org/officeDocument/2006/relationships/image" Target="../media/image1110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4.png"/><Relationship Id="rId3" Type="http://schemas.openxmlformats.org/officeDocument/2006/relationships/image" Target="../media/image868.png"/><Relationship Id="rId7" Type="http://schemas.openxmlformats.org/officeDocument/2006/relationships/image" Target="../media/image8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3.xml"/><Relationship Id="rId6" Type="http://schemas.openxmlformats.org/officeDocument/2006/relationships/image" Target="../media/image872.png"/><Relationship Id="rId5" Type="http://schemas.openxmlformats.org/officeDocument/2006/relationships/image" Target="../media/image871.png"/><Relationship Id="rId4" Type="http://schemas.openxmlformats.org/officeDocument/2006/relationships/image" Target="../media/image869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875.png"/><Relationship Id="rId7" Type="http://schemas.openxmlformats.org/officeDocument/2006/relationships/image" Target="../media/image8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4.xml"/><Relationship Id="rId6" Type="http://schemas.openxmlformats.org/officeDocument/2006/relationships/image" Target="../media/image878.png"/><Relationship Id="rId5" Type="http://schemas.openxmlformats.org/officeDocument/2006/relationships/image" Target="../media/image877.png"/><Relationship Id="rId10" Type="http://schemas.openxmlformats.org/officeDocument/2006/relationships/image" Target="../media/image882.png"/><Relationship Id="rId9" Type="http://schemas.openxmlformats.org/officeDocument/2006/relationships/image" Target="../media/image881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8.png"/><Relationship Id="rId3" Type="http://schemas.openxmlformats.org/officeDocument/2006/relationships/image" Target="../media/image883.png"/><Relationship Id="rId7" Type="http://schemas.openxmlformats.org/officeDocument/2006/relationships/image" Target="../media/image88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5.xml"/><Relationship Id="rId6" Type="http://schemas.openxmlformats.org/officeDocument/2006/relationships/image" Target="../media/image886.png"/><Relationship Id="rId5" Type="http://schemas.openxmlformats.org/officeDocument/2006/relationships/image" Target="../media/image885.png"/><Relationship Id="rId4" Type="http://schemas.openxmlformats.org/officeDocument/2006/relationships/image" Target="../media/image884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4.png"/><Relationship Id="rId3" Type="http://schemas.openxmlformats.org/officeDocument/2006/relationships/image" Target="../media/image889.png"/><Relationship Id="rId7" Type="http://schemas.openxmlformats.org/officeDocument/2006/relationships/image" Target="../media/image8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6.xml"/><Relationship Id="rId6" Type="http://schemas.openxmlformats.org/officeDocument/2006/relationships/image" Target="../media/image892.png"/><Relationship Id="rId5" Type="http://schemas.openxmlformats.org/officeDocument/2006/relationships/image" Target="../media/image891.png"/><Relationship Id="rId4" Type="http://schemas.openxmlformats.org/officeDocument/2006/relationships/image" Target="../media/image89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7.png"/><Relationship Id="rId2" Type="http://schemas.openxmlformats.org/officeDocument/2006/relationships/image" Target="../media/image8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1.png"/><Relationship Id="rId5" Type="http://schemas.openxmlformats.org/officeDocument/2006/relationships/image" Target="../media/image899.png"/><Relationship Id="rId4" Type="http://schemas.openxmlformats.org/officeDocument/2006/relationships/image" Target="../media/image89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52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0.png"/><Relationship Id="rId7" Type="http://schemas.openxmlformats.org/officeDocument/2006/relationships/image" Target="../media/image8940.png"/><Relationship Id="rId2" Type="http://schemas.openxmlformats.org/officeDocument/2006/relationships/image" Target="../media/image88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30.png"/><Relationship Id="rId5" Type="http://schemas.openxmlformats.org/officeDocument/2006/relationships/image" Target="../media/image8920.png"/><Relationship Id="rId4" Type="http://schemas.openxmlformats.org/officeDocument/2006/relationships/image" Target="../media/image891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62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7.xml"/><Relationship Id="rId6" Type="http://schemas.openxmlformats.org/officeDocument/2006/relationships/image" Target="../media/image6271.png"/><Relationship Id="rId5" Type="http://schemas.openxmlformats.org/officeDocument/2006/relationships/image" Target="../media/image6260.png"/><Relationship Id="rId4" Type="http://schemas.openxmlformats.org/officeDocument/2006/relationships/image" Target="../media/image625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63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8.xml"/><Relationship Id="rId6" Type="http://schemas.openxmlformats.org/officeDocument/2006/relationships/image" Target="../media/image6312.png"/><Relationship Id="rId5" Type="http://schemas.openxmlformats.org/officeDocument/2006/relationships/image" Target="../media/image6301.png"/><Relationship Id="rId4" Type="http://schemas.openxmlformats.org/officeDocument/2006/relationships/image" Target="../media/image6291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3.png"/><Relationship Id="rId3" Type="http://schemas.openxmlformats.org/officeDocument/2006/relationships/image" Target="../media/image8971.png"/><Relationship Id="rId7" Type="http://schemas.openxmlformats.org/officeDocument/2006/relationships/image" Target="../media/image90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9.xml"/><Relationship Id="rId6" Type="http://schemas.openxmlformats.org/officeDocument/2006/relationships/image" Target="../media/image9011.png"/><Relationship Id="rId5" Type="http://schemas.openxmlformats.org/officeDocument/2006/relationships/image" Target="../media/image8991.png"/><Relationship Id="rId4" Type="http://schemas.openxmlformats.org/officeDocument/2006/relationships/image" Target="../media/image8981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9.png"/><Relationship Id="rId3" Type="http://schemas.openxmlformats.org/officeDocument/2006/relationships/image" Target="../media/image904.png"/><Relationship Id="rId7" Type="http://schemas.openxmlformats.org/officeDocument/2006/relationships/image" Target="../media/image908.png"/><Relationship Id="rId12" Type="http://schemas.openxmlformats.org/officeDocument/2006/relationships/image" Target="../media/image9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0.xml"/><Relationship Id="rId6" Type="http://schemas.openxmlformats.org/officeDocument/2006/relationships/image" Target="../media/image907.png"/><Relationship Id="rId11" Type="http://schemas.openxmlformats.org/officeDocument/2006/relationships/image" Target="../media/image911.png"/><Relationship Id="rId5" Type="http://schemas.openxmlformats.org/officeDocument/2006/relationships/image" Target="../media/image906.png"/><Relationship Id="rId10" Type="http://schemas.microsoft.com/office/2011/relationships/inkAction" Target="../ink/inkAction75.xml"/><Relationship Id="rId9" Type="http://schemas.openxmlformats.org/officeDocument/2006/relationships/image" Target="../media/image910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6.png"/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9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1.xml"/><Relationship Id="rId6" Type="http://schemas.openxmlformats.org/officeDocument/2006/relationships/image" Target="../media/image914.png"/><Relationship Id="rId5" Type="http://schemas.openxmlformats.org/officeDocument/2006/relationships/image" Target="../media/image913.png"/><Relationship Id="rId10" Type="http://schemas.openxmlformats.org/officeDocument/2006/relationships/image" Target="../media/image918.png"/><Relationship Id="rId4" Type="http://schemas.openxmlformats.org/officeDocument/2006/relationships/image" Target="../media/image9120.png"/><Relationship Id="rId9" Type="http://schemas.openxmlformats.org/officeDocument/2006/relationships/image" Target="../media/image917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4.png"/><Relationship Id="rId13" Type="http://schemas.openxmlformats.org/officeDocument/2006/relationships/image" Target="../media/image929.png"/><Relationship Id="rId7" Type="http://schemas.openxmlformats.org/officeDocument/2006/relationships/image" Target="../media/image923.png"/><Relationship Id="rId12" Type="http://schemas.openxmlformats.org/officeDocument/2006/relationships/image" Target="../media/image9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2.xml"/><Relationship Id="rId6" Type="http://schemas.openxmlformats.org/officeDocument/2006/relationships/image" Target="../media/image922.png"/><Relationship Id="rId11" Type="http://schemas.openxmlformats.org/officeDocument/2006/relationships/image" Target="../media/image927.png"/><Relationship Id="rId5" Type="http://schemas.openxmlformats.org/officeDocument/2006/relationships/image" Target="../media/image921.png"/><Relationship Id="rId15" Type="http://schemas.openxmlformats.org/officeDocument/2006/relationships/image" Target="../media/image930.png"/><Relationship Id="rId10" Type="http://schemas.openxmlformats.org/officeDocument/2006/relationships/image" Target="../media/image926.png"/><Relationship Id="rId9" Type="http://schemas.openxmlformats.org/officeDocument/2006/relationships/image" Target="../media/image925.png"/><Relationship Id="rId14" Type="http://schemas.microsoft.com/office/2011/relationships/inkAction" Target="../ink/inkAction76.xml"/></Relationships>
</file>

<file path=ppt/slides/_rels/slide16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34.png"/><Relationship Id="rId3" Type="http://schemas.openxmlformats.org/officeDocument/2006/relationships/notesSlide" Target="../notesSlides/notesSlide53.xml"/><Relationship Id="rId21" Type="http://schemas.openxmlformats.org/officeDocument/2006/relationships/image" Target="../media/image6440.png"/><Relationship Id="rId25" Type="http://schemas.openxmlformats.org/officeDocument/2006/relationships/image" Target="../media/image933.png"/><Relationship Id="rId2" Type="http://schemas.openxmlformats.org/officeDocument/2006/relationships/slideLayout" Target="../slideLayouts/slideLayout2.xml"/><Relationship Id="rId20" Type="http://schemas.openxmlformats.org/officeDocument/2006/relationships/image" Target="../media/image6520.png"/><Relationship Id="rId29" Type="http://schemas.openxmlformats.org/officeDocument/2006/relationships/image" Target="../media/image937.png"/><Relationship Id="rId1" Type="http://schemas.openxmlformats.org/officeDocument/2006/relationships/tags" Target="../tags/tag153.xml"/><Relationship Id="rId24" Type="http://schemas.openxmlformats.org/officeDocument/2006/relationships/image" Target="../media/image932.png"/><Relationship Id="rId23" Type="http://schemas.openxmlformats.org/officeDocument/2006/relationships/image" Target="../media/image6470.png"/><Relationship Id="rId28" Type="http://schemas.openxmlformats.org/officeDocument/2006/relationships/image" Target="../media/image936.png"/><Relationship Id="rId19" Type="http://schemas.openxmlformats.org/officeDocument/2006/relationships/image" Target="../media/image6511.png"/><Relationship Id="rId31" Type="http://schemas.openxmlformats.org/officeDocument/2006/relationships/image" Target="../media/image939.png"/><Relationship Id="rId4" Type="http://schemas.openxmlformats.org/officeDocument/2006/relationships/image" Target="../media/image931.png"/><Relationship Id="rId22" Type="http://schemas.openxmlformats.org/officeDocument/2006/relationships/image" Target="../media/image6450.png"/><Relationship Id="rId27" Type="http://schemas.openxmlformats.org/officeDocument/2006/relationships/image" Target="../media/image935.png"/><Relationship Id="rId30" Type="http://schemas.openxmlformats.org/officeDocument/2006/relationships/image" Target="../media/image938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3.png"/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9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.xml"/><Relationship Id="rId6" Type="http://schemas.openxmlformats.org/officeDocument/2006/relationships/image" Target="../media/image941.png"/><Relationship Id="rId11" Type="http://schemas.openxmlformats.org/officeDocument/2006/relationships/image" Target="../media/image946.png"/><Relationship Id="rId5" Type="http://schemas.openxmlformats.org/officeDocument/2006/relationships/image" Target="../media/image940.png"/><Relationship Id="rId10" Type="http://schemas.openxmlformats.org/officeDocument/2006/relationships/image" Target="../media/image945.png"/><Relationship Id="rId4" Type="http://schemas.openxmlformats.org/officeDocument/2006/relationships/image" Target="../media/image931.png"/><Relationship Id="rId9" Type="http://schemas.openxmlformats.org/officeDocument/2006/relationships/image" Target="../media/image944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2.png"/><Relationship Id="rId13" Type="http://schemas.openxmlformats.org/officeDocument/2006/relationships/image" Target="../media/image957.png"/><Relationship Id="rId18" Type="http://schemas.openxmlformats.org/officeDocument/2006/relationships/image" Target="../media/image962.png"/><Relationship Id="rId3" Type="http://schemas.openxmlformats.org/officeDocument/2006/relationships/image" Target="../media/image947.png"/><Relationship Id="rId7" Type="http://schemas.openxmlformats.org/officeDocument/2006/relationships/image" Target="../media/image951.png"/><Relationship Id="rId17" Type="http://schemas.openxmlformats.org/officeDocument/2006/relationships/image" Target="../media/image96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60.png"/><Relationship Id="rId20" Type="http://schemas.openxmlformats.org/officeDocument/2006/relationships/image" Target="../media/image963.png"/><Relationship Id="rId1" Type="http://schemas.openxmlformats.org/officeDocument/2006/relationships/tags" Target="../tags/tag155.xml"/><Relationship Id="rId6" Type="http://schemas.openxmlformats.org/officeDocument/2006/relationships/image" Target="../media/image950.png"/><Relationship Id="rId11" Type="http://schemas.openxmlformats.org/officeDocument/2006/relationships/image" Target="../media/image955.png"/><Relationship Id="rId5" Type="http://schemas.openxmlformats.org/officeDocument/2006/relationships/image" Target="../media/image949.png"/><Relationship Id="rId19" Type="http://schemas.microsoft.com/office/2011/relationships/inkAction" Target="../ink/inkAction77.xml"/><Relationship Id="rId9" Type="http://schemas.openxmlformats.org/officeDocument/2006/relationships/image" Target="../media/image953.png"/><Relationship Id="rId14" Type="http://schemas.openxmlformats.org/officeDocument/2006/relationships/image" Target="../media/image9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14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9.png"/><Relationship Id="rId3" Type="http://schemas.openxmlformats.org/officeDocument/2006/relationships/image" Target="../media/image964.png"/><Relationship Id="rId7" Type="http://schemas.openxmlformats.org/officeDocument/2006/relationships/image" Target="../media/image9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6.xml"/><Relationship Id="rId6" Type="http://schemas.openxmlformats.org/officeDocument/2006/relationships/image" Target="../media/image967.png"/><Relationship Id="rId11" Type="http://schemas.openxmlformats.org/officeDocument/2006/relationships/image" Target="../media/image972.png"/><Relationship Id="rId5" Type="http://schemas.openxmlformats.org/officeDocument/2006/relationships/image" Target="../media/image966.png"/><Relationship Id="rId10" Type="http://schemas.openxmlformats.org/officeDocument/2006/relationships/image" Target="../media/image971.png"/><Relationship Id="rId4" Type="http://schemas.openxmlformats.org/officeDocument/2006/relationships/image" Target="../media/image965.png"/><Relationship Id="rId9" Type="http://schemas.openxmlformats.org/officeDocument/2006/relationships/image" Target="../media/image970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1.png"/><Relationship Id="rId13" Type="http://schemas.openxmlformats.org/officeDocument/2006/relationships/image" Target="../media/image946.png"/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940.png"/><Relationship Id="rId12" Type="http://schemas.openxmlformats.org/officeDocument/2006/relationships/image" Target="../media/image9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7.xml"/><Relationship Id="rId6" Type="http://schemas.openxmlformats.org/officeDocument/2006/relationships/image" Target="../media/image974.png"/><Relationship Id="rId11" Type="http://schemas.openxmlformats.org/officeDocument/2006/relationships/image" Target="../media/image944.png"/><Relationship Id="rId5" Type="http://schemas.openxmlformats.org/officeDocument/2006/relationships/image" Target="../media/image973.png"/><Relationship Id="rId10" Type="http://schemas.openxmlformats.org/officeDocument/2006/relationships/image" Target="../media/image943.png"/><Relationship Id="rId4" Type="http://schemas.openxmlformats.org/officeDocument/2006/relationships/image" Target="../media/image931.png"/><Relationship Id="rId9" Type="http://schemas.openxmlformats.org/officeDocument/2006/relationships/image" Target="../media/image942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6.png"/><Relationship Id="rId13" Type="http://schemas.openxmlformats.org/officeDocument/2006/relationships/image" Target="../media/image1005.png"/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999.png"/><Relationship Id="rId12" Type="http://schemas.openxmlformats.org/officeDocument/2006/relationships/image" Target="../media/image100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8.xml"/><Relationship Id="rId6" Type="http://schemas.openxmlformats.org/officeDocument/2006/relationships/image" Target="../media/image998.png"/><Relationship Id="rId11" Type="http://schemas.openxmlformats.org/officeDocument/2006/relationships/image" Target="../media/image1003.png"/><Relationship Id="rId5" Type="http://schemas.openxmlformats.org/officeDocument/2006/relationships/image" Target="../media/image997.png"/><Relationship Id="rId15" Type="http://schemas.openxmlformats.org/officeDocument/2006/relationships/image" Target="../media/image1007.png"/><Relationship Id="rId10" Type="http://schemas.openxmlformats.org/officeDocument/2006/relationships/image" Target="../media/image1002.png"/><Relationship Id="rId4" Type="http://schemas.openxmlformats.org/officeDocument/2006/relationships/image" Target="../media/image995.png"/><Relationship Id="rId9" Type="http://schemas.openxmlformats.org/officeDocument/2006/relationships/image" Target="../media/image1001.png"/><Relationship Id="rId14" Type="http://schemas.openxmlformats.org/officeDocument/2006/relationships/image" Target="../media/image1006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6.png"/><Relationship Id="rId13" Type="http://schemas.openxmlformats.org/officeDocument/2006/relationships/image" Target="../media/image1005.png"/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999.png"/><Relationship Id="rId12" Type="http://schemas.openxmlformats.org/officeDocument/2006/relationships/image" Target="../media/image1004.png"/><Relationship Id="rId17" Type="http://schemas.openxmlformats.org/officeDocument/2006/relationships/image" Target="../media/image100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08.png"/><Relationship Id="rId1" Type="http://schemas.openxmlformats.org/officeDocument/2006/relationships/tags" Target="../tags/tag159.xml"/><Relationship Id="rId6" Type="http://schemas.openxmlformats.org/officeDocument/2006/relationships/image" Target="../media/image998.png"/><Relationship Id="rId11" Type="http://schemas.openxmlformats.org/officeDocument/2006/relationships/image" Target="../media/image1003.png"/><Relationship Id="rId5" Type="http://schemas.openxmlformats.org/officeDocument/2006/relationships/image" Target="../media/image997.png"/><Relationship Id="rId15" Type="http://schemas.openxmlformats.org/officeDocument/2006/relationships/image" Target="../media/image1007.png"/><Relationship Id="rId10" Type="http://schemas.openxmlformats.org/officeDocument/2006/relationships/image" Target="../media/image1002.png"/><Relationship Id="rId4" Type="http://schemas.openxmlformats.org/officeDocument/2006/relationships/image" Target="../media/image995.png"/><Relationship Id="rId9" Type="http://schemas.openxmlformats.org/officeDocument/2006/relationships/image" Target="../media/image1001.png"/><Relationship Id="rId14" Type="http://schemas.openxmlformats.org/officeDocument/2006/relationships/image" Target="../media/image1006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13" Type="http://schemas.openxmlformats.org/officeDocument/2006/relationships/image" Target="../media/image484.png"/><Relationship Id="rId18" Type="http://schemas.openxmlformats.org/officeDocument/2006/relationships/image" Target="../media/image489.png"/><Relationship Id="rId3" Type="http://schemas.openxmlformats.org/officeDocument/2006/relationships/notesSlide" Target="../notesSlides/notesSlide58.xml"/><Relationship Id="rId21" Type="http://schemas.openxmlformats.org/officeDocument/2006/relationships/image" Target="../media/image492.png"/><Relationship Id="rId7" Type="http://schemas.openxmlformats.org/officeDocument/2006/relationships/image" Target="../media/image478.png"/><Relationship Id="rId12" Type="http://schemas.openxmlformats.org/officeDocument/2006/relationships/image" Target="../media/image483.png"/><Relationship Id="rId17" Type="http://schemas.openxmlformats.org/officeDocument/2006/relationships/image" Target="../media/image48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87.png"/><Relationship Id="rId20" Type="http://schemas.openxmlformats.org/officeDocument/2006/relationships/image" Target="../media/image491.png"/><Relationship Id="rId1" Type="http://schemas.openxmlformats.org/officeDocument/2006/relationships/tags" Target="../tags/tag160.xml"/><Relationship Id="rId6" Type="http://schemas.openxmlformats.org/officeDocument/2006/relationships/image" Target="../media/image477.png"/><Relationship Id="rId11" Type="http://schemas.openxmlformats.org/officeDocument/2006/relationships/image" Target="../media/image482.png"/><Relationship Id="rId5" Type="http://schemas.openxmlformats.org/officeDocument/2006/relationships/image" Target="../media/image476.png"/><Relationship Id="rId15" Type="http://schemas.openxmlformats.org/officeDocument/2006/relationships/image" Target="../media/image486.png"/><Relationship Id="rId10" Type="http://schemas.openxmlformats.org/officeDocument/2006/relationships/image" Target="../media/image481.png"/><Relationship Id="rId19" Type="http://schemas.openxmlformats.org/officeDocument/2006/relationships/image" Target="../media/image490.png"/><Relationship Id="rId4" Type="http://schemas.openxmlformats.org/officeDocument/2006/relationships/image" Target="../media/image475.png"/><Relationship Id="rId9" Type="http://schemas.openxmlformats.org/officeDocument/2006/relationships/image" Target="../media/image480.png"/><Relationship Id="rId14" Type="http://schemas.openxmlformats.org/officeDocument/2006/relationships/image" Target="../media/image485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1.xml"/><Relationship Id="rId6" Type="http://schemas.openxmlformats.org/officeDocument/2006/relationships/image" Target="../media/image1013.png"/><Relationship Id="rId5" Type="http://schemas.openxmlformats.org/officeDocument/2006/relationships/image" Target="../media/image1012.png"/><Relationship Id="rId4" Type="http://schemas.openxmlformats.org/officeDocument/2006/relationships/image" Target="../media/image1011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7.png"/><Relationship Id="rId3" Type="http://schemas.openxmlformats.org/officeDocument/2006/relationships/hyperlink" Target="https://en.wikipedia.org/wiki/Representation_theory_of_the_Lorentz_group" TargetMode="External"/><Relationship Id="rId7" Type="http://schemas.openxmlformats.org/officeDocument/2006/relationships/image" Target="../media/image10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2.xml"/><Relationship Id="rId6" Type="http://schemas.openxmlformats.org/officeDocument/2006/relationships/image" Target="../media/image1019.png"/><Relationship Id="rId5" Type="http://schemas.openxmlformats.org/officeDocument/2006/relationships/image" Target="../media/image1014.png"/><Relationship Id="rId10" Type="http://schemas.openxmlformats.org/officeDocument/2006/relationships/image" Target="../media/image1018.png"/><Relationship Id="rId9" Type="http://schemas.openxmlformats.org/officeDocument/2006/relationships/customXml" Target="../ink/ink3.xml"/></Relationships>
</file>

<file path=ppt/slides/_rels/slide1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30.png"/><Relationship Id="rId7" Type="http://schemas.openxmlformats.org/officeDocument/2006/relationships/image" Target="../media/image1024.png"/><Relationship Id="rId12" Type="http://schemas.openxmlformats.org/officeDocument/2006/relationships/image" Target="../media/image10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3.xml"/><Relationship Id="rId6" Type="http://schemas.openxmlformats.org/officeDocument/2006/relationships/image" Target="../media/image1023.png"/><Relationship Id="rId11" Type="http://schemas.openxmlformats.org/officeDocument/2006/relationships/image" Target="../media/image1028.png"/><Relationship Id="rId10" Type="http://schemas.openxmlformats.org/officeDocument/2006/relationships/image" Target="../media/image1027.png"/><Relationship Id="rId9" Type="http://schemas.openxmlformats.org/officeDocument/2006/relationships/image" Target="../media/image10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9.png"/><Relationship Id="rId3" Type="http://schemas.openxmlformats.org/officeDocument/2006/relationships/image" Target="../media/image340.png"/><Relationship Id="rId7" Type="http://schemas.microsoft.com/office/2017/06/relationships/model3d" Target="../media/model3d1.glb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5.png"/><Relationship Id="rId15" Type="http://schemas.openxmlformats.org/officeDocument/2006/relationships/image" Target="../media/image71.png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66.png"/><Relationship Id="rId1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7" Type="http://schemas.openxmlformats.org/officeDocument/2006/relationships/image" Target="../media/image2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232.png"/><Relationship Id="rId5" Type="http://schemas.openxmlformats.org/officeDocument/2006/relationships/image" Target="../media/image4110.png"/><Relationship Id="rId4" Type="http://schemas.openxmlformats.org/officeDocument/2006/relationships/image" Target="../media/image40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2671.png"/><Relationship Id="rId4" Type="http://schemas.openxmlformats.org/officeDocument/2006/relationships/image" Target="../media/image25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391.png"/><Relationship Id="rId5" Type="http://schemas.openxmlformats.org/officeDocument/2006/relationships/image" Target="../media/image2671.png"/><Relationship Id="rId4" Type="http://schemas.openxmlformats.org/officeDocument/2006/relationships/image" Target="../media/image27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2910.png"/><Relationship Id="rId5" Type="http://schemas.openxmlformats.org/officeDocument/2006/relationships/image" Target="../media/image2840.png"/><Relationship Id="rId4" Type="http://schemas.openxmlformats.org/officeDocument/2006/relationships/image" Target="../media/image27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53.png"/><Relationship Id="rId7" Type="http://schemas.openxmlformats.org/officeDocument/2006/relationships/image" Target="../media/image3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52.png"/><Relationship Id="rId5" Type="http://schemas.openxmlformats.org/officeDocument/2006/relationships/image" Target="../media/image3270.png"/><Relationship Id="rId4" Type="http://schemas.openxmlformats.org/officeDocument/2006/relationships/image" Target="../media/image54.png"/><Relationship Id="rId9" Type="http://schemas.openxmlformats.org/officeDocument/2006/relationships/image" Target="../media/image3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4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401.png"/><Relationship Id="rId11" Type="http://schemas.openxmlformats.org/officeDocument/2006/relationships/image" Target="../media/image421.png"/><Relationship Id="rId5" Type="http://schemas.openxmlformats.org/officeDocument/2006/relationships/image" Target="../media/image3450.png"/><Relationship Id="rId10" Type="http://schemas.microsoft.com/office/2011/relationships/inkAction" Target="../ink/inkAction4.xml"/><Relationship Id="rId4" Type="http://schemas.openxmlformats.org/officeDocument/2006/relationships/image" Target="../media/image3441.png"/><Relationship Id="rId9" Type="http://schemas.openxmlformats.org/officeDocument/2006/relationships/image" Target="../media/image349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1.png"/><Relationship Id="rId9" Type="http://schemas.openxmlformats.org/officeDocument/2006/relationships/image" Target="../media/image3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hyperlink" Target="https://en.wikipedia.org/wiki/Representation_theory_of_the_Lorentz_group" TargetMode="External"/><Relationship Id="rId7" Type="http://schemas.openxmlformats.org/officeDocument/2006/relationships/image" Target="../media/image350.png"/><Relationship Id="rId12" Type="http://schemas.openxmlformats.org/officeDocument/2006/relationships/image" Target="../media/image3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342.png"/><Relationship Id="rId11" Type="http://schemas.microsoft.com/office/2011/relationships/inkAction" Target="../ink/inkAction5.xml"/><Relationship Id="rId5" Type="http://schemas.openxmlformats.org/officeDocument/2006/relationships/image" Target="../media/image339.png"/><Relationship Id="rId10" Type="http://schemas.openxmlformats.org/officeDocument/2006/relationships/image" Target="../media/image360.png"/><Relationship Id="rId9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0.png"/><Relationship Id="rId13" Type="http://schemas.microsoft.com/office/2011/relationships/inkAction" Target="../ink/inkAction6.xml"/><Relationship Id="rId3" Type="http://schemas.openxmlformats.org/officeDocument/2006/relationships/image" Target="../media/image3320.png"/><Relationship Id="rId7" Type="http://schemas.openxmlformats.org/officeDocument/2006/relationships/image" Target="../media/image3340.png"/><Relationship Id="rId12" Type="http://schemas.openxmlformats.org/officeDocument/2006/relationships/image" Target="../media/image33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3330.png"/><Relationship Id="rId11" Type="http://schemas.openxmlformats.org/officeDocument/2006/relationships/image" Target="../media/image3380.png"/><Relationship Id="rId5" Type="http://schemas.openxmlformats.org/officeDocument/2006/relationships/image" Target="../media/image3301.png"/><Relationship Id="rId4" Type="http://schemas.openxmlformats.org/officeDocument/2006/relationships/image" Target="../media/image3290.png"/><Relationship Id="rId9" Type="http://schemas.openxmlformats.org/officeDocument/2006/relationships/image" Target="../media/image3310.png"/><Relationship Id="rId14" Type="http://schemas.openxmlformats.org/officeDocument/2006/relationships/image" Target="../media/image340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3310.png"/><Relationship Id="rId5" Type="http://schemas.openxmlformats.org/officeDocument/2006/relationships/image" Target="../media/image3430.png"/><Relationship Id="rId10" Type="http://schemas.openxmlformats.org/officeDocument/2006/relationships/image" Target="../media/image3390.png"/><Relationship Id="rId4" Type="http://schemas.openxmlformats.org/officeDocument/2006/relationships/image" Target="../media/image3420.png"/><Relationship Id="rId9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0.png"/><Relationship Id="rId3" Type="http://schemas.openxmlformats.org/officeDocument/2006/relationships/image" Target="../media/image33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3310.png"/><Relationship Id="rId5" Type="http://schemas.openxmlformats.org/officeDocument/2006/relationships/image" Target="../media/image3430.png"/><Relationship Id="rId10" Type="http://schemas.openxmlformats.org/officeDocument/2006/relationships/image" Target="../media/image3460.png"/><Relationship Id="rId4" Type="http://schemas.openxmlformats.org/officeDocument/2006/relationships/image" Target="../media/image3420.png"/><Relationship Id="rId9" Type="http://schemas.openxmlformats.org/officeDocument/2006/relationships/image" Target="../media/image345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0.png"/><Relationship Id="rId13" Type="http://schemas.openxmlformats.org/officeDocument/2006/relationships/image" Target="../media/image3601.png"/><Relationship Id="rId3" Type="http://schemas.openxmlformats.org/officeDocument/2006/relationships/image" Target="NULL"/><Relationship Id="rId7" Type="http://schemas.openxmlformats.org/officeDocument/2006/relationships/image" Target="../media/image3471.png"/><Relationship Id="rId12" Type="http://schemas.microsoft.com/office/2011/relationships/inkAction" Target="../ink/inkAction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NULL"/><Relationship Id="rId11" Type="http://schemas.openxmlformats.org/officeDocument/2006/relationships/image" Target="../media/image3590.png"/><Relationship Id="rId5" Type="http://schemas.openxmlformats.org/officeDocument/2006/relationships/image" Target="NULL"/><Relationship Id="rId10" Type="http://schemas.openxmlformats.org/officeDocument/2006/relationships/image" Target="../media/image3501.png"/><Relationship Id="rId4" Type="http://schemas.openxmlformats.org/officeDocument/2006/relationships/image" Target="NULL"/><Relationship Id="rId9" Type="http://schemas.openxmlformats.org/officeDocument/2006/relationships/image" Target="../media/image349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0.png"/><Relationship Id="rId3" Type="http://schemas.openxmlformats.org/officeDocument/2006/relationships/image" Target="../media/image3471.png"/><Relationship Id="rId7" Type="http://schemas.openxmlformats.org/officeDocument/2006/relationships/image" Target="../media/image36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3501.png"/><Relationship Id="rId5" Type="http://schemas.openxmlformats.org/officeDocument/2006/relationships/image" Target="../media/image3491.png"/><Relationship Id="rId4" Type="http://schemas.openxmlformats.org/officeDocument/2006/relationships/image" Target="../media/image348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13" Type="http://schemas.openxmlformats.org/officeDocument/2006/relationships/image" Target="../media/image2110.png"/><Relationship Id="rId3" Type="http://schemas.openxmlformats.org/officeDocument/2006/relationships/image" Target="../media/image1100.png"/><Relationship Id="rId7" Type="http://schemas.openxmlformats.org/officeDocument/2006/relationships/image" Target="../media/image364.png"/><Relationship Id="rId12" Type="http://schemas.openxmlformats.org/officeDocument/2006/relationships/image" Target="../media/image2000.png"/><Relationship Id="rId17" Type="http://schemas.openxmlformats.org/officeDocument/2006/relationships/image" Target="../media/image370.png"/><Relationship Id="rId2" Type="http://schemas.openxmlformats.org/officeDocument/2006/relationships/slideLayout" Target="../slideLayouts/slideLayout2.xml"/><Relationship Id="rId16" Type="http://schemas.microsoft.com/office/2011/relationships/inkAction" Target="../ink/inkAction8.xml"/><Relationship Id="rId1" Type="http://schemas.openxmlformats.org/officeDocument/2006/relationships/tags" Target="../tags/tag32.xml"/><Relationship Id="rId6" Type="http://schemas.openxmlformats.org/officeDocument/2006/relationships/image" Target="../media/image1400.png"/><Relationship Id="rId11" Type="http://schemas.openxmlformats.org/officeDocument/2006/relationships/image" Target="../media/image1900.png"/><Relationship Id="rId5" Type="http://schemas.openxmlformats.org/officeDocument/2006/relationships/image" Target="../media/image1300.png"/><Relationship Id="rId15" Type="http://schemas.openxmlformats.org/officeDocument/2006/relationships/image" Target="../media/image369.png"/><Relationship Id="rId10" Type="http://schemas.openxmlformats.org/officeDocument/2006/relationships/image" Target="../media/image367.png"/><Relationship Id="rId4" Type="http://schemas.openxmlformats.org/officeDocument/2006/relationships/image" Target="../media/image363.png"/><Relationship Id="rId9" Type="http://schemas.openxmlformats.org/officeDocument/2006/relationships/image" Target="../media/image366.png"/><Relationship Id="rId14" Type="http://schemas.openxmlformats.org/officeDocument/2006/relationships/image" Target="../media/image36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0.png"/><Relationship Id="rId3" Type="http://schemas.openxmlformats.org/officeDocument/2006/relationships/image" Target="../media/image2200.png"/><Relationship Id="rId7" Type="http://schemas.openxmlformats.org/officeDocument/2006/relationships/image" Target="../media/image39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2600.png"/><Relationship Id="rId11" Type="http://schemas.openxmlformats.org/officeDocument/2006/relationships/image" Target="../media/image3000.png"/><Relationship Id="rId5" Type="http://schemas.openxmlformats.org/officeDocument/2006/relationships/image" Target="../media/image3920.png"/><Relationship Id="rId10" Type="http://schemas.openxmlformats.org/officeDocument/2006/relationships/image" Target="../media/image2900.png"/><Relationship Id="rId4" Type="http://schemas.openxmlformats.org/officeDocument/2006/relationships/image" Target="../media/image3901.png"/><Relationship Id="rId9" Type="http://schemas.openxmlformats.org/officeDocument/2006/relationships/image" Target="../media/image28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0.png"/><Relationship Id="rId3" Type="http://schemas.openxmlformats.org/officeDocument/2006/relationships/image" Target="../media/image3111.png"/><Relationship Id="rId7" Type="http://schemas.openxmlformats.org/officeDocument/2006/relationships/image" Target="../media/image33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2500.png"/><Relationship Id="rId5" Type="http://schemas.openxmlformats.org/officeDocument/2006/relationships/image" Target="../media/image3950.png"/><Relationship Id="rId4" Type="http://schemas.openxmlformats.org/officeDocument/2006/relationships/image" Target="../media/image2300.png"/><Relationship Id="rId9" Type="http://schemas.openxmlformats.org/officeDocument/2006/relationships/image" Target="../media/image35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1.png"/><Relationship Id="rId7" Type="http://schemas.openxmlformats.org/officeDocument/2006/relationships/image" Target="../media/image36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2500.png"/><Relationship Id="rId5" Type="http://schemas.openxmlformats.org/officeDocument/2006/relationships/image" Target="../media/image3200.png"/><Relationship Id="rId10" Type="http://schemas.openxmlformats.org/officeDocument/2006/relationships/image" Target="../media/image3500.png"/><Relationship Id="rId4" Type="http://schemas.openxmlformats.org/officeDocument/2006/relationships/image" Target="../media/image23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5.png"/><Relationship Id="rId18" Type="http://schemas.openxmlformats.org/officeDocument/2006/relationships/image" Target="../media/image569.png"/><Relationship Id="rId26" Type="http://schemas.openxmlformats.org/officeDocument/2006/relationships/image" Target="../media/image598.png"/><Relationship Id="rId3" Type="http://schemas.openxmlformats.org/officeDocument/2006/relationships/image" Target="../media/image557.png"/><Relationship Id="rId21" Type="http://schemas.openxmlformats.org/officeDocument/2006/relationships/image" Target="../media/image419.png"/><Relationship Id="rId12" Type="http://schemas.openxmlformats.org/officeDocument/2006/relationships/image" Target="../media/image415.png"/><Relationship Id="rId17" Type="http://schemas.openxmlformats.org/officeDocument/2006/relationships/image" Target="../media/image418.png"/><Relationship Id="rId25" Type="http://schemas.openxmlformats.org/officeDocument/2006/relationships/image" Target="../media/image42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17.png"/><Relationship Id="rId20" Type="http://schemas.openxmlformats.org/officeDocument/2006/relationships/image" Target="../media/image574.png"/><Relationship Id="rId29" Type="http://schemas.microsoft.com/office/2011/relationships/inkAction" Target="../ink/inkAction9.xml"/><Relationship Id="rId1" Type="http://schemas.openxmlformats.org/officeDocument/2006/relationships/tags" Target="../tags/tag36.xml"/><Relationship Id="rId11" Type="http://schemas.openxmlformats.org/officeDocument/2006/relationships/image" Target="../media/image564.png"/><Relationship Id="rId24" Type="http://schemas.openxmlformats.org/officeDocument/2006/relationships/image" Target="../media/image424.png"/><Relationship Id="rId15" Type="http://schemas.openxmlformats.org/officeDocument/2006/relationships/image" Target="../media/image566.png"/><Relationship Id="rId23" Type="http://schemas.openxmlformats.org/officeDocument/2006/relationships/image" Target="../media/image423.png"/><Relationship Id="rId28" Type="http://schemas.openxmlformats.org/officeDocument/2006/relationships/image" Target="../media/image600.png"/><Relationship Id="rId19" Type="http://schemas.openxmlformats.org/officeDocument/2006/relationships/image" Target="../media/image570.png"/><Relationship Id="rId4" Type="http://schemas.openxmlformats.org/officeDocument/2006/relationships/image" Target="../media/image558.png"/><Relationship Id="rId14" Type="http://schemas.openxmlformats.org/officeDocument/2006/relationships/image" Target="../media/image416.png"/><Relationship Id="rId22" Type="http://schemas.openxmlformats.org/officeDocument/2006/relationships/image" Target="../media/image422.png"/><Relationship Id="rId27" Type="http://schemas.openxmlformats.org/officeDocument/2006/relationships/image" Target="../media/image599.png"/><Relationship Id="rId30" Type="http://schemas.openxmlformats.org/officeDocument/2006/relationships/image" Target="../media/image42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12" Type="http://schemas.openxmlformats.org/officeDocument/2006/relationships/image" Target="../media/image4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11" Type="http://schemas.openxmlformats.org/officeDocument/2006/relationships/image" Target="../media/image436.png"/><Relationship Id="rId10" Type="http://schemas.openxmlformats.org/officeDocument/2006/relationships/image" Target="../media/image435.png"/><Relationship Id="rId9" Type="http://schemas.openxmlformats.org/officeDocument/2006/relationships/image" Target="../media/image434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6.png"/><Relationship Id="rId3" Type="http://schemas.openxmlformats.org/officeDocument/2006/relationships/image" Target="../media/image438.png"/><Relationship Id="rId12" Type="http://schemas.microsoft.com/office/2011/relationships/inkAction" Target="../ink/inkAction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11" Type="http://schemas.openxmlformats.org/officeDocument/2006/relationships/image" Target="../media/image445.png"/><Relationship Id="rId5" Type="http://schemas.openxmlformats.org/officeDocument/2006/relationships/image" Target="../media/image442.png"/><Relationship Id="rId4" Type="http://schemas.openxmlformats.org/officeDocument/2006/relationships/image" Target="../media/image439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9.png"/><Relationship Id="rId3" Type="http://schemas.openxmlformats.org/officeDocument/2006/relationships/image" Target="../media/image447.png"/><Relationship Id="rId7" Type="http://schemas.openxmlformats.org/officeDocument/2006/relationships/image" Target="../media/image4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452.png"/><Relationship Id="rId5" Type="http://schemas.openxmlformats.org/officeDocument/2006/relationships/image" Target="../media/image449.png"/><Relationship Id="rId15" Type="http://schemas.openxmlformats.org/officeDocument/2006/relationships/image" Target="../media/image460.png"/><Relationship Id="rId4" Type="http://schemas.openxmlformats.org/officeDocument/2006/relationships/image" Target="../media/image448.png"/><Relationship Id="rId14" Type="http://schemas.microsoft.com/office/2011/relationships/inkAction" Target="../ink/inkAction1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7.png"/><Relationship Id="rId3" Type="http://schemas.openxmlformats.org/officeDocument/2006/relationships/image" Target="../media/image590.png"/><Relationship Id="rId7" Type="http://schemas.openxmlformats.org/officeDocument/2006/relationships/image" Target="../media/image59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593.png"/><Relationship Id="rId11" Type="http://schemas.openxmlformats.org/officeDocument/2006/relationships/image" Target="../media/image463.png"/><Relationship Id="rId5" Type="http://schemas.openxmlformats.org/officeDocument/2006/relationships/image" Target="../media/image592.png"/><Relationship Id="rId10" Type="http://schemas.microsoft.com/office/2011/relationships/inkAction" Target="../ink/inkAction12.xml"/><Relationship Id="rId4" Type="http://schemas.openxmlformats.org/officeDocument/2006/relationships/image" Target="../media/image591.png"/><Relationship Id="rId9" Type="http://schemas.openxmlformats.org/officeDocument/2006/relationships/image" Target="../media/image606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0.png"/><Relationship Id="rId3" Type="http://schemas.openxmlformats.org/officeDocument/2006/relationships/image" Target="../media/image464.png"/><Relationship Id="rId12" Type="http://schemas.microsoft.com/office/2011/relationships/inkAction" Target="../ink/inkAction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467.png"/><Relationship Id="rId11" Type="http://schemas.openxmlformats.org/officeDocument/2006/relationships/image" Target="../media/image469.png"/><Relationship Id="rId5" Type="http://schemas.openxmlformats.org/officeDocument/2006/relationships/image" Target="../media/image466.png"/><Relationship Id="rId10" Type="http://schemas.openxmlformats.org/officeDocument/2006/relationships/image" Target="../media/image468.png"/><Relationship Id="rId4" Type="http://schemas.openxmlformats.org/officeDocument/2006/relationships/image" Target="../media/image46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616.png"/><Relationship Id="rId7" Type="http://schemas.openxmlformats.org/officeDocument/2006/relationships/image" Target="../media/image619.png"/><Relationship Id="rId12" Type="http://schemas.openxmlformats.org/officeDocument/2006/relationships/image" Target="../media/image4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472.png"/><Relationship Id="rId11" Type="http://schemas.microsoft.com/office/2011/relationships/inkAction" Target="../ink/inkAction14.xml"/><Relationship Id="rId5" Type="http://schemas.openxmlformats.org/officeDocument/2006/relationships/image" Target="../media/image4702.png"/><Relationship Id="rId10" Type="http://schemas.openxmlformats.org/officeDocument/2006/relationships/image" Target="../media/image622.png"/><Relationship Id="rId4" Type="http://schemas.openxmlformats.org/officeDocument/2006/relationships/image" Target="../media/image608.png"/><Relationship Id="rId9" Type="http://schemas.openxmlformats.org/officeDocument/2006/relationships/image" Target="../media/image47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13" Type="http://schemas.openxmlformats.org/officeDocument/2006/relationships/image" Target="../media/image484.png"/><Relationship Id="rId18" Type="http://schemas.openxmlformats.org/officeDocument/2006/relationships/image" Target="../media/image489.png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492.png"/><Relationship Id="rId7" Type="http://schemas.openxmlformats.org/officeDocument/2006/relationships/image" Target="../media/image478.png"/><Relationship Id="rId12" Type="http://schemas.openxmlformats.org/officeDocument/2006/relationships/image" Target="../media/image483.png"/><Relationship Id="rId17" Type="http://schemas.openxmlformats.org/officeDocument/2006/relationships/image" Target="../media/image48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87.png"/><Relationship Id="rId20" Type="http://schemas.openxmlformats.org/officeDocument/2006/relationships/image" Target="../media/image491.png"/><Relationship Id="rId1" Type="http://schemas.openxmlformats.org/officeDocument/2006/relationships/tags" Target="../tags/tag43.xml"/><Relationship Id="rId6" Type="http://schemas.openxmlformats.org/officeDocument/2006/relationships/image" Target="../media/image477.png"/><Relationship Id="rId11" Type="http://schemas.openxmlformats.org/officeDocument/2006/relationships/image" Target="../media/image482.png"/><Relationship Id="rId5" Type="http://schemas.openxmlformats.org/officeDocument/2006/relationships/image" Target="../media/image476.png"/><Relationship Id="rId15" Type="http://schemas.openxmlformats.org/officeDocument/2006/relationships/image" Target="../media/image486.png"/><Relationship Id="rId10" Type="http://schemas.openxmlformats.org/officeDocument/2006/relationships/image" Target="../media/image481.png"/><Relationship Id="rId19" Type="http://schemas.openxmlformats.org/officeDocument/2006/relationships/image" Target="../media/image490.png"/><Relationship Id="rId4" Type="http://schemas.openxmlformats.org/officeDocument/2006/relationships/image" Target="../media/image475.png"/><Relationship Id="rId9" Type="http://schemas.openxmlformats.org/officeDocument/2006/relationships/image" Target="../media/image480.png"/><Relationship Id="rId14" Type="http://schemas.openxmlformats.org/officeDocument/2006/relationships/image" Target="../media/image48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96.png"/><Relationship Id="rId12" Type="http://schemas.openxmlformats.org/officeDocument/2006/relationships/image" Target="../media/image5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495.png"/><Relationship Id="rId11" Type="http://schemas.openxmlformats.org/officeDocument/2006/relationships/image" Target="../media/image500.png"/><Relationship Id="rId5" Type="http://schemas.openxmlformats.org/officeDocument/2006/relationships/image" Target="../media/image494.png"/><Relationship Id="rId10" Type="http://schemas.openxmlformats.org/officeDocument/2006/relationships/image" Target="../media/image11.png"/><Relationship Id="rId4" Type="http://schemas.openxmlformats.org/officeDocument/2006/relationships/image" Target="../media/image493.png"/><Relationship Id="rId9" Type="http://schemas.openxmlformats.org/officeDocument/2006/relationships/image" Target="../media/image49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13" Type="http://schemas.openxmlformats.org/officeDocument/2006/relationships/image" Target="../media/image513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03.png"/><Relationship Id="rId12" Type="http://schemas.openxmlformats.org/officeDocument/2006/relationships/image" Target="../media/image5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502.png"/><Relationship Id="rId11" Type="http://schemas.openxmlformats.org/officeDocument/2006/relationships/image" Target="../media/image509.png"/><Relationship Id="rId5" Type="http://schemas.openxmlformats.org/officeDocument/2006/relationships/image" Target="../media/image505.png"/><Relationship Id="rId10" Type="http://schemas.openxmlformats.org/officeDocument/2006/relationships/image" Target="../media/image508.png"/><Relationship Id="rId4" Type="http://schemas.openxmlformats.org/officeDocument/2006/relationships/image" Target="../media/image504.png"/><Relationship Id="rId9" Type="http://schemas.openxmlformats.org/officeDocument/2006/relationships/image" Target="../media/image50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6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9.png"/><Relationship Id="rId13" Type="http://schemas.openxmlformats.org/officeDocument/2006/relationships/image" Target="../media/image524.png"/><Relationship Id="rId3" Type="http://schemas.openxmlformats.org/officeDocument/2006/relationships/image" Target="../media/image514.png"/><Relationship Id="rId7" Type="http://schemas.openxmlformats.org/officeDocument/2006/relationships/image" Target="../media/image518.png"/><Relationship Id="rId12" Type="http://schemas.openxmlformats.org/officeDocument/2006/relationships/image" Target="../media/image523.png"/><Relationship Id="rId17" Type="http://schemas.openxmlformats.org/officeDocument/2006/relationships/image" Target="../media/image52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27.png"/><Relationship Id="rId1" Type="http://schemas.openxmlformats.org/officeDocument/2006/relationships/tags" Target="../tags/tag46.xml"/><Relationship Id="rId6" Type="http://schemas.openxmlformats.org/officeDocument/2006/relationships/image" Target="../media/image517.png"/><Relationship Id="rId11" Type="http://schemas.openxmlformats.org/officeDocument/2006/relationships/image" Target="../media/image522.png"/><Relationship Id="rId5" Type="http://schemas.openxmlformats.org/officeDocument/2006/relationships/image" Target="../media/image516.png"/><Relationship Id="rId15" Type="http://schemas.openxmlformats.org/officeDocument/2006/relationships/image" Target="../media/image526.png"/><Relationship Id="rId10" Type="http://schemas.openxmlformats.org/officeDocument/2006/relationships/image" Target="../media/image521.png"/><Relationship Id="rId4" Type="http://schemas.openxmlformats.org/officeDocument/2006/relationships/image" Target="../media/image515.png"/><Relationship Id="rId9" Type="http://schemas.openxmlformats.org/officeDocument/2006/relationships/image" Target="../media/image520.png"/><Relationship Id="rId14" Type="http://schemas.openxmlformats.org/officeDocument/2006/relationships/image" Target="../media/image52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3" Type="http://schemas.openxmlformats.org/officeDocument/2006/relationships/image" Target="../media/image536.png"/><Relationship Id="rId7" Type="http://schemas.microsoft.com/office/2011/relationships/inkAction" Target="../ink/inkAction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539.png"/><Relationship Id="rId5" Type="http://schemas.openxmlformats.org/officeDocument/2006/relationships/image" Target="../media/image538.png"/><Relationship Id="rId4" Type="http://schemas.openxmlformats.org/officeDocument/2006/relationships/image" Target="../media/image5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7" Type="http://schemas.openxmlformats.org/officeDocument/2006/relationships/image" Target="../media/image5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microsoft.com/office/2011/relationships/inkAction" Target="../ink/inkAction16.xml"/><Relationship Id="rId5" Type="http://schemas.openxmlformats.org/officeDocument/2006/relationships/image" Target="../media/image542.png"/><Relationship Id="rId4" Type="http://schemas.openxmlformats.org/officeDocument/2006/relationships/image" Target="../media/image537.pn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11/relationships/inkAction" Target="../ink/inkAction18.xml"/><Relationship Id="rId3" Type="http://schemas.microsoft.com/office/2011/relationships/inkAction" Target="../ink/inkAction17.xml"/><Relationship Id="rId7" Type="http://schemas.openxmlformats.org/officeDocument/2006/relationships/image" Target="../media/image5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537.png"/><Relationship Id="rId5" Type="http://schemas.openxmlformats.org/officeDocument/2006/relationships/image" Target="../media/image536.png"/><Relationship Id="rId4" Type="http://schemas.openxmlformats.org/officeDocument/2006/relationships/image" Target="../media/image543.png"/><Relationship Id="rId9" Type="http://schemas.openxmlformats.org/officeDocument/2006/relationships/image" Target="../media/image5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7" Type="http://schemas.openxmlformats.org/officeDocument/2006/relationships/image" Target="../media/image5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microsoft.com/office/2011/relationships/inkAction" Target="../ink/inkAction19.xml"/><Relationship Id="rId5" Type="http://schemas.openxmlformats.org/officeDocument/2006/relationships/image" Target="../media/image545.png"/><Relationship Id="rId4" Type="http://schemas.openxmlformats.org/officeDocument/2006/relationships/image" Target="../media/image53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547.png"/><Relationship Id="rId7" Type="http://schemas.openxmlformats.org/officeDocument/2006/relationships/image" Target="../media/image364.png"/><Relationship Id="rId12" Type="http://schemas.openxmlformats.org/officeDocument/2006/relationships/image" Target="../media/image5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11" Type="http://schemas.openxmlformats.org/officeDocument/2006/relationships/image" Target="../media/image554.png"/><Relationship Id="rId5" Type="http://schemas.openxmlformats.org/officeDocument/2006/relationships/image" Target="../media/image549.png"/><Relationship Id="rId10" Type="http://schemas.openxmlformats.org/officeDocument/2006/relationships/image" Target="../media/image553.png"/><Relationship Id="rId4" Type="http://schemas.openxmlformats.org/officeDocument/2006/relationships/image" Target="../media/image548.png"/><Relationship Id="rId9" Type="http://schemas.openxmlformats.org/officeDocument/2006/relationships/image" Target="../media/image5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562.png"/><Relationship Id="rId11" Type="http://schemas.openxmlformats.org/officeDocument/2006/relationships/image" Target="../media/image571.png"/><Relationship Id="rId10" Type="http://schemas.microsoft.com/office/2011/relationships/inkAction" Target="../ink/inkAction20.xml"/><Relationship Id="rId4" Type="http://schemas.openxmlformats.org/officeDocument/2006/relationships/image" Target="../media/image556.png"/><Relationship Id="rId9" Type="http://schemas.openxmlformats.org/officeDocument/2006/relationships/image" Target="../media/image568.png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11/relationships/inkAction" Target="../ink/inkAction21.xml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4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4430.png"/><Relationship Id="rId5" Type="http://schemas.openxmlformats.org/officeDocument/2006/relationships/image" Target="../media/image4420.png"/><Relationship Id="rId10" Type="http://schemas.openxmlformats.org/officeDocument/2006/relationships/image" Target="../media/image4461.png"/><Relationship Id="rId4" Type="http://schemas.openxmlformats.org/officeDocument/2006/relationships/image" Target="../media/image4391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11/relationships/inkAction" Target="../ink/inkAction22.xml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4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4391.png"/><Relationship Id="rId5" Type="http://schemas.openxmlformats.org/officeDocument/2006/relationships/image" Target="../media/image4470.png"/><Relationship Id="rId4" Type="http://schemas.openxmlformats.org/officeDocument/2006/relationships/image" Target="../media/image4430.png"/><Relationship Id="rId9" Type="http://schemas.openxmlformats.org/officeDocument/2006/relationships/image" Target="../media/image44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20.png"/><Relationship Id="rId5" Type="http://schemas.openxmlformats.org/officeDocument/2006/relationships/image" Target="../media/image4391.png"/><Relationship Id="rId4" Type="http://schemas.openxmlformats.org/officeDocument/2006/relationships/image" Target="../media/image44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8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png"/><Relationship Id="rId13" Type="http://schemas.openxmlformats.org/officeDocument/2006/relationships/image" Target="../media/image577.png"/><Relationship Id="rId3" Type="http://schemas.openxmlformats.org/officeDocument/2006/relationships/notesSlide" Target="../notesSlides/notesSlide16.xml"/><Relationship Id="rId12" Type="http://schemas.microsoft.com/office/2011/relationships/inkAction" Target="../ink/inkAction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573.png"/><Relationship Id="rId11" Type="http://schemas.openxmlformats.org/officeDocument/2006/relationships/image" Target="../media/image576.png"/><Relationship Id="rId5" Type="http://schemas.openxmlformats.org/officeDocument/2006/relationships/image" Target="../media/image572.png"/><Relationship Id="rId10" Type="http://schemas.openxmlformats.org/officeDocument/2006/relationships/image" Target="../media/image4581.png"/><Relationship Id="rId4" Type="http://schemas.openxmlformats.org/officeDocument/2006/relationships/image" Target="../media/image4520.png"/><Relationship Id="rId9" Type="http://schemas.openxmlformats.org/officeDocument/2006/relationships/image" Target="../media/image45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5" Type="http://schemas.openxmlformats.org/officeDocument/2006/relationships/image" Target="../media/image5492.png"/><Relationship Id="rId4" Type="http://schemas.openxmlformats.org/officeDocument/2006/relationships/image" Target="../media/image548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80.png"/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openxmlformats.org/officeDocument/2006/relationships/image" Target="../media/image4651.png"/><Relationship Id="rId5" Type="http://schemas.openxmlformats.org/officeDocument/2006/relationships/image" Target="../media/image4641.png"/><Relationship Id="rId10" Type="http://schemas.openxmlformats.org/officeDocument/2006/relationships/image" Target="../media/image4690.png"/><Relationship Id="rId4" Type="http://schemas.openxmlformats.org/officeDocument/2006/relationships/image" Target="../media/image4672.png"/><Relationship Id="rId9" Type="http://schemas.microsoft.com/office/2011/relationships/inkAction" Target="../ink/inkAction24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11/relationships/inkAction" Target="../ink/inkAction25.xml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6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4641.png"/><Relationship Id="rId5" Type="http://schemas.openxmlformats.org/officeDocument/2006/relationships/image" Target="../media/image4672.png"/><Relationship Id="rId4" Type="http://schemas.openxmlformats.org/officeDocument/2006/relationships/image" Target="../media/image4701.png"/><Relationship Id="rId9" Type="http://schemas.openxmlformats.org/officeDocument/2006/relationships/image" Target="../media/image47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30.png"/><Relationship Id="rId5" Type="http://schemas.openxmlformats.org/officeDocument/2006/relationships/image" Target="../media/image4651.png"/><Relationship Id="rId4" Type="http://schemas.openxmlformats.org/officeDocument/2006/relationships/image" Target="../media/image464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0.png"/><Relationship Id="rId3" Type="http://schemas.openxmlformats.org/officeDocument/2006/relationships/notesSlide" Target="../notesSlides/notesSlide21.xml"/><Relationship Id="rId7" Type="http://schemas.microsoft.com/office/2011/relationships/inkAction" Target="../ink/inkAction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openxmlformats.org/officeDocument/2006/relationships/image" Target="../media/image4761.png"/><Relationship Id="rId5" Type="http://schemas.openxmlformats.org/officeDocument/2006/relationships/image" Target="../media/image4751.png"/><Relationship Id="rId4" Type="http://schemas.openxmlformats.org/officeDocument/2006/relationships/image" Target="../media/image474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51.png"/><Relationship Id="rId13" Type="http://schemas.openxmlformats.org/officeDocument/2006/relationships/image" Target="../media/image5671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5541.png"/><Relationship Id="rId12" Type="http://schemas.openxmlformats.org/officeDocument/2006/relationships/image" Target="../media/image56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6" Type="http://schemas.openxmlformats.org/officeDocument/2006/relationships/image" Target="../media/image5531.png"/><Relationship Id="rId11" Type="http://schemas.openxmlformats.org/officeDocument/2006/relationships/image" Target="../media/image5622.png"/><Relationship Id="rId5" Type="http://schemas.openxmlformats.org/officeDocument/2006/relationships/image" Target="../media/image5521.png"/><Relationship Id="rId10" Type="http://schemas.openxmlformats.org/officeDocument/2006/relationships/image" Target="../media/image5612.png"/><Relationship Id="rId4" Type="http://schemas.openxmlformats.org/officeDocument/2006/relationships/image" Target="../media/image5513.png"/><Relationship Id="rId9" Type="http://schemas.openxmlformats.org/officeDocument/2006/relationships/image" Target="../media/image55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0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2910.png"/><Relationship Id="rId5" Type="http://schemas.openxmlformats.org/officeDocument/2006/relationships/image" Target="../media/image5712.png"/><Relationship Id="rId4" Type="http://schemas.openxmlformats.org/officeDocument/2006/relationships/image" Target="../media/image5681.png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11/relationships/inkAction" Target="../ink/inkAction27.xml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48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6" Type="http://schemas.openxmlformats.org/officeDocument/2006/relationships/image" Target="../media/image4801.png"/><Relationship Id="rId5" Type="http://schemas.openxmlformats.org/officeDocument/2006/relationships/image" Target="../media/image4790.png"/><Relationship Id="rId4" Type="http://schemas.openxmlformats.org/officeDocument/2006/relationships/image" Target="../media/image4780.png"/><Relationship Id="rId9" Type="http://schemas.openxmlformats.org/officeDocument/2006/relationships/image" Target="../media/image4820.png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11/relationships/inkAction" Target="../ink/inkAction28.xml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8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image" Target="../media/image4790.png"/><Relationship Id="rId5" Type="http://schemas.openxmlformats.org/officeDocument/2006/relationships/image" Target="../media/image4780.png"/><Relationship Id="rId4" Type="http://schemas.openxmlformats.org/officeDocument/2006/relationships/image" Target="../media/image4830.png"/><Relationship Id="rId9" Type="http://schemas.openxmlformats.org/officeDocument/2006/relationships/image" Target="../media/image48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0.png"/><Relationship Id="rId3" Type="http://schemas.openxmlformats.org/officeDocument/2006/relationships/image" Target="../media/image4780.png"/><Relationship Id="rId7" Type="http://schemas.microsoft.com/office/2011/relationships/inkAction" Target="../ink/inkAction2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1.png"/><Relationship Id="rId5" Type="http://schemas.openxmlformats.org/officeDocument/2006/relationships/image" Target="../media/image4790.png"/><Relationship Id="rId4" Type="http://schemas.openxmlformats.org/officeDocument/2006/relationships/image" Target="../media/image485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51.png"/><Relationship Id="rId13" Type="http://schemas.openxmlformats.org/officeDocument/2006/relationships/image" Target="../media/image5671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5761.png"/><Relationship Id="rId12" Type="http://schemas.openxmlformats.org/officeDocument/2006/relationships/image" Target="../media/image56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image" Target="../media/image5751.png"/><Relationship Id="rId11" Type="http://schemas.openxmlformats.org/officeDocument/2006/relationships/image" Target="../media/image5622.png"/><Relationship Id="rId5" Type="http://schemas.openxmlformats.org/officeDocument/2006/relationships/image" Target="../media/image5731.png"/><Relationship Id="rId10" Type="http://schemas.openxmlformats.org/officeDocument/2006/relationships/image" Target="../media/image5612.png"/><Relationship Id="rId4" Type="http://schemas.openxmlformats.org/officeDocument/2006/relationships/image" Target="../media/image5721.png"/><Relationship Id="rId9" Type="http://schemas.openxmlformats.org/officeDocument/2006/relationships/image" Target="../media/image556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0.png"/><Relationship Id="rId13" Type="http://schemas.microsoft.com/office/2011/relationships/inkAction" Target="../ink/inkAction30.xml"/><Relationship Id="rId3" Type="http://schemas.openxmlformats.org/officeDocument/2006/relationships/image" Target="../media/image4870.png"/><Relationship Id="rId12" Type="http://schemas.openxmlformats.org/officeDocument/2006/relationships/image" Target="../media/image494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78.png"/><Relationship Id="rId1" Type="http://schemas.openxmlformats.org/officeDocument/2006/relationships/tags" Target="../tags/tag65.xml"/><Relationship Id="rId11" Type="http://schemas.openxmlformats.org/officeDocument/2006/relationships/image" Target="../media/image4930.png"/><Relationship Id="rId5" Type="http://schemas.openxmlformats.org/officeDocument/2006/relationships/image" Target="../media/image4890.png"/><Relationship Id="rId15" Type="http://schemas.openxmlformats.org/officeDocument/2006/relationships/image" Target="../media/image5771.png"/><Relationship Id="rId10" Type="http://schemas.openxmlformats.org/officeDocument/2006/relationships/image" Target="../media/image4920.png"/><Relationship Id="rId4" Type="http://schemas.openxmlformats.org/officeDocument/2006/relationships/image" Target="../media/image4880.png"/><Relationship Id="rId9" Type="http://schemas.openxmlformats.org/officeDocument/2006/relationships/image" Target="../media/image4912.png"/><Relationship Id="rId14" Type="http://schemas.openxmlformats.org/officeDocument/2006/relationships/image" Target="../media/image495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notesSlide" Target="../notesSlides/notesSlide28.xml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microsoft.com/office/2011/relationships/inkAction" Target="../ink/inkAction31.xm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34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401.png"/><Relationship Id="rId5" Type="http://schemas.openxmlformats.org/officeDocument/2006/relationships/image" Target="../media/image3450.png"/><Relationship Id="rId4" Type="http://schemas.openxmlformats.org/officeDocument/2006/relationships/image" Target="../media/image3441.png"/><Relationship Id="rId9" Type="http://schemas.openxmlformats.org/officeDocument/2006/relationships/image" Target="../media/image57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9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58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582.png"/><Relationship Id="rId5" Type="http://schemas.openxmlformats.org/officeDocument/2006/relationships/image" Target="../media/image581.png"/><Relationship Id="rId4" Type="http://schemas.openxmlformats.org/officeDocument/2006/relationships/image" Target="../media/image580.png"/><Relationship Id="rId9" Type="http://schemas.openxmlformats.org/officeDocument/2006/relationships/image" Target="../media/image59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60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10" Type="http://schemas.openxmlformats.org/officeDocument/2006/relationships/image" Target="../media/image594.png"/><Relationship Id="rId4" Type="http://schemas.openxmlformats.org/officeDocument/2006/relationships/image" Target="../media/image351.png"/><Relationship Id="rId9" Type="http://schemas.openxmlformats.org/officeDocument/2006/relationships/image" Target="../media/image35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5" Type="http://schemas.openxmlformats.org/officeDocument/2006/relationships/image" Target="../media/image631.png"/><Relationship Id="rId4" Type="http://schemas.openxmlformats.org/officeDocument/2006/relationships/image" Target="../media/image63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7" Type="http://schemas.openxmlformats.org/officeDocument/2006/relationships/image" Target="../media/image6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openxmlformats.org/officeDocument/2006/relationships/image" Target="../media/image634.png"/><Relationship Id="rId5" Type="http://schemas.openxmlformats.org/officeDocument/2006/relationships/image" Target="../media/image633.png"/><Relationship Id="rId4" Type="http://schemas.openxmlformats.org/officeDocument/2006/relationships/image" Target="../media/image63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1.png"/><Relationship Id="rId13" Type="http://schemas.openxmlformats.org/officeDocument/2006/relationships/image" Target="../media/image645.png"/><Relationship Id="rId3" Type="http://schemas.openxmlformats.org/officeDocument/2006/relationships/image" Target="../media/image636.png"/><Relationship Id="rId7" Type="http://schemas.openxmlformats.org/officeDocument/2006/relationships/image" Target="../media/image640.png"/><Relationship Id="rId12" Type="http://schemas.openxmlformats.org/officeDocument/2006/relationships/image" Target="../media/image6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11" Type="http://schemas.openxmlformats.org/officeDocument/2006/relationships/image" Target="../media/image643.png"/><Relationship Id="rId5" Type="http://schemas.openxmlformats.org/officeDocument/2006/relationships/image" Target="../media/image638.png"/><Relationship Id="rId15" Type="http://schemas.openxmlformats.org/officeDocument/2006/relationships/image" Target="../media/image647.png"/><Relationship Id="rId10" Type="http://schemas.microsoft.com/office/2011/relationships/inkAction" Target="../ink/inkAction32.xml"/><Relationship Id="rId4" Type="http://schemas.openxmlformats.org/officeDocument/2006/relationships/image" Target="../media/image637.png"/><Relationship Id="rId9" Type="http://schemas.openxmlformats.org/officeDocument/2006/relationships/image" Target="../media/image642.png"/><Relationship Id="rId14" Type="http://schemas.openxmlformats.org/officeDocument/2006/relationships/image" Target="../media/image6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31.png"/><Relationship Id="rId5" Type="http://schemas.openxmlformats.org/officeDocument/2006/relationships/image" Target="../media/image121.png"/><Relationship Id="rId4" Type="http://schemas.openxmlformats.org/officeDocument/2006/relationships/image" Target="../media/image111.png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3.png"/><Relationship Id="rId3" Type="http://schemas.openxmlformats.org/officeDocument/2006/relationships/image" Target="../media/image644.png"/><Relationship Id="rId7" Type="http://schemas.openxmlformats.org/officeDocument/2006/relationships/image" Target="../media/image638.png"/><Relationship Id="rId12" Type="http://schemas.microsoft.com/office/2011/relationships/inkAction" Target="../ink/inkAction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6" Type="http://schemas.openxmlformats.org/officeDocument/2006/relationships/image" Target="../media/image647.png"/><Relationship Id="rId11" Type="http://schemas.openxmlformats.org/officeDocument/2006/relationships/image" Target="../media/image642.png"/><Relationship Id="rId5" Type="http://schemas.openxmlformats.org/officeDocument/2006/relationships/image" Target="../media/image646.png"/><Relationship Id="rId15" Type="http://schemas.openxmlformats.org/officeDocument/2006/relationships/image" Target="../media/image651.png"/><Relationship Id="rId10" Type="http://schemas.openxmlformats.org/officeDocument/2006/relationships/image" Target="../media/image641.png"/><Relationship Id="rId4" Type="http://schemas.openxmlformats.org/officeDocument/2006/relationships/image" Target="../media/image645.png"/><Relationship Id="rId9" Type="http://schemas.openxmlformats.org/officeDocument/2006/relationships/image" Target="../media/image648.png"/><Relationship Id="rId14" Type="http://schemas.openxmlformats.org/officeDocument/2006/relationships/image" Target="../media/image64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7.png"/><Relationship Id="rId3" Type="http://schemas.openxmlformats.org/officeDocument/2006/relationships/image" Target="../media/image6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6" Type="http://schemas.openxmlformats.org/officeDocument/2006/relationships/image" Target="../media/image655.png"/><Relationship Id="rId11" Type="http://schemas.openxmlformats.org/officeDocument/2006/relationships/image" Target="../media/image660.png"/><Relationship Id="rId5" Type="http://schemas.openxmlformats.org/officeDocument/2006/relationships/image" Target="../media/image654.png"/><Relationship Id="rId10" Type="http://schemas.openxmlformats.org/officeDocument/2006/relationships/image" Target="../media/image659.png"/><Relationship Id="rId4" Type="http://schemas.openxmlformats.org/officeDocument/2006/relationships/image" Target="../media/image653.png"/></Relationships>
</file>

<file path=ppt/slides/_rels/slide82.xml.rels><?xml version="1.0" encoding="UTF-8" standalone="yes"?>
<Relationships xmlns="http://schemas.openxmlformats.org/package/2006/relationships"><Relationship Id="rId8" Type="http://schemas.microsoft.com/office/2011/relationships/inkAction" Target="../ink/inkAction34.xml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6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6" Type="http://schemas.openxmlformats.org/officeDocument/2006/relationships/image" Target="../media/image663.png"/><Relationship Id="rId5" Type="http://schemas.openxmlformats.org/officeDocument/2006/relationships/image" Target="../media/image662.png"/><Relationship Id="rId4" Type="http://schemas.openxmlformats.org/officeDocument/2006/relationships/image" Target="../media/image661.png"/><Relationship Id="rId9" Type="http://schemas.openxmlformats.org/officeDocument/2006/relationships/image" Target="../media/image666.png"/></Relationships>
</file>

<file path=ppt/slides/_rels/slide83.xml.rels><?xml version="1.0" encoding="UTF-8" standalone="yes"?>
<Relationships xmlns="http://schemas.openxmlformats.org/package/2006/relationships"><Relationship Id="rId8" Type="http://schemas.microsoft.com/office/2011/relationships/inkAction" Target="../ink/inkAction35.xml"/><Relationship Id="rId13" Type="http://schemas.openxmlformats.org/officeDocument/2006/relationships/image" Target="../media/image672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665.png"/><Relationship Id="rId12" Type="http://schemas.openxmlformats.org/officeDocument/2006/relationships/image" Target="../media/image6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6" Type="http://schemas.openxmlformats.org/officeDocument/2006/relationships/image" Target="../media/image663.png"/><Relationship Id="rId11" Type="http://schemas.openxmlformats.org/officeDocument/2006/relationships/image" Target="../media/image668.png"/><Relationship Id="rId5" Type="http://schemas.openxmlformats.org/officeDocument/2006/relationships/image" Target="../media/image662.png"/><Relationship Id="rId10" Type="http://schemas.openxmlformats.org/officeDocument/2006/relationships/image" Target="../media/image667.png"/><Relationship Id="rId4" Type="http://schemas.openxmlformats.org/officeDocument/2006/relationships/image" Target="../media/image661.png"/><Relationship Id="rId9" Type="http://schemas.openxmlformats.org/officeDocument/2006/relationships/image" Target="../media/image666.png"/><Relationship Id="rId14" Type="http://schemas.openxmlformats.org/officeDocument/2006/relationships/image" Target="../media/image673.png"/></Relationships>
</file>

<file path=ppt/slides/_rels/slide84.xml.rels><?xml version="1.0" encoding="UTF-8" standalone="yes"?>
<Relationships xmlns="http://schemas.openxmlformats.org/package/2006/relationships"><Relationship Id="rId8" Type="http://schemas.microsoft.com/office/2011/relationships/inkAction" Target="../ink/inkAction36.xml"/><Relationship Id="rId13" Type="http://schemas.openxmlformats.org/officeDocument/2006/relationships/image" Target="../media/image672.pn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674.png"/><Relationship Id="rId12" Type="http://schemas.openxmlformats.org/officeDocument/2006/relationships/image" Target="../media/image6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6" Type="http://schemas.openxmlformats.org/officeDocument/2006/relationships/image" Target="../media/image663.png"/><Relationship Id="rId11" Type="http://schemas.openxmlformats.org/officeDocument/2006/relationships/image" Target="../media/image676.png"/><Relationship Id="rId5" Type="http://schemas.openxmlformats.org/officeDocument/2006/relationships/image" Target="../media/image662.png"/><Relationship Id="rId10" Type="http://schemas.openxmlformats.org/officeDocument/2006/relationships/image" Target="../media/image675.png"/><Relationship Id="rId4" Type="http://schemas.openxmlformats.org/officeDocument/2006/relationships/image" Target="../media/image661.png"/><Relationship Id="rId9" Type="http://schemas.openxmlformats.org/officeDocument/2006/relationships/image" Target="../media/image666.png"/><Relationship Id="rId14" Type="http://schemas.openxmlformats.org/officeDocument/2006/relationships/image" Target="../media/image67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6" Type="http://schemas.openxmlformats.org/officeDocument/2006/relationships/image" Target="../media/image684.png"/><Relationship Id="rId5" Type="http://schemas.microsoft.com/office/2011/relationships/inkAction" Target="../ink/inkAction37.xml"/><Relationship Id="rId4" Type="http://schemas.openxmlformats.org/officeDocument/2006/relationships/image" Target="../media/image683.png"/></Relationships>
</file>

<file path=ppt/slides/_rels/slide86.xml.rels><?xml version="1.0" encoding="UTF-8" standalone="yes"?>
<Relationships xmlns="http://schemas.openxmlformats.org/package/2006/relationships"><Relationship Id="rId7" Type="http://schemas.openxmlformats.org/officeDocument/2006/relationships/image" Target="../media/image68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microsoft.com/office/2011/relationships/inkAction" Target="../ink/inkAction38.xml"/><Relationship Id="rId5" Type="http://schemas.openxmlformats.org/officeDocument/2006/relationships/image" Target="../media/image687.png"/><Relationship Id="rId4" Type="http://schemas.openxmlformats.org/officeDocument/2006/relationships/image" Target="../media/image68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png"/><Relationship Id="rId7" Type="http://schemas.openxmlformats.org/officeDocument/2006/relationships/image" Target="../media/image6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6" Type="http://schemas.microsoft.com/office/2011/relationships/inkAction" Target="../ink/inkAction39.xml"/><Relationship Id="rId5" Type="http://schemas.openxmlformats.org/officeDocument/2006/relationships/image" Target="../media/image687.png"/><Relationship Id="rId4" Type="http://schemas.openxmlformats.org/officeDocument/2006/relationships/image" Target="../media/image692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5.png"/><Relationship Id="rId3" Type="http://schemas.openxmlformats.org/officeDocument/2006/relationships/image" Target="../media/image689.png"/><Relationship Id="rId7" Type="http://schemas.microsoft.com/office/2011/relationships/inkAction" Target="../ink/inkAction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6" Type="http://schemas.openxmlformats.org/officeDocument/2006/relationships/image" Target="../media/image694.png"/><Relationship Id="rId5" Type="http://schemas.openxmlformats.org/officeDocument/2006/relationships/image" Target="../media/image687.png"/><Relationship Id="rId4" Type="http://schemas.openxmlformats.org/officeDocument/2006/relationships/image" Target="../media/image692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7.png"/><Relationship Id="rId3" Type="http://schemas.openxmlformats.org/officeDocument/2006/relationships/image" Target="../media/image689.png"/><Relationship Id="rId7" Type="http://schemas.microsoft.com/office/2011/relationships/inkAction" Target="../ink/inkAction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6" Type="http://schemas.openxmlformats.org/officeDocument/2006/relationships/image" Target="../media/image696.png"/><Relationship Id="rId5" Type="http://schemas.openxmlformats.org/officeDocument/2006/relationships/image" Target="../media/image687.png"/><Relationship Id="rId4" Type="http://schemas.openxmlformats.org/officeDocument/2006/relationships/image" Target="../media/image69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1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9.png"/><Relationship Id="rId3" Type="http://schemas.openxmlformats.org/officeDocument/2006/relationships/image" Target="../media/image689.png"/><Relationship Id="rId7" Type="http://schemas.microsoft.com/office/2011/relationships/inkAction" Target="../ink/inkAction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6" Type="http://schemas.openxmlformats.org/officeDocument/2006/relationships/image" Target="../media/image698.png"/><Relationship Id="rId5" Type="http://schemas.openxmlformats.org/officeDocument/2006/relationships/image" Target="../media/image687.png"/><Relationship Id="rId4" Type="http://schemas.openxmlformats.org/officeDocument/2006/relationships/image" Target="../media/image69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2.png"/><Relationship Id="rId7" Type="http://schemas.openxmlformats.org/officeDocument/2006/relationships/image" Target="../media/image70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6" Type="http://schemas.microsoft.com/office/2011/relationships/inkAction" Target="../ink/inkAction43.xml"/><Relationship Id="rId5" Type="http://schemas.openxmlformats.org/officeDocument/2006/relationships/image" Target="../media/image687.png"/><Relationship Id="rId4" Type="http://schemas.openxmlformats.org/officeDocument/2006/relationships/image" Target="../media/image69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4" Type="http://schemas.openxmlformats.org/officeDocument/2006/relationships/image" Target="../media/image705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3.png"/><Relationship Id="rId3" Type="http://schemas.openxmlformats.org/officeDocument/2006/relationships/image" Target="../media/image70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6" Type="http://schemas.openxmlformats.org/officeDocument/2006/relationships/image" Target="../media/image709.png"/><Relationship Id="rId5" Type="http://schemas.openxmlformats.org/officeDocument/2006/relationships/image" Target="../media/image708.png"/><Relationship Id="rId10" Type="http://schemas.openxmlformats.org/officeDocument/2006/relationships/image" Target="../media/image714.png"/><Relationship Id="rId4" Type="http://schemas.openxmlformats.org/officeDocument/2006/relationships/image" Target="../media/image707.png"/><Relationship Id="rId9" Type="http://schemas.microsoft.com/office/2011/relationships/inkAction" Target="../ink/inkAction44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6.png"/><Relationship Id="rId3" Type="http://schemas.openxmlformats.org/officeDocument/2006/relationships/image" Target="../media/image70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6" Type="http://schemas.openxmlformats.org/officeDocument/2006/relationships/image" Target="../media/image715.png"/><Relationship Id="rId5" Type="http://schemas.openxmlformats.org/officeDocument/2006/relationships/image" Target="../media/image708.png"/><Relationship Id="rId10" Type="http://schemas.openxmlformats.org/officeDocument/2006/relationships/image" Target="../media/image717.png"/><Relationship Id="rId4" Type="http://schemas.openxmlformats.org/officeDocument/2006/relationships/image" Target="../media/image707.png"/><Relationship Id="rId9" Type="http://schemas.microsoft.com/office/2011/relationships/inkAction" Target="../ink/inkAction4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8.png"/><Relationship Id="rId7" Type="http://schemas.openxmlformats.org/officeDocument/2006/relationships/image" Target="../media/image7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6" Type="http://schemas.openxmlformats.org/officeDocument/2006/relationships/image" Target="../media/image722.png"/><Relationship Id="rId5" Type="http://schemas.openxmlformats.org/officeDocument/2006/relationships/image" Target="../media/image721.png"/><Relationship Id="rId4" Type="http://schemas.openxmlformats.org/officeDocument/2006/relationships/image" Target="../media/image71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8.png"/><Relationship Id="rId7" Type="http://schemas.openxmlformats.org/officeDocument/2006/relationships/image" Target="../media/image7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6" Type="http://schemas.openxmlformats.org/officeDocument/2006/relationships/image" Target="../media/image722.png"/><Relationship Id="rId5" Type="http://schemas.openxmlformats.org/officeDocument/2006/relationships/image" Target="../media/image725.png"/><Relationship Id="rId4" Type="http://schemas.openxmlformats.org/officeDocument/2006/relationships/image" Target="../media/image72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2.png"/><Relationship Id="rId13" Type="http://schemas.openxmlformats.org/officeDocument/2006/relationships/image" Target="../media/image735.png"/><Relationship Id="rId3" Type="http://schemas.openxmlformats.org/officeDocument/2006/relationships/image" Target="../media/image726.png"/><Relationship Id="rId7" Type="http://schemas.openxmlformats.org/officeDocument/2006/relationships/image" Target="../media/image731.png"/><Relationship Id="rId12" Type="http://schemas.openxmlformats.org/officeDocument/2006/relationships/image" Target="../media/image7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Relationship Id="rId6" Type="http://schemas.openxmlformats.org/officeDocument/2006/relationships/image" Target="../media/image729.png"/><Relationship Id="rId11" Type="http://schemas.openxmlformats.org/officeDocument/2006/relationships/image" Target="../media/image634.png"/><Relationship Id="rId5" Type="http://schemas.openxmlformats.org/officeDocument/2006/relationships/image" Target="../media/image728.png"/><Relationship Id="rId10" Type="http://schemas.openxmlformats.org/officeDocument/2006/relationships/image" Target="../media/image633.png"/><Relationship Id="rId4" Type="http://schemas.openxmlformats.org/officeDocument/2006/relationships/image" Target="../media/image727.png"/><Relationship Id="rId9" Type="http://schemas.openxmlformats.org/officeDocument/2006/relationships/image" Target="../media/image73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30.png"/><Relationship Id="rId7" Type="http://schemas.openxmlformats.org/officeDocument/2006/relationships/image" Target="../media/image6920.png"/><Relationship Id="rId12" Type="http://schemas.openxmlformats.org/officeDocument/2006/relationships/image" Target="../media/image69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Relationship Id="rId11" Type="http://schemas.openxmlformats.org/officeDocument/2006/relationships/image" Target="../media/image6960.png"/><Relationship Id="rId5" Type="http://schemas.openxmlformats.org/officeDocument/2006/relationships/image" Target="../media/image6880.png"/><Relationship Id="rId10" Type="http://schemas.openxmlformats.org/officeDocument/2006/relationships/image" Target="../media/image6950.png"/><Relationship Id="rId4" Type="http://schemas.openxmlformats.org/officeDocument/2006/relationships/image" Target="../media/image6870.png"/><Relationship Id="rId9" Type="http://schemas.openxmlformats.org/officeDocument/2006/relationships/image" Target="../media/image694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30.png"/><Relationship Id="rId3" Type="http://schemas.openxmlformats.org/officeDocument/2006/relationships/image" Target="../media/image7020.png"/><Relationship Id="rId7" Type="http://schemas.openxmlformats.org/officeDocument/2006/relationships/image" Target="../media/image7060.png"/><Relationship Id="rId2" Type="http://schemas.openxmlformats.org/officeDocument/2006/relationships/image" Target="../media/image6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50.png"/><Relationship Id="rId5" Type="http://schemas.openxmlformats.org/officeDocument/2006/relationships/image" Target="../media/image7040.png"/><Relationship Id="rId4" Type="http://schemas.openxmlformats.org/officeDocument/2006/relationships/image" Target="../media/image7030.png"/><Relationship Id="rId9" Type="http://schemas.openxmlformats.org/officeDocument/2006/relationships/image" Target="../media/image69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Free photos of Paper">
            <a:extLst>
              <a:ext uri="{FF2B5EF4-FFF2-40B4-BE49-F238E27FC236}">
                <a16:creationId xmlns:a16="http://schemas.microsoft.com/office/drawing/2014/main" id="{062A882B-60E1-9866-0A02-A00FEB416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8" b="7452"/>
          <a:stretch/>
        </p:blipFill>
        <p:spPr bwMode="auto">
          <a:xfrm>
            <a:off x="-36513" y="-29402"/>
            <a:ext cx="12279261" cy="69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177E957-D02A-A935-B98F-55AC75CF02FD}"/>
              </a:ext>
            </a:extLst>
          </p:cNvPr>
          <p:cNvSpPr/>
          <p:nvPr/>
        </p:nvSpPr>
        <p:spPr>
          <a:xfrm>
            <a:off x="-1046375" y="-181170"/>
            <a:ext cx="12857376" cy="183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2609B-D48C-15EB-35E9-2A6AE0EC3419}"/>
              </a:ext>
            </a:extLst>
          </p:cNvPr>
          <p:cNvSpPr txBox="1"/>
          <p:nvPr/>
        </p:nvSpPr>
        <p:spPr>
          <a:xfrm>
            <a:off x="-21424" y="-29401"/>
            <a:ext cx="10168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Spinors For Beginners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479A54-DB5D-11AF-563E-DB0B672C7CC6}"/>
              </a:ext>
            </a:extLst>
          </p:cNvPr>
          <p:cNvSpPr/>
          <p:nvPr/>
        </p:nvSpPr>
        <p:spPr>
          <a:xfrm>
            <a:off x="-128723" y="944329"/>
            <a:ext cx="9318444" cy="288865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C8EC190-4FA2-740F-DFC7-27F66EA35D3A}"/>
              </a:ext>
            </a:extLst>
          </p:cNvPr>
          <p:cNvGrpSpPr/>
          <p:nvPr/>
        </p:nvGrpSpPr>
        <p:grpSpPr>
          <a:xfrm>
            <a:off x="9975199" y="-1770302"/>
            <a:ext cx="3794760" cy="3794760"/>
            <a:chOff x="9916205" y="-1445835"/>
            <a:chExt cx="3794760" cy="379476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13C4AB6-BBEA-6784-01C1-13D5627FC6F3}"/>
                </a:ext>
              </a:extLst>
            </p:cNvPr>
            <p:cNvSpPr/>
            <p:nvPr/>
          </p:nvSpPr>
          <p:spPr>
            <a:xfrm>
              <a:off x="9916205" y="-1445835"/>
              <a:ext cx="3794760" cy="3794760"/>
            </a:xfrm>
            <a:prstGeom prst="ellipse">
              <a:avLst/>
            </a:prstGeom>
            <a:solidFill>
              <a:srgbClr val="AEA3FF"/>
            </a:solidFill>
            <a:ln w="190500">
              <a:solidFill>
                <a:srgbClr val="14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5DA975F-E268-BDC5-7240-7EA7B046245F}"/>
                </a:ext>
              </a:extLst>
            </p:cNvPr>
            <p:cNvSpPr txBox="1"/>
            <p:nvPr/>
          </p:nvSpPr>
          <p:spPr>
            <a:xfrm>
              <a:off x="10443100" y="173587"/>
              <a:ext cx="1848583" cy="2015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Impact" panose="020B0806030902050204" pitchFamily="34" charset="0"/>
                  <a:ea typeface="+mn-ea"/>
                  <a:cs typeface="+mn-cs"/>
                </a:rPr>
                <a:t>20</a:t>
              </a:r>
              <a:endParaRPr kumimoji="0" lang="en-CA" sz="1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B09F379-0129-5E9A-A73C-CE8724633DDB}"/>
              </a:ext>
            </a:extLst>
          </p:cNvPr>
          <p:cNvSpPr/>
          <p:nvPr/>
        </p:nvSpPr>
        <p:spPr>
          <a:xfrm>
            <a:off x="-1264920" y="2653751"/>
            <a:ext cx="14013159" cy="259759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1164DDE-BA40-9871-FC96-5E87B33059FA}"/>
              </a:ext>
            </a:extLst>
          </p:cNvPr>
          <p:cNvSpPr/>
          <p:nvPr/>
        </p:nvSpPr>
        <p:spPr>
          <a:xfrm>
            <a:off x="-157470" y="4204248"/>
            <a:ext cx="13411200" cy="288865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9A8451-B092-71C9-E7C4-01CDA93E83AF}"/>
              </a:ext>
            </a:extLst>
          </p:cNvPr>
          <p:cNvSpPr txBox="1"/>
          <p:nvPr/>
        </p:nvSpPr>
        <p:spPr>
          <a:xfrm>
            <a:off x="101684" y="436277"/>
            <a:ext cx="844145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Lorentz</a:t>
            </a:r>
            <a:endParaRPr kumimoji="0" lang="en-CA" sz="20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CB7237-209B-20A6-AF72-66642F3CE817}"/>
                  </a:ext>
                </a:extLst>
              </p:cNvPr>
              <p:cNvSpPr txBox="1"/>
              <p:nvPr/>
            </p:nvSpPr>
            <p:spPr>
              <a:xfrm rot="467030">
                <a:off x="5403527" y="4069136"/>
                <a:ext cx="3533215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CA" sz="1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>
                                  <a:alpha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CA" sz="1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>
                                  <a:alpha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CA" sz="1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>
                                  <a:alpha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CA" sz="11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>
                                  <a:alpha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kumimoji="0" lang="en-CA" sz="1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>
                      <a:alpha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CB7237-209B-20A6-AF72-66642F3CE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67030">
                <a:off x="5403527" y="4069136"/>
                <a:ext cx="3533215" cy="17851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0BBBC2-EB51-E7BA-11D8-C6DFEEC6A14C}"/>
                  </a:ext>
                </a:extLst>
              </p:cNvPr>
              <p:cNvSpPr txBox="1"/>
              <p:nvPr/>
            </p:nvSpPr>
            <p:spPr>
              <a:xfrm>
                <a:off x="4432930" y="5512236"/>
                <a:ext cx="7809818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CA" sz="8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>
                                  <a:alpha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CA" sz="8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>
                                  <a:alpha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kumimoji="0" lang="en-CA" sz="8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>
                                  <a:alpha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CA" sz="8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>
                                  <a:alpha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kumimoji="0" lang="en-CA" sz="8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alpha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CA" sz="8800" b="1" i="1" smtClean="0">
                              <a:solidFill>
                                <a:srgbClr val="FF0000">
                                  <a:alpha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800" b="1" i="1">
                              <a:solidFill>
                                <a:srgbClr val="FF0000">
                                  <a:alpha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CA" sz="8800" b="1" i="1">
                              <a:solidFill>
                                <a:srgbClr val="FF0000">
                                  <a:alpha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800" b="1" i="1">
                              <a:solidFill>
                                <a:srgbClr val="FF0000">
                                  <a:alpha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CA" sz="8800" b="1" dirty="0">
                  <a:solidFill>
                    <a:schemeClr val="tx1">
                      <a:alpha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0BBBC2-EB51-E7BA-11D8-C6DFEEC6A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930" y="5512236"/>
                <a:ext cx="7809818" cy="1446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C3524E-8C36-28FF-9DD9-BE3E71CA57E5}"/>
                  </a:ext>
                </a:extLst>
              </p:cNvPr>
              <p:cNvSpPr txBox="1"/>
              <p:nvPr/>
            </p:nvSpPr>
            <p:spPr>
              <a:xfrm rot="20700000">
                <a:off x="296201" y="4559742"/>
                <a:ext cx="509988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CA" sz="1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>
                                  <a:alpha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GB" sz="12000" b="1" dirty="0">
                              <a:solidFill>
                                <a:srgbClr val="7030A0">
                                  <a:alpha val="5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½</m:t>
                          </m:r>
                          <m:r>
                            <a:rPr kumimoji="0" lang="en-CA" sz="1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>
                                  <a:alpha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GB" sz="12000" b="1" dirty="0">
                              <a:solidFill>
                                <a:srgbClr val="7030A0">
                                  <a:alpha val="5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½</m:t>
                          </m:r>
                        </m:e>
                      </m:d>
                    </m:oMath>
                  </m:oMathPara>
                </a14:m>
                <a:endParaRPr kumimoji="0" lang="en-CA" sz="1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>
                      <a:alpha val="50000"/>
                    </a:srgbClr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C3524E-8C36-28FF-9DD9-BE3E71CA5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700000">
                <a:off x="296201" y="4559742"/>
                <a:ext cx="5099886" cy="1938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DFB0649-6003-C9E9-31F0-EFE803D49722}"/>
              </a:ext>
            </a:extLst>
          </p:cNvPr>
          <p:cNvSpPr txBox="1"/>
          <p:nvPr/>
        </p:nvSpPr>
        <p:spPr>
          <a:xfrm>
            <a:off x="1781511" y="2682385"/>
            <a:ext cx="106605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Representations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4C082F-89B4-D53B-73DC-AE07F72BE755}"/>
                  </a:ext>
                </a:extLst>
              </p:cNvPr>
              <p:cNvSpPr txBox="1"/>
              <p:nvPr/>
            </p:nvSpPr>
            <p:spPr>
              <a:xfrm rot="900000">
                <a:off x="56091" y="4009668"/>
                <a:ext cx="3987487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CA" sz="75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6600">
                                  <a:alpha val="34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GB" sz="7500" b="1" dirty="0">
                              <a:solidFill>
                                <a:srgbClr val="FF6600">
                                  <a:alpha val="34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½</m:t>
                          </m:r>
                          <m:r>
                            <a:rPr kumimoji="0" lang="en-CA" sz="75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6600">
                                  <a:alpha val="34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CA" sz="7500" b="1" i="0" dirty="0" smtClean="0">
                              <a:solidFill>
                                <a:srgbClr val="FF6600">
                                  <a:alpha val="34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0" lang="en-CA" sz="7500" b="1" i="0" u="none" strike="noStrike" kern="1200" cap="none" spc="0" normalizeH="0" baseline="0" noProof="0" dirty="0">
                  <a:ln>
                    <a:noFill/>
                  </a:ln>
                  <a:solidFill>
                    <a:srgbClr val="FF6600">
                      <a:alpha val="34000"/>
                    </a:srgbClr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4C082F-89B4-D53B-73DC-AE07F72BE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00000">
                <a:off x="56091" y="4009668"/>
                <a:ext cx="3987487" cy="12464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D9F9C5-822E-1191-B5A8-CB99556CE798}"/>
                  </a:ext>
                </a:extLst>
              </p:cNvPr>
              <p:cNvSpPr txBox="1"/>
              <p:nvPr/>
            </p:nvSpPr>
            <p:spPr>
              <a:xfrm rot="20700000">
                <a:off x="9036803" y="4180761"/>
                <a:ext cx="3174936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CA" sz="8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3399">
                                  <a:alpha val="2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8800" b="1" dirty="0">
                              <a:solidFill>
                                <a:srgbClr val="FF3399">
                                  <a:alpha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kumimoji="0" lang="en-CA" sz="8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3399">
                                  <a:alpha val="2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GB" sz="8800" b="1" dirty="0">
                              <a:solidFill>
                                <a:srgbClr val="FF3399">
                                  <a:alpha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½</m:t>
                          </m:r>
                        </m:e>
                      </m:d>
                    </m:oMath>
                  </m:oMathPara>
                </a14:m>
                <a:endParaRPr kumimoji="0" lang="en-CA" sz="88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99">
                      <a:alpha val="25000"/>
                    </a:srgbClr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D9F9C5-822E-1191-B5A8-CB99556CE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700000">
                <a:off x="9036803" y="4180761"/>
                <a:ext cx="3174936" cy="14465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298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7B6333B-9435-3960-3821-33AD3CC7AF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6599037"/>
                  </p:ext>
                </p:extLst>
              </p:nvPr>
            </p:nvGraphicFramePr>
            <p:xfrm>
              <a:off x="176982" y="29497"/>
              <a:ext cx="11857701" cy="680444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51818">
                      <a:extLst>
                        <a:ext uri="{9D8B030D-6E8A-4147-A177-3AD203B41FA5}">
                          <a16:colId xmlns:a16="http://schemas.microsoft.com/office/drawing/2014/main" val="3912978811"/>
                        </a:ext>
                      </a:extLst>
                    </a:gridCol>
                    <a:gridCol w="2064775">
                      <a:extLst>
                        <a:ext uri="{9D8B030D-6E8A-4147-A177-3AD203B41FA5}">
                          <a16:colId xmlns:a16="http://schemas.microsoft.com/office/drawing/2014/main" val="1862394966"/>
                        </a:ext>
                      </a:extLst>
                    </a:gridCol>
                    <a:gridCol w="4188542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3952566">
                      <a:extLst>
                        <a:ext uri="{9D8B030D-6E8A-4147-A177-3AD203B41FA5}">
                          <a16:colId xmlns:a16="http://schemas.microsoft.com/office/drawing/2014/main" val="269177886"/>
                        </a:ext>
                      </a:extLst>
                    </a:gridCol>
                  </a:tblGrid>
                  <a:tr h="1303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Spin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CA" sz="32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32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Dimension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000" dirty="0"/>
                            <a:t>Lie Group </a:t>
                          </a:r>
                          <a14:m>
                            <m:oMath xmlns:m="http://schemas.openxmlformats.org/officeDocument/2006/math"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𝑆𝑈</m:t>
                              </m:r>
                              <m:d>
                                <m:dPr>
                                  <m:ctrlP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oMath>
                          </a14:m>
                          <a:endParaRPr lang="en-CA" sz="4000" b="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CA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4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4000" dirty="0"/>
                            <a:t>Lie Algebra </a:t>
                          </a:r>
                          <a14:m>
                            <m:oMath xmlns:m="http://schemas.openxmlformats.org/officeDocument/2006/math"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𝔰𝔲</m:t>
                              </m:r>
                              <m:d>
                                <m:dPr>
                                  <m:ctrlP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oMath>
                          </a14:m>
                          <a:endParaRPr lang="en-CA" sz="4000" b="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4755555"/>
                      </a:ext>
                    </a:extLst>
                  </a:tr>
                  <a:tr h="13373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800" b="0" i="1" smtClean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800" dirty="0">
                            <a:solidFill>
                              <a:srgbClr val="FF0066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0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GB" sz="4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13851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CA" sz="4800" dirty="0" smtClean="0">
                                    <a:solidFill>
                                      <a:srgbClr val="FF0066"/>
                                    </a:solidFill>
                                  </a:rPr>
                                  <m:t>½</m:t>
                                </m:r>
                              </m:oMath>
                            </m:oMathPara>
                          </a14:m>
                          <a:endParaRPr lang="en-CA" sz="4800" dirty="0">
                            <a:solidFill>
                              <a:srgbClr val="FF0066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f>
                                                <m:fPr>
                                                  <m:type m:val="skw"/>
                                                  <m:ctrl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GB" sz="3200" i="1">
                                                      <a:solidFill>
                                                        <a:srgbClr val="FF66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f>
                                                <m:fPr>
                                                  <m:type m:val="skw"/>
                                                  <m:ctrl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GB" sz="3200" i="1">
                                                      <a:solidFill>
                                                        <a:srgbClr val="FF66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CA" sz="40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CA" sz="4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GB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4432287"/>
                      </a:ext>
                    </a:extLst>
                  </a:tr>
                  <a:tr h="20209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800" b="0" i="1" smtClean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800" dirty="0">
                            <a:solidFill>
                              <a:srgbClr val="FF0066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6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60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36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x-IV_mathan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6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60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36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6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60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6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60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36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36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6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6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6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x-IV_mathan" sz="36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6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36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6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GB" sz="3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193945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259290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7B6333B-9435-3960-3821-33AD3CC7AF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6599037"/>
                  </p:ext>
                </p:extLst>
              </p:nvPr>
            </p:nvGraphicFramePr>
            <p:xfrm>
              <a:off x="176982" y="29497"/>
              <a:ext cx="11857701" cy="680444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51818">
                      <a:extLst>
                        <a:ext uri="{9D8B030D-6E8A-4147-A177-3AD203B41FA5}">
                          <a16:colId xmlns:a16="http://schemas.microsoft.com/office/drawing/2014/main" val="3912978811"/>
                        </a:ext>
                      </a:extLst>
                    </a:gridCol>
                    <a:gridCol w="2064775">
                      <a:extLst>
                        <a:ext uri="{9D8B030D-6E8A-4147-A177-3AD203B41FA5}">
                          <a16:colId xmlns:a16="http://schemas.microsoft.com/office/drawing/2014/main" val="1862394966"/>
                        </a:ext>
                      </a:extLst>
                    </a:gridCol>
                    <a:gridCol w="4188542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3952566">
                      <a:extLst>
                        <a:ext uri="{9D8B030D-6E8A-4147-A177-3AD203B41FA5}">
                          <a16:colId xmlns:a16="http://schemas.microsoft.com/office/drawing/2014/main" val="269177886"/>
                        </a:ext>
                      </a:extLst>
                    </a:gridCol>
                  </a:tblGrid>
                  <a:tr h="14130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38" t="-7328" r="-618819" b="-3827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0531" t="-7328" r="-394690" b="-3827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9083" t="-7328" r="-94760" b="-3827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154" t="-7328" r="-308" b="-3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4755555"/>
                      </a:ext>
                    </a:extLst>
                  </a:tr>
                  <a:tr h="1337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38" t="-113182" r="-618819" b="-30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0531" t="-113182" r="-394690" b="-30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9083" t="-113182" r="-94760" b="-30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154" t="-113182" r="-308" b="-30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13851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38" t="-206608" r="-618819" b="-194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0531" t="-206608" r="-394690" b="-194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9083" t="-206608" r="-94760" b="-194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154" t="-206608" r="-308" b="-194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4432287"/>
                      </a:ext>
                    </a:extLst>
                  </a:tr>
                  <a:tr h="20209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38" t="-209009" r="-618819" b="-324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0531" t="-209009" r="-394690" b="-324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9083" t="-209009" r="-94760" b="-324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154" t="-209009" r="-308" b="-324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193945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38" t="-970755" r="-618819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0531" t="-970755" r="-394690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89083" t="-970755" r="-94760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154" t="-970755" r="-308" b="-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59290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5E22795-7FAB-0A00-35AA-612CC55FADE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0080" y="579600"/>
              <a:ext cx="11484000" cy="8452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5E22795-7FAB-0A00-35AA-612CC55FAD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720" y="570240"/>
                <a:ext cx="11502720" cy="864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8335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94"/>
    </mc:Choice>
    <mc:Fallback xmlns="">
      <p:transition spd="slow" advTm="30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67D138-8B97-6707-6CEB-69CCE031519A}"/>
                  </a:ext>
                </a:extLst>
              </p:cNvPr>
              <p:cNvSpPr txBox="1"/>
              <p:nvPr/>
            </p:nvSpPr>
            <p:spPr>
              <a:xfrm>
                <a:off x="129407" y="65715"/>
                <a:ext cx="1195633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CA" sz="7200" dirty="0">
                    <a:solidFill>
                      <a:prstClr val="black"/>
                    </a:solidFill>
                  </a:rPr>
                  <a:t>Lorentz </a:t>
                </a:r>
                <a:r>
                  <a:rPr lang="en-CA" sz="7200" dirty="0" err="1">
                    <a:solidFill>
                      <a:prstClr val="black"/>
                    </a:solidFill>
                  </a:rPr>
                  <a:t>Trfm</a:t>
                </a:r>
                <a:r>
                  <a:rPr lang="en-CA" sz="7200" dirty="0">
                    <a:solidFill>
                      <a:prstClr val="black"/>
                    </a:solidFill>
                  </a:rPr>
                  <a:t>.: </a:t>
                </a:r>
                <a14:m>
                  <m:oMath xmlns:m="http://schemas.openxmlformats.org/officeDocument/2006/math">
                    <m:r>
                      <a:rPr lang="en-CA" sz="7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A" sz="7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7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lang="en-CA" sz="7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CA" sz="7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en-CA" sz="7200" dirty="0">
                    <a:solidFill>
                      <a:prstClr val="black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67D138-8B97-6707-6CEB-69CCE0315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07" y="65715"/>
                <a:ext cx="11956336" cy="1200329"/>
              </a:xfrm>
              <a:prstGeom prst="rect">
                <a:avLst/>
              </a:prstGeom>
              <a:blipFill>
                <a:blip r:embed="rId3"/>
                <a:stretch>
                  <a:fillRect t="-19289" b="-411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F33C21-AB45-D450-0696-F7AD95895B51}"/>
                  </a:ext>
                </a:extLst>
              </p:cNvPr>
              <p:cNvSpPr txBox="1"/>
              <p:nvPr/>
            </p:nvSpPr>
            <p:spPr>
              <a:xfrm>
                <a:off x="3476264" y="1110474"/>
                <a:ext cx="5262622" cy="1437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CA" sz="6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A" sz="6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CA" sz="6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6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6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6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CA" sz="6600" i="1">
                                    <a:latin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6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6600" dirty="0">
                    <a:solidFill>
                      <a:prstClr val="black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F33C21-AB45-D450-0696-F7AD95895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264" y="1110474"/>
                <a:ext cx="5262622" cy="14372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24388F-C63B-A02E-66EF-A57C5F0080A7}"/>
                  </a:ext>
                </a:extLst>
              </p:cNvPr>
              <p:cNvSpPr txBox="1"/>
              <p:nvPr/>
            </p:nvSpPr>
            <p:spPr>
              <a:xfrm>
                <a:off x="214775" y="4687290"/>
                <a:ext cx="5810102" cy="2130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CA" sz="5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CA" sz="5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5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5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CA" sz="5000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5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0" lang="en-CA" sz="5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5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5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CA" sz="5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5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5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CA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CA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0" lang="en-CA" sz="5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CA" sz="5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0" lang="en-CA" sz="5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24388F-C63B-A02E-66EF-A57C5F00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75" y="4687290"/>
                <a:ext cx="5810102" cy="21300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7DBC7C-B53F-1AA5-9E00-F9EF11DECE52}"/>
                  </a:ext>
                </a:extLst>
              </p:cNvPr>
              <p:cNvSpPr txBox="1"/>
              <p:nvPr/>
            </p:nvSpPr>
            <p:spPr>
              <a:xfrm>
                <a:off x="6506091" y="4689348"/>
                <a:ext cx="5426443" cy="2130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CA" sz="5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CA" sz="5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5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5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CA" sz="5000" i="1"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5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0" lang="en-CA" sz="5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5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CA" sz="5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5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CA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CA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0" lang="en-CA" sz="5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CA" sz="5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CA" sz="5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kumimoji="0" lang="en-CA" sz="5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0" lang="en-CA" sz="5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7DBC7C-B53F-1AA5-9E00-F9EF11DEC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091" y="4689348"/>
                <a:ext cx="5426443" cy="21300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0DAC58D-0C07-5721-5C37-0B4905E9FA6D}"/>
              </a:ext>
            </a:extLst>
          </p:cNvPr>
          <p:cNvGrpSpPr/>
          <p:nvPr/>
        </p:nvGrpSpPr>
        <p:grpSpPr>
          <a:xfrm rot="16200000">
            <a:off x="4100514" y="-1221273"/>
            <a:ext cx="3990983" cy="12192000"/>
            <a:chOff x="-1" y="-3224451"/>
            <a:chExt cx="3990983" cy="12192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2DF01C-13AA-6AEC-B219-8E632E98FC2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995491" y="872864"/>
              <a:ext cx="0" cy="3990983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91D403C-92AD-3FEE-5AEF-4EEB7B92318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2135498" y="2871549"/>
              <a:ext cx="12192000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E8F931-992B-A7D3-9675-0E25EF71B344}"/>
              </a:ext>
            </a:extLst>
          </p:cNvPr>
          <p:cNvGrpSpPr/>
          <p:nvPr/>
        </p:nvGrpSpPr>
        <p:grpSpPr>
          <a:xfrm>
            <a:off x="0" y="2291671"/>
            <a:ext cx="6096000" cy="2199672"/>
            <a:chOff x="0" y="2291671"/>
            <a:chExt cx="6096000" cy="21996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5537758-6BE7-1180-1FF7-6F82081859DB}"/>
                    </a:ext>
                  </a:extLst>
                </p:cNvPr>
                <p:cNvSpPr txBox="1"/>
                <p:nvPr/>
              </p:nvSpPr>
              <p:spPr>
                <a:xfrm>
                  <a:off x="0" y="2902575"/>
                  <a:ext cx="6096000" cy="15887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:r>
                    <a:rPr kumimoji="0" lang="en-CA" sz="4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</a:rPr>
                    <a:t>Rotations (Unitary) </a:t>
                  </a:r>
                </a:p>
                <a:p>
                  <a:pPr lvl="0"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5537758-6BE7-1180-1FF7-6F8208185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902575"/>
                  <a:ext cx="6096000" cy="1588768"/>
                </a:xfrm>
                <a:prstGeom prst="rect">
                  <a:avLst/>
                </a:prstGeom>
                <a:blipFill>
                  <a:blip r:embed="rId7"/>
                  <a:stretch>
                    <a:fillRect t="-84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220DF0C5-43E3-4AC4-77A4-499B05EF5FBB}"/>
                </a:ext>
              </a:extLst>
            </p:cNvPr>
            <p:cNvSpPr/>
            <p:nvPr/>
          </p:nvSpPr>
          <p:spPr>
            <a:xfrm rot="2700000">
              <a:off x="2983414" y="2184987"/>
              <a:ext cx="782312" cy="995679"/>
            </a:xfrm>
            <a:prstGeom prst="downArrow">
              <a:avLst/>
            </a:prstGeom>
            <a:solidFill>
              <a:srgbClr val="0074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F3DD3D1-B6D2-9C69-8BEA-CE65909BDC3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17200" y="2359800"/>
              <a:ext cx="7380720" cy="4396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F3DD3D1-B6D2-9C69-8BEA-CE65909BDC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07840" y="2350440"/>
                <a:ext cx="7399440" cy="441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128DF7BD-00CD-A37F-7124-796F47B4D034}"/>
              </a:ext>
            </a:extLst>
          </p:cNvPr>
          <p:cNvGrpSpPr/>
          <p:nvPr/>
        </p:nvGrpSpPr>
        <p:grpSpPr>
          <a:xfrm>
            <a:off x="6095999" y="2184988"/>
            <a:ext cx="6095999" cy="2312870"/>
            <a:chOff x="6095999" y="2184988"/>
            <a:chExt cx="6095999" cy="23128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E7349A2-985D-34DD-CE1C-EABCF0C60EBC}"/>
                    </a:ext>
                  </a:extLst>
                </p:cNvPr>
                <p:cNvSpPr txBox="1"/>
                <p:nvPr/>
              </p:nvSpPr>
              <p:spPr>
                <a:xfrm>
                  <a:off x="6095999" y="2909090"/>
                  <a:ext cx="6095999" cy="15887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:r>
                    <a:rPr kumimoji="0" lang="en-CA" sz="4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</a:rPr>
                    <a:t>Boosts (Hermitian)</a:t>
                  </a:r>
                </a:p>
                <a:p>
                  <a:pPr lvl="0"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E7349A2-985D-34DD-CE1C-EABCF0C60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5999" y="2909090"/>
                  <a:ext cx="6095999" cy="1588768"/>
                </a:xfrm>
                <a:prstGeom prst="rect">
                  <a:avLst/>
                </a:prstGeom>
                <a:blipFill>
                  <a:blip r:embed="rId10"/>
                  <a:stretch>
                    <a:fillRect t="-84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Arrow: Down 22">
              <a:extLst>
                <a:ext uri="{FF2B5EF4-FFF2-40B4-BE49-F238E27FC236}">
                  <a16:creationId xmlns:a16="http://schemas.microsoft.com/office/drawing/2014/main" id="{DDD6D9FE-2A49-E67C-B76E-E0017F289B5F}"/>
                </a:ext>
              </a:extLst>
            </p:cNvPr>
            <p:cNvSpPr/>
            <p:nvPr/>
          </p:nvSpPr>
          <p:spPr>
            <a:xfrm rot="18900000">
              <a:off x="7587501" y="2184988"/>
              <a:ext cx="782312" cy="995679"/>
            </a:xfrm>
            <a:prstGeom prst="downArrow">
              <a:avLst/>
            </a:prstGeom>
            <a:solidFill>
              <a:srgbClr val="421C5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0913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8"/>
    </mc:Choice>
    <mc:Fallback xmlns="">
      <p:transition spd="slow" advTm="24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4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F33C21-AB45-D450-0696-F7AD95895B51}"/>
                  </a:ext>
                </a:extLst>
              </p:cNvPr>
              <p:cNvSpPr txBox="1"/>
              <p:nvPr/>
            </p:nvSpPr>
            <p:spPr>
              <a:xfrm>
                <a:off x="2492030" y="1113644"/>
                <a:ext cx="7231090" cy="2333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CA" sz="11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A" sz="11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CA" sz="11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11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11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11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CA" sz="11000" i="1">
                                    <a:latin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11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11000" dirty="0">
                    <a:solidFill>
                      <a:prstClr val="black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F33C21-AB45-D450-0696-F7AD95895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030" y="1113644"/>
                <a:ext cx="7231090" cy="23338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9A7DC2-43DF-ED3A-8687-24D62BD9EDD6}"/>
                  </a:ext>
                </a:extLst>
              </p:cNvPr>
              <p:cNvSpPr txBox="1"/>
              <p:nvPr/>
            </p:nvSpPr>
            <p:spPr>
              <a:xfrm>
                <a:off x="129407" y="65715"/>
                <a:ext cx="1195633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CA" sz="7200" dirty="0">
                    <a:solidFill>
                      <a:prstClr val="black"/>
                    </a:solidFill>
                  </a:rPr>
                  <a:t>Lorentz </a:t>
                </a:r>
                <a:r>
                  <a:rPr lang="en-CA" sz="7200" dirty="0" err="1">
                    <a:solidFill>
                      <a:prstClr val="black"/>
                    </a:solidFill>
                  </a:rPr>
                  <a:t>Trfm</a:t>
                </a:r>
                <a:r>
                  <a:rPr lang="en-CA" sz="7200" dirty="0">
                    <a:solidFill>
                      <a:prstClr val="black"/>
                    </a:solidFill>
                  </a:rPr>
                  <a:t>.: </a:t>
                </a:r>
                <a14:m>
                  <m:oMath xmlns:m="http://schemas.openxmlformats.org/officeDocument/2006/math">
                    <m:r>
                      <a:rPr lang="en-CA" sz="7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A" sz="7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7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lang="en-CA" sz="7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CA" sz="7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en-CA" sz="7200" dirty="0">
                    <a:solidFill>
                      <a:prstClr val="black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9A7DC2-43DF-ED3A-8687-24D62BD9E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07" y="65715"/>
                <a:ext cx="11956336" cy="1200329"/>
              </a:xfrm>
              <a:prstGeom prst="rect">
                <a:avLst/>
              </a:prstGeom>
              <a:blipFill>
                <a:blip r:embed="rId4"/>
                <a:stretch>
                  <a:fillRect t="-19289" b="-411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FC2A68F-1E7F-4D06-F826-1511252B848E}"/>
              </a:ext>
            </a:extLst>
          </p:cNvPr>
          <p:cNvSpPr txBox="1"/>
          <p:nvPr/>
        </p:nvSpPr>
        <p:spPr>
          <a:xfrm>
            <a:off x="5818438" y="5302589"/>
            <a:ext cx="62673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0" indent="-685800">
              <a:buFont typeface="Arial" panose="020B0604020202020204" pitchFamily="34" charset="0"/>
              <a:buChar char="•"/>
              <a:defRPr/>
            </a:pPr>
            <a:r>
              <a:rPr kumimoji="0" lang="en-CA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Rotations unchanged</a:t>
            </a:r>
          </a:p>
          <a:p>
            <a:pPr marL="685800" lvl="0" indent="-685800">
              <a:buFont typeface="Arial" panose="020B0604020202020204" pitchFamily="34" charset="0"/>
              <a:buChar char="•"/>
              <a:defRPr/>
            </a:pPr>
            <a:r>
              <a:rPr lang="en-CA" sz="4800" dirty="0">
                <a:solidFill>
                  <a:srgbClr val="FF0000"/>
                </a:solidFill>
              </a:rPr>
              <a:t>Boosts reversed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688201E-F445-13FB-3ED8-3EC2BC6E697C}"/>
              </a:ext>
            </a:extLst>
          </p:cNvPr>
          <p:cNvGrpSpPr/>
          <p:nvPr/>
        </p:nvGrpSpPr>
        <p:grpSpPr>
          <a:xfrm>
            <a:off x="363454" y="3188210"/>
            <a:ext cx="4171562" cy="2101225"/>
            <a:chOff x="363454" y="3188210"/>
            <a:chExt cx="4171562" cy="21012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8C70723-2D26-E3FC-586D-18EE139C2388}"/>
                    </a:ext>
                  </a:extLst>
                </p:cNvPr>
                <p:cNvSpPr txBox="1"/>
                <p:nvPr/>
              </p:nvSpPr>
              <p:spPr>
                <a:xfrm>
                  <a:off x="363454" y="3719775"/>
                  <a:ext cx="4171562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kumimoji="0" lang="en-CA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LEFT</a:t>
                  </a:r>
                  <a:r>
                    <a:rPr kumimoji="0" lang="en-CA" sz="4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kumimoji="0" lang="en-CA" sz="4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½</m:t>
                          </m:r>
                          <m: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a14:m>
                  <a:r>
                    <a:rPr kumimoji="0" lang="en-CA" sz="4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:r>
                    <a:rPr kumimoji="0" lang="en-CA" sz="48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ea typeface="Cambria Math" panose="02040503050406030204" pitchFamily="18" charset="0"/>
                    </a:rPr>
                    <a:t>rep. of</a:t>
                  </a:r>
                  <a:r>
                    <a:rPr kumimoji="0" lang="en-CA" sz="48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CA" sz="4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𝑺𝑳</m:t>
                      </m:r>
                      <m:d>
                        <m:dPr>
                          <m:ctrlPr>
                            <a:rPr lang="en-GB" sz="4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4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</m:d>
                    </m:oMath>
                  </a14:m>
                  <a:endParaRPr lang="en-CA" sz="4800" b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8C70723-2D26-E3FC-586D-18EE139C2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454" y="3719775"/>
                  <a:ext cx="4171562" cy="1569660"/>
                </a:xfrm>
                <a:prstGeom prst="rect">
                  <a:avLst/>
                </a:prstGeom>
                <a:blipFill>
                  <a:blip r:embed="rId5"/>
                  <a:stretch>
                    <a:fillRect l="-5994" t="-8527" b="-1976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923D1FB0-E6FA-E526-0E3C-14CC494E067C}"/>
                </a:ext>
              </a:extLst>
            </p:cNvPr>
            <p:cNvSpPr/>
            <p:nvPr/>
          </p:nvSpPr>
          <p:spPr>
            <a:xfrm rot="5400000">
              <a:off x="2742791" y="2899815"/>
              <a:ext cx="623540" cy="1200329"/>
            </a:xfrm>
            <a:prstGeom prst="rightBrac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ED71409-2972-4517-B598-ECCD124141CC}"/>
              </a:ext>
            </a:extLst>
          </p:cNvPr>
          <p:cNvGrpSpPr/>
          <p:nvPr/>
        </p:nvGrpSpPr>
        <p:grpSpPr>
          <a:xfrm>
            <a:off x="5608679" y="3384805"/>
            <a:ext cx="5023113" cy="1911207"/>
            <a:chOff x="5608679" y="3384805"/>
            <a:chExt cx="5023113" cy="1911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B1B902C-5613-338B-0595-13569509551B}"/>
                    </a:ext>
                  </a:extLst>
                </p:cNvPr>
                <p:cNvSpPr txBox="1"/>
                <p:nvPr/>
              </p:nvSpPr>
              <p:spPr>
                <a:xfrm>
                  <a:off x="6314344" y="3726352"/>
                  <a:ext cx="4317448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kumimoji="0" lang="en-CA" sz="4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RIGHT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m:rPr>
                              <m:nor/>
                            </m:rPr>
                            <a:rPr lang="en-CA" sz="48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½</m:t>
                          </m:r>
                        </m:e>
                      </m:d>
                    </m:oMath>
                  </a14:m>
                  <a:r>
                    <a:rPr kumimoji="0" lang="en-CA" sz="4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ea typeface="Cambria Math" panose="02040503050406030204" pitchFamily="18" charset="0"/>
                    </a:rPr>
                    <a:t> </a:t>
                  </a:r>
                  <a:r>
                    <a:rPr kumimoji="0" lang="en-CA" sz="48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ea typeface="Cambria Math" panose="02040503050406030204" pitchFamily="18" charset="0"/>
                    </a:rPr>
                    <a:t>rep. of</a:t>
                  </a:r>
                  <a:r>
                    <a:rPr kumimoji="0" lang="en-CA" sz="48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CA" sz="4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𝑺𝑳</m:t>
                      </m:r>
                      <m:d>
                        <m:dPr>
                          <m:ctrlPr>
                            <a:rPr lang="en-GB" sz="4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4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</m:d>
                    </m:oMath>
                  </a14:m>
                  <a:endParaRPr lang="en-CA" sz="4800" b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B1B902C-5613-338B-0595-1356950955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4344" y="3726352"/>
                  <a:ext cx="4317448" cy="1569660"/>
                </a:xfrm>
                <a:prstGeom prst="rect">
                  <a:avLst/>
                </a:prstGeom>
                <a:blipFill>
                  <a:blip r:embed="rId6"/>
                  <a:stretch>
                    <a:fillRect l="-4096" t="-8527" b="-1976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323294BC-40F7-F972-83EA-218A04DBD141}"/>
                </a:ext>
              </a:extLst>
            </p:cNvPr>
            <p:cNvSpPr/>
            <p:nvPr/>
          </p:nvSpPr>
          <p:spPr>
            <a:xfrm rot="5400000">
              <a:off x="7313865" y="1679619"/>
              <a:ext cx="437463" cy="3847836"/>
            </a:xfrm>
            <a:prstGeom prst="rightBrac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924359-F463-4892-973A-FCF627827DFB}"/>
              </a:ext>
            </a:extLst>
          </p:cNvPr>
          <p:cNvCxnSpPr>
            <a:cxnSpLocks/>
          </p:cNvCxnSpPr>
          <p:nvPr/>
        </p:nvCxnSpPr>
        <p:spPr>
          <a:xfrm flipV="1">
            <a:off x="4923769" y="3078866"/>
            <a:ext cx="0" cy="379135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11139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211">
        <p:fade/>
      </p:transition>
    </mc:Choice>
    <mc:Fallback xmlns="">
      <p:transition spd="med" advTm="112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F9E7D6-C378-EA96-80DA-20C9D8589C2C}"/>
                  </a:ext>
                </a:extLst>
              </p:cNvPr>
              <p:cNvSpPr txBox="1"/>
              <p:nvPr/>
            </p:nvSpPr>
            <p:spPr>
              <a:xfrm>
                <a:off x="185225" y="881530"/>
                <a:ext cx="10040815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8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CA" sz="8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8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8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CA" sz="8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8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8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CA" sz="8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8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CA" sz="8000" dirty="0">
                  <a:solidFill>
                    <a:prstClr val="black"/>
                  </a:solidFill>
                </a:endParaRPr>
              </a:p>
              <a:p>
                <a:pPr algn="ctr"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CA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8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CA" sz="8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8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8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CA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  <m:sup>
                          <m:r>
                            <a:rPr lang="en-CA" sz="8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8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8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CA" sz="8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A" sz="8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CA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8000" dirty="0">
                  <a:solidFill>
                    <a:prstClr val="black"/>
                  </a:solidFill>
                </a:endParaRPr>
              </a:p>
              <a:p>
                <a:pPr algn="ctr"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CA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8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CA" sz="8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CA" sz="8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8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8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CA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8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CA" sz="8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8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8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8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CA" sz="8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F9E7D6-C378-EA96-80DA-20C9D8589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25" y="881530"/>
                <a:ext cx="10040815" cy="4247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6DAA07-9144-4EA0-B960-C9AF46F04895}"/>
              </a:ext>
            </a:extLst>
          </p:cNvPr>
          <p:cNvSpPr txBox="1"/>
          <p:nvPr/>
        </p:nvSpPr>
        <p:spPr>
          <a:xfrm>
            <a:off x="2345" y="93851"/>
            <a:ext cx="8471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CA" sz="4800" dirty="0">
                <a:solidFill>
                  <a:prstClr val="black"/>
                </a:solidFill>
              </a:rPr>
              <a:t>“Scalar product” for Weyl Spinors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B9786C-2FE1-EA6C-0E52-FE8B57007EE1}"/>
                  </a:ext>
                </a:extLst>
              </p:cNvPr>
              <p:cNvSpPr txBox="1"/>
              <p:nvPr/>
            </p:nvSpPr>
            <p:spPr>
              <a:xfrm>
                <a:off x="8478352" y="158282"/>
                <a:ext cx="3586815" cy="18369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B9786C-2FE1-EA6C-0E52-FE8B57007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352" y="158282"/>
                <a:ext cx="3586815" cy="1836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7A6E94-9EF0-182E-60EC-F3C1DDB73DA7}"/>
                  </a:ext>
                </a:extLst>
              </p:cNvPr>
              <p:cNvSpPr txBox="1"/>
              <p:nvPr/>
            </p:nvSpPr>
            <p:spPr>
              <a:xfrm>
                <a:off x="140138" y="4928765"/>
                <a:ext cx="4826326" cy="18466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CA" sz="5400" dirty="0"/>
              </a:p>
              <a:p>
                <a:pPr>
                  <a:defRPr/>
                </a:pPr>
                <a:endParaRPr lang="en-CA" sz="600" dirty="0"/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5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CA" sz="5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5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CA" sz="5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CA" sz="5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CA" sz="5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5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7A6E94-9EF0-182E-60EC-F3C1DDB73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38" y="4928765"/>
                <a:ext cx="4826326" cy="18466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B6CBC0B8-AC36-F13A-1D74-986811576A41}"/>
              </a:ext>
            </a:extLst>
          </p:cNvPr>
          <p:cNvGrpSpPr/>
          <p:nvPr/>
        </p:nvGrpSpPr>
        <p:grpSpPr>
          <a:xfrm>
            <a:off x="5539740" y="4769669"/>
            <a:ext cx="5167740" cy="2065471"/>
            <a:chOff x="5539740" y="4769669"/>
            <a:chExt cx="5167740" cy="20654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D414877-604F-8046-3C82-D89CBE9D5E07}"/>
                    </a:ext>
                  </a:extLst>
                </p:cNvPr>
                <p:cNvSpPr txBox="1"/>
                <p:nvPr/>
              </p:nvSpPr>
              <p:spPr>
                <a:xfrm>
                  <a:off x="5700584" y="5265480"/>
                  <a:ext cx="500689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1" algn="ctr">
                    <a:defRPr/>
                  </a:pPr>
                  <a14:m>
                    <m:oMath xmlns:m="http://schemas.openxmlformats.org/officeDocument/2006/math"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a14:m>
                  <a:r>
                    <a:rPr lang="en-CA" sz="9600" b="0" i="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7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CA" sz="7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lang="en-CA" sz="96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D414877-604F-8046-3C82-D89CBE9D5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0584" y="5265480"/>
                  <a:ext cx="5006896" cy="15696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AB4FEEB1-6F64-F4B7-E3F1-B9BCC365F1A7}"/>
                </a:ext>
              </a:extLst>
            </p:cNvPr>
            <p:cNvSpPr/>
            <p:nvPr/>
          </p:nvSpPr>
          <p:spPr>
            <a:xfrm rot="5400000">
              <a:off x="6545372" y="3764037"/>
              <a:ext cx="830996" cy="2842260"/>
            </a:xfrm>
            <a:prstGeom prst="rightBrace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CAD48C-5B60-218C-BA6E-ABBB8D6325E5}"/>
              </a:ext>
            </a:extLst>
          </p:cNvPr>
          <p:cNvGrpSpPr/>
          <p:nvPr/>
        </p:nvGrpSpPr>
        <p:grpSpPr>
          <a:xfrm>
            <a:off x="259034" y="2149164"/>
            <a:ext cx="2776750" cy="1981200"/>
            <a:chOff x="274274" y="2179321"/>
            <a:chExt cx="2776750" cy="1981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08ED75A-BE32-83EE-4BEF-6514392A6FC7}"/>
                    </a:ext>
                  </a:extLst>
                </p:cNvPr>
                <p:cNvSpPr txBox="1"/>
                <p:nvPr/>
              </p:nvSpPr>
              <p:spPr>
                <a:xfrm>
                  <a:off x="475418" y="2343631"/>
                  <a:ext cx="2374462" cy="156966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3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CA" sz="3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CA" sz="3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𝑆𝐿</m:t>
                        </m:r>
                        <m:d>
                          <m:dPr>
                            <m:ctrlPr>
                              <a:rPr lang="en-CA" sz="32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2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CA" sz="32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oMath>
                    </m:oMathPara>
                  </a14:m>
                  <a:endParaRPr lang="en-CA" sz="32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3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CA" sz="3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CA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CA" sz="3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en-CA" sz="3200" dirty="0">
                    <a:solidFill>
                      <a:prstClr val="black"/>
                    </a:solidFill>
                  </a:endParaRPr>
                </a:p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CA" sz="3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CA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CA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oMath>
                    </m:oMathPara>
                  </a14:m>
                  <a:endParaRPr lang="en-CA" sz="32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08ED75A-BE32-83EE-4BEF-6514392A6F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18" y="2343631"/>
                  <a:ext cx="2374462" cy="15696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5FF8DFE-4114-6C45-E0DB-45B5596DDC92}"/>
                </a:ext>
              </a:extLst>
            </p:cNvPr>
            <p:cNvSpPr/>
            <p:nvPr/>
          </p:nvSpPr>
          <p:spPr>
            <a:xfrm>
              <a:off x="274274" y="2179321"/>
              <a:ext cx="2776750" cy="19812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C76CF7D-0BBC-CE13-FAC2-89697C4924B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68520" y="1003680"/>
              <a:ext cx="5121360" cy="5681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C76CF7D-0BBC-CE13-FAC2-89697C4924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59160" y="994320"/>
                <a:ext cx="5140080" cy="5699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641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73"/>
    </mc:Choice>
    <mc:Fallback xmlns="">
      <p:transition spd="slow" advTm="29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 animBg="1"/>
      <p:bldP spid="1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F9E7D6-C378-EA96-80DA-20C9D8589C2C}"/>
                  </a:ext>
                </a:extLst>
              </p:cNvPr>
              <p:cNvSpPr txBox="1"/>
              <p:nvPr/>
            </p:nvSpPr>
            <p:spPr>
              <a:xfrm>
                <a:off x="777565" y="1067752"/>
                <a:ext cx="3496407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9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CA" sz="9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9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CA" sz="9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9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CA" sz="96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F9E7D6-C378-EA96-80DA-20C9D8589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65" y="1067752"/>
                <a:ext cx="3496407" cy="1723549"/>
              </a:xfrm>
              <a:prstGeom prst="rect">
                <a:avLst/>
              </a:prstGeom>
              <a:blipFill>
                <a:blip r:embed="rId4"/>
                <a:stretch>
                  <a:fillRect r="-19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3FA5FB-854E-EBFF-6A8D-CC6D74866776}"/>
                  </a:ext>
                </a:extLst>
              </p:cNvPr>
              <p:cNvSpPr txBox="1"/>
              <p:nvPr/>
            </p:nvSpPr>
            <p:spPr>
              <a:xfrm>
                <a:off x="6277190" y="1067752"/>
                <a:ext cx="5796275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9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9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9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9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9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9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sz="9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CA" sz="9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CA" sz="9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9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CA" sz="9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A" sz="9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3FA5FB-854E-EBFF-6A8D-CC6D74866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90" y="1067752"/>
                <a:ext cx="5796275" cy="17235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7E8EDD43-F8B1-1B44-756A-59FC08EFA6C5}"/>
              </a:ext>
            </a:extLst>
          </p:cNvPr>
          <p:cNvGrpSpPr/>
          <p:nvPr/>
        </p:nvGrpSpPr>
        <p:grpSpPr>
          <a:xfrm>
            <a:off x="3202094" y="-137160"/>
            <a:ext cx="1630680" cy="1443335"/>
            <a:chOff x="3202094" y="-137160"/>
            <a:chExt cx="1630680" cy="144333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6DAA07-9144-4EA0-B960-C9AF46F04895}"/>
                </a:ext>
              </a:extLst>
            </p:cNvPr>
            <p:cNvSpPr txBox="1"/>
            <p:nvPr/>
          </p:nvSpPr>
          <p:spPr>
            <a:xfrm>
              <a:off x="3202094" y="-137160"/>
              <a:ext cx="16306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CA" sz="6000" b="1" dirty="0">
                  <a:solidFill>
                    <a:srgbClr val="002060"/>
                  </a:solidFill>
                </a:rPr>
                <a:t>LEFT</a:t>
              </a:r>
            </a:p>
          </p:txBody>
        </p:sp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A80133CF-6478-BDE2-140F-B4C08811A8FA}"/>
                </a:ext>
              </a:extLst>
            </p:cNvPr>
            <p:cNvSpPr/>
            <p:nvPr/>
          </p:nvSpPr>
          <p:spPr>
            <a:xfrm rot="16200000">
              <a:off x="3785951" y="518432"/>
              <a:ext cx="472440" cy="1103045"/>
            </a:xfrm>
            <a:prstGeom prst="rightBrac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9361F0-1F9D-3E66-D676-FE6E051C5BA8}"/>
              </a:ext>
            </a:extLst>
          </p:cNvPr>
          <p:cNvGrpSpPr/>
          <p:nvPr/>
        </p:nvGrpSpPr>
        <p:grpSpPr>
          <a:xfrm>
            <a:off x="265548" y="2555082"/>
            <a:ext cx="3673145" cy="1418748"/>
            <a:chOff x="807415" y="2555082"/>
            <a:chExt cx="3673145" cy="1418748"/>
          </a:xfrm>
        </p:grpSpPr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2B9D9DE9-0D81-A0E0-6709-FC5F638F8616}"/>
                </a:ext>
              </a:extLst>
            </p:cNvPr>
            <p:cNvSpPr/>
            <p:nvPr/>
          </p:nvSpPr>
          <p:spPr>
            <a:xfrm rot="5400000">
              <a:off x="2201855" y="1676224"/>
              <a:ext cx="472440" cy="2230155"/>
            </a:xfrm>
            <a:prstGeom prst="rightBrac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CFE7694-01A2-B41A-4D66-D15F035A3B5F}"/>
                </a:ext>
              </a:extLst>
            </p:cNvPr>
            <p:cNvSpPr txBox="1"/>
            <p:nvPr/>
          </p:nvSpPr>
          <p:spPr>
            <a:xfrm>
              <a:off x="807415" y="2958167"/>
              <a:ext cx="36731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CA" sz="6000" b="1" dirty="0">
                  <a:solidFill>
                    <a:srgbClr val="0070C0"/>
                  </a:solidFill>
                </a:rPr>
                <a:t>LEFT DUAL</a:t>
              </a: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AFF26D-502B-7754-0A86-56E22340E60C}"/>
              </a:ext>
            </a:extLst>
          </p:cNvPr>
          <p:cNvCxnSpPr>
            <a:cxnSpLocks/>
          </p:cNvCxnSpPr>
          <p:nvPr/>
        </p:nvCxnSpPr>
        <p:spPr>
          <a:xfrm flipV="1">
            <a:off x="5384800" y="0"/>
            <a:ext cx="0" cy="397383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C895CE-F10B-D3E3-200F-609C61D97FDC}"/>
                  </a:ext>
                </a:extLst>
              </p:cNvPr>
              <p:cNvSpPr txBox="1"/>
              <p:nvPr/>
            </p:nvSpPr>
            <p:spPr>
              <a:xfrm>
                <a:off x="5830008" y="125848"/>
                <a:ext cx="1695849" cy="707886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CA" sz="4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sz="40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CA" sz="4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C895CE-F10B-D3E3-200F-609C61D9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008" y="125848"/>
                <a:ext cx="169584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2ED2EEAC-104B-CA3A-3BC8-4D6B01B10706}"/>
                  </a:ext>
                </a:extLst>
              </p:cNvPr>
              <p:cNvSpPr/>
              <p:nvPr/>
            </p:nvSpPr>
            <p:spPr>
              <a:xfrm>
                <a:off x="4912362" y="1306175"/>
                <a:ext cx="1371600" cy="1337734"/>
              </a:xfrm>
              <a:prstGeom prst="rightArrow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72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2ED2EEAC-104B-CA3A-3BC8-4D6B01B107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362" y="1306175"/>
                <a:ext cx="1371600" cy="1337734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7F38148-BB89-A8C1-C829-17480F0844B3}"/>
              </a:ext>
            </a:extLst>
          </p:cNvPr>
          <p:cNvGrpSpPr/>
          <p:nvPr/>
        </p:nvGrpSpPr>
        <p:grpSpPr>
          <a:xfrm>
            <a:off x="6428573" y="2555083"/>
            <a:ext cx="3611539" cy="1418747"/>
            <a:chOff x="6428573" y="2555083"/>
            <a:chExt cx="3611539" cy="1418747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0CF186CC-1CBD-95AE-3116-68B122426B7A}"/>
                </a:ext>
              </a:extLst>
            </p:cNvPr>
            <p:cNvSpPr/>
            <p:nvPr/>
          </p:nvSpPr>
          <p:spPr>
            <a:xfrm rot="5400000">
              <a:off x="7998123" y="985533"/>
              <a:ext cx="472440" cy="3611539"/>
            </a:xfrm>
            <a:prstGeom prst="rightBrac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CDCDDC-D65A-5B29-1F39-543B9997F1E8}"/>
                </a:ext>
              </a:extLst>
            </p:cNvPr>
            <p:cNvSpPr txBox="1"/>
            <p:nvPr/>
          </p:nvSpPr>
          <p:spPr>
            <a:xfrm>
              <a:off x="7135431" y="2958167"/>
              <a:ext cx="219782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CA" sz="6000" b="1" dirty="0">
                  <a:solidFill>
                    <a:srgbClr val="C00000"/>
                  </a:solidFill>
                </a:rPr>
                <a:t>RIGHT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D3D8D7-6ACB-9EFA-BF67-93C508C1EAD4}"/>
              </a:ext>
            </a:extLst>
          </p:cNvPr>
          <p:cNvGrpSpPr/>
          <p:nvPr/>
        </p:nvGrpSpPr>
        <p:grpSpPr>
          <a:xfrm>
            <a:off x="8104839" y="-81617"/>
            <a:ext cx="4209081" cy="1387793"/>
            <a:chOff x="8104839" y="-81617"/>
            <a:chExt cx="4209081" cy="13877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B6780D-F746-48C1-6427-600B1908E463}"/>
                </a:ext>
              </a:extLst>
            </p:cNvPr>
            <p:cNvSpPr txBox="1"/>
            <p:nvPr/>
          </p:nvSpPr>
          <p:spPr>
            <a:xfrm>
              <a:off x="8104839" y="-81617"/>
              <a:ext cx="420908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CA" sz="6000" b="1" dirty="0">
                  <a:solidFill>
                    <a:srgbClr val="FF0000"/>
                  </a:solidFill>
                </a:rPr>
                <a:t>RIGHT DUAL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DB75F847-8351-DDB3-F372-2BA03B96F2ED}"/>
                </a:ext>
              </a:extLst>
            </p:cNvPr>
            <p:cNvSpPr/>
            <p:nvPr/>
          </p:nvSpPr>
          <p:spPr>
            <a:xfrm rot="16200000">
              <a:off x="10887462" y="257665"/>
              <a:ext cx="472440" cy="1624581"/>
            </a:xfrm>
            <a:prstGeom prst="rightBrac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1FEB52-5D91-B08D-76FF-3F9B7C174057}"/>
              </a:ext>
            </a:extLst>
          </p:cNvPr>
          <p:cNvCxnSpPr>
            <a:cxnSpLocks/>
          </p:cNvCxnSpPr>
          <p:nvPr/>
        </p:nvCxnSpPr>
        <p:spPr>
          <a:xfrm>
            <a:off x="0" y="397383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49714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35">
        <p:fade/>
      </p:transition>
    </mc:Choice>
    <mc:Fallback xmlns="">
      <p:transition spd="med" advTm="25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F9E7D6-C378-EA96-80DA-20C9D8589C2C}"/>
                  </a:ext>
                </a:extLst>
              </p:cNvPr>
              <p:cNvSpPr txBox="1"/>
              <p:nvPr/>
            </p:nvSpPr>
            <p:spPr>
              <a:xfrm>
                <a:off x="777565" y="1067752"/>
                <a:ext cx="3496407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9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CA" sz="9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9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CA" sz="9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9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CA" sz="96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F9E7D6-C378-EA96-80DA-20C9D8589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65" y="1067752"/>
                <a:ext cx="3496407" cy="1723549"/>
              </a:xfrm>
              <a:prstGeom prst="rect">
                <a:avLst/>
              </a:prstGeom>
              <a:blipFill>
                <a:blip r:embed="rId4"/>
                <a:stretch>
                  <a:fillRect r="-19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3FA5FB-854E-EBFF-6A8D-CC6D74866776}"/>
                  </a:ext>
                </a:extLst>
              </p:cNvPr>
              <p:cNvSpPr txBox="1"/>
              <p:nvPr/>
            </p:nvSpPr>
            <p:spPr>
              <a:xfrm>
                <a:off x="6277190" y="1067752"/>
                <a:ext cx="5796275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9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9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9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9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9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9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sz="9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CA" sz="9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CA" sz="9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9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CA" sz="9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A" sz="9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3FA5FB-854E-EBFF-6A8D-CC6D74866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90" y="1067752"/>
                <a:ext cx="5796275" cy="17235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7E8EDD43-F8B1-1B44-756A-59FC08EFA6C5}"/>
              </a:ext>
            </a:extLst>
          </p:cNvPr>
          <p:cNvGrpSpPr/>
          <p:nvPr/>
        </p:nvGrpSpPr>
        <p:grpSpPr>
          <a:xfrm>
            <a:off x="3202094" y="-137160"/>
            <a:ext cx="1630680" cy="1443335"/>
            <a:chOff x="3202094" y="-137160"/>
            <a:chExt cx="1630680" cy="144333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6DAA07-9144-4EA0-B960-C9AF46F04895}"/>
                </a:ext>
              </a:extLst>
            </p:cNvPr>
            <p:cNvSpPr txBox="1"/>
            <p:nvPr/>
          </p:nvSpPr>
          <p:spPr>
            <a:xfrm>
              <a:off x="3202094" y="-137160"/>
              <a:ext cx="16306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CA" sz="6000" b="1" dirty="0">
                  <a:solidFill>
                    <a:srgbClr val="002060"/>
                  </a:solidFill>
                </a:rPr>
                <a:t>LEFT</a:t>
              </a:r>
            </a:p>
          </p:txBody>
        </p:sp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A80133CF-6478-BDE2-140F-B4C08811A8FA}"/>
                </a:ext>
              </a:extLst>
            </p:cNvPr>
            <p:cNvSpPr/>
            <p:nvPr/>
          </p:nvSpPr>
          <p:spPr>
            <a:xfrm rot="16200000">
              <a:off x="3785951" y="518432"/>
              <a:ext cx="472440" cy="1103045"/>
            </a:xfrm>
            <a:prstGeom prst="rightBrac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9361F0-1F9D-3E66-D676-FE6E051C5BA8}"/>
              </a:ext>
            </a:extLst>
          </p:cNvPr>
          <p:cNvGrpSpPr/>
          <p:nvPr/>
        </p:nvGrpSpPr>
        <p:grpSpPr>
          <a:xfrm>
            <a:off x="265548" y="2555082"/>
            <a:ext cx="3673145" cy="1418748"/>
            <a:chOff x="807415" y="2555082"/>
            <a:chExt cx="3673145" cy="1418748"/>
          </a:xfrm>
        </p:grpSpPr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2B9D9DE9-0D81-A0E0-6709-FC5F638F8616}"/>
                </a:ext>
              </a:extLst>
            </p:cNvPr>
            <p:cNvSpPr/>
            <p:nvPr/>
          </p:nvSpPr>
          <p:spPr>
            <a:xfrm rot="5400000">
              <a:off x="2201855" y="1676224"/>
              <a:ext cx="472440" cy="2230155"/>
            </a:xfrm>
            <a:prstGeom prst="rightBrac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CFE7694-01A2-B41A-4D66-D15F035A3B5F}"/>
                </a:ext>
              </a:extLst>
            </p:cNvPr>
            <p:cNvSpPr txBox="1"/>
            <p:nvPr/>
          </p:nvSpPr>
          <p:spPr>
            <a:xfrm>
              <a:off x="807415" y="2958167"/>
              <a:ext cx="36731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CA" sz="6000" b="1" dirty="0">
                  <a:solidFill>
                    <a:srgbClr val="0070C0"/>
                  </a:solidFill>
                </a:rPr>
                <a:t>LEFT DUAL</a:t>
              </a: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AFF26D-502B-7754-0A86-56E22340E60C}"/>
              </a:ext>
            </a:extLst>
          </p:cNvPr>
          <p:cNvCxnSpPr>
            <a:cxnSpLocks/>
          </p:cNvCxnSpPr>
          <p:nvPr/>
        </p:nvCxnSpPr>
        <p:spPr>
          <a:xfrm flipV="1">
            <a:off x="5384800" y="0"/>
            <a:ext cx="0" cy="397383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C895CE-F10B-D3E3-200F-609C61D97FDC}"/>
                  </a:ext>
                </a:extLst>
              </p:cNvPr>
              <p:cNvSpPr txBox="1"/>
              <p:nvPr/>
            </p:nvSpPr>
            <p:spPr>
              <a:xfrm>
                <a:off x="5830008" y="125848"/>
                <a:ext cx="1695849" cy="707886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CA" sz="4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sz="40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CA" sz="4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C895CE-F10B-D3E3-200F-609C61D9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008" y="125848"/>
                <a:ext cx="169584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2ED2EEAC-104B-CA3A-3BC8-4D6B01B10706}"/>
                  </a:ext>
                </a:extLst>
              </p:cNvPr>
              <p:cNvSpPr/>
              <p:nvPr/>
            </p:nvSpPr>
            <p:spPr>
              <a:xfrm>
                <a:off x="4912362" y="1306175"/>
                <a:ext cx="1371600" cy="1337734"/>
              </a:xfrm>
              <a:prstGeom prst="rightArrow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72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2ED2EEAC-104B-CA3A-3BC8-4D6B01B107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362" y="1306175"/>
                <a:ext cx="1371600" cy="1337734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7F38148-BB89-A8C1-C829-17480F0844B3}"/>
              </a:ext>
            </a:extLst>
          </p:cNvPr>
          <p:cNvGrpSpPr/>
          <p:nvPr/>
        </p:nvGrpSpPr>
        <p:grpSpPr>
          <a:xfrm>
            <a:off x="6428573" y="2555083"/>
            <a:ext cx="3611539" cy="1418747"/>
            <a:chOff x="6428573" y="2555083"/>
            <a:chExt cx="3611539" cy="1418747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0CF186CC-1CBD-95AE-3116-68B122426B7A}"/>
                </a:ext>
              </a:extLst>
            </p:cNvPr>
            <p:cNvSpPr/>
            <p:nvPr/>
          </p:nvSpPr>
          <p:spPr>
            <a:xfrm rot="5400000">
              <a:off x="7998123" y="985533"/>
              <a:ext cx="472440" cy="3611539"/>
            </a:xfrm>
            <a:prstGeom prst="rightBrac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CDCDDC-D65A-5B29-1F39-543B9997F1E8}"/>
                </a:ext>
              </a:extLst>
            </p:cNvPr>
            <p:cNvSpPr txBox="1"/>
            <p:nvPr/>
          </p:nvSpPr>
          <p:spPr>
            <a:xfrm>
              <a:off x="7135431" y="2958167"/>
              <a:ext cx="219782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CA" sz="6000" b="1" dirty="0">
                  <a:solidFill>
                    <a:srgbClr val="C00000"/>
                  </a:solidFill>
                </a:rPr>
                <a:t>RIGHT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D3D8D7-6ACB-9EFA-BF67-93C508C1EAD4}"/>
              </a:ext>
            </a:extLst>
          </p:cNvPr>
          <p:cNvGrpSpPr/>
          <p:nvPr/>
        </p:nvGrpSpPr>
        <p:grpSpPr>
          <a:xfrm>
            <a:off x="8104839" y="-81617"/>
            <a:ext cx="4209081" cy="1387793"/>
            <a:chOff x="8104839" y="-81617"/>
            <a:chExt cx="4209081" cy="13877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B6780D-F746-48C1-6427-600B1908E463}"/>
                </a:ext>
              </a:extLst>
            </p:cNvPr>
            <p:cNvSpPr txBox="1"/>
            <p:nvPr/>
          </p:nvSpPr>
          <p:spPr>
            <a:xfrm>
              <a:off x="8104839" y="-81617"/>
              <a:ext cx="420908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CA" sz="6000" b="1" dirty="0">
                  <a:solidFill>
                    <a:srgbClr val="FF0000"/>
                  </a:solidFill>
                </a:rPr>
                <a:t>RIGHT DUAL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DB75F847-8351-DDB3-F372-2BA03B96F2ED}"/>
                </a:ext>
              </a:extLst>
            </p:cNvPr>
            <p:cNvSpPr/>
            <p:nvPr/>
          </p:nvSpPr>
          <p:spPr>
            <a:xfrm rot="16200000">
              <a:off x="10887462" y="257665"/>
              <a:ext cx="472440" cy="1624581"/>
            </a:xfrm>
            <a:prstGeom prst="rightBrac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1FEB52-5D91-B08D-76FF-3F9B7C174057}"/>
              </a:ext>
            </a:extLst>
          </p:cNvPr>
          <p:cNvCxnSpPr>
            <a:cxnSpLocks/>
          </p:cNvCxnSpPr>
          <p:nvPr/>
        </p:nvCxnSpPr>
        <p:spPr>
          <a:xfrm>
            <a:off x="0" y="394335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331180E-D3D8-1A9F-DEC7-3CB6713A62EC}"/>
                  </a:ext>
                </a:extLst>
              </p:cNvPr>
              <p:cNvSpPr txBox="1"/>
              <p:nvPr/>
            </p:nvSpPr>
            <p:spPr>
              <a:xfrm>
                <a:off x="1" y="3943916"/>
                <a:ext cx="60594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CA" sz="4600" b="1" dirty="0">
                    <a:solidFill>
                      <a:srgbClr val="002060"/>
                    </a:solidFill>
                  </a:rPr>
                  <a:t>LEFT</a:t>
                </a:r>
                <a:r>
                  <a:rPr lang="en-CA" sz="4600" dirty="0">
                    <a:solidFill>
                      <a:schemeClr val="tx1"/>
                    </a:solidFill>
                  </a:rPr>
                  <a:t> spinor rep.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4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CA" sz="4600" dirty="0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½</m:t>
                        </m:r>
                        <m: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endParaRPr lang="en-CA" sz="46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331180E-D3D8-1A9F-DEC7-3CB6713A6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943916"/>
                <a:ext cx="6059488" cy="830997"/>
              </a:xfrm>
              <a:prstGeom prst="rect">
                <a:avLst/>
              </a:prstGeom>
              <a:blipFill>
                <a:blip r:embed="rId8"/>
                <a:stretch>
                  <a:fillRect l="-905" t="-15441" b="-3308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C50E88-BB62-6137-697E-9E304D61D7E2}"/>
                  </a:ext>
                </a:extLst>
              </p:cNvPr>
              <p:cNvSpPr txBox="1"/>
              <p:nvPr/>
            </p:nvSpPr>
            <p:spPr>
              <a:xfrm>
                <a:off x="6105208" y="3943916"/>
                <a:ext cx="61325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CA" sz="4600" b="1" dirty="0">
                    <a:solidFill>
                      <a:srgbClr val="C00000"/>
                    </a:solidFill>
                  </a:rPr>
                  <a:t>RIGHT</a:t>
                </a:r>
                <a:r>
                  <a:rPr lang="en-CA" sz="4600" dirty="0">
                    <a:solidFill>
                      <a:schemeClr val="tx1"/>
                    </a:solidFill>
                  </a:rPr>
                  <a:t> spinor rep.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4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m:rPr>
                            <m:nor/>
                          </m:rPr>
                          <a:rPr lang="en-CA" sz="4600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endParaRPr lang="en-CA" sz="46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C50E88-BB62-6137-697E-9E304D61D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208" y="3943916"/>
                <a:ext cx="6132511" cy="830997"/>
              </a:xfrm>
              <a:prstGeom prst="rect">
                <a:avLst/>
              </a:prstGeom>
              <a:blipFill>
                <a:blip r:embed="rId9"/>
                <a:stretch>
                  <a:fillRect l="-3682" t="-15441" b="-3308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F031A8E-5EE9-1C87-1A35-3157AD25D3AD}"/>
              </a:ext>
            </a:extLst>
          </p:cNvPr>
          <p:cNvCxnSpPr>
            <a:cxnSpLocks/>
          </p:cNvCxnSpPr>
          <p:nvPr/>
        </p:nvCxnSpPr>
        <p:spPr>
          <a:xfrm flipV="1">
            <a:off x="6071063" y="3973830"/>
            <a:ext cx="0" cy="288417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B8EDD0C-0E9B-754E-C6EF-288E8226BA31}"/>
              </a:ext>
            </a:extLst>
          </p:cNvPr>
          <p:cNvGrpSpPr/>
          <p:nvPr/>
        </p:nvGrpSpPr>
        <p:grpSpPr>
          <a:xfrm>
            <a:off x="3085240" y="4592001"/>
            <a:ext cx="3010760" cy="2279454"/>
            <a:chOff x="3085240" y="4592001"/>
            <a:chExt cx="3010760" cy="227945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2C65C7-646F-1453-CC35-45CC74A0371B}"/>
                </a:ext>
              </a:extLst>
            </p:cNvPr>
            <p:cNvSpPr txBox="1"/>
            <p:nvPr/>
          </p:nvSpPr>
          <p:spPr>
            <a:xfrm>
              <a:off x="3085240" y="5788849"/>
              <a:ext cx="30107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CA" sz="4800" b="1" dirty="0">
                  <a:solidFill>
                    <a:srgbClr val="0070C0"/>
                  </a:solidFill>
                </a:rPr>
                <a:t>LEFT DUAL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76DF41-F84A-DE2B-2BDC-2B0B6AEF9E4A}"/>
                </a:ext>
              </a:extLst>
            </p:cNvPr>
            <p:cNvSpPr txBox="1"/>
            <p:nvPr/>
          </p:nvSpPr>
          <p:spPr>
            <a:xfrm>
              <a:off x="3569792" y="6348235"/>
              <a:ext cx="21586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CA" sz="2800" b="1" dirty="0">
                  <a:solidFill>
                    <a:srgbClr val="0070C0"/>
                  </a:solidFill>
                </a:rPr>
                <a:t>(transpose)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349CD90-1871-16FE-C3A7-1CC9032B1A5B}"/>
                    </a:ext>
                  </a:extLst>
                </p:cNvPr>
                <p:cNvSpPr txBox="1"/>
                <p:nvPr/>
              </p:nvSpPr>
              <p:spPr>
                <a:xfrm>
                  <a:off x="3504350" y="4592001"/>
                  <a:ext cx="1880449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2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𝜖𝜓</m:t>
                        </m:r>
                      </m:oMath>
                    </m:oMathPara>
                  </a14:m>
                  <a:endParaRPr lang="en-CA" sz="8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349CD90-1871-16FE-C3A7-1CC9032B1A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4350" y="4592001"/>
                  <a:ext cx="1880449" cy="1477328"/>
                </a:xfrm>
                <a:prstGeom prst="rect">
                  <a:avLst/>
                </a:prstGeom>
                <a:blipFill>
                  <a:blip r:embed="rId10"/>
                  <a:stretch>
                    <a:fillRect r="-649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480BE0F-841E-E918-E1BF-F6D880E84E4C}"/>
              </a:ext>
            </a:extLst>
          </p:cNvPr>
          <p:cNvGrpSpPr/>
          <p:nvPr/>
        </p:nvGrpSpPr>
        <p:grpSpPr>
          <a:xfrm>
            <a:off x="71829" y="4595567"/>
            <a:ext cx="1630680" cy="2334048"/>
            <a:chOff x="71829" y="4595567"/>
            <a:chExt cx="1630680" cy="233404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D9EE956-D595-A9A5-8D1A-98799931BB3F}"/>
                </a:ext>
              </a:extLst>
            </p:cNvPr>
            <p:cNvSpPr txBox="1"/>
            <p:nvPr/>
          </p:nvSpPr>
          <p:spPr>
            <a:xfrm>
              <a:off x="71829" y="5913952"/>
              <a:ext cx="16306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CA" sz="6000" b="1" dirty="0">
                  <a:solidFill>
                    <a:srgbClr val="002060"/>
                  </a:solidFill>
                </a:rPr>
                <a:t>LEFT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9262312-F7DC-05FC-50CD-9AC5750CB51F}"/>
                    </a:ext>
                  </a:extLst>
                </p:cNvPr>
                <p:cNvSpPr txBox="1"/>
                <p:nvPr/>
              </p:nvSpPr>
              <p:spPr>
                <a:xfrm>
                  <a:off x="474569" y="4595567"/>
                  <a:ext cx="1075380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2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en-CA" sz="8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9262312-F7DC-05FC-50CD-9AC5750CB5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569" y="4595567"/>
                  <a:ext cx="1075380" cy="147732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85E219-81F9-0DD9-6E1B-76CC7D71CEB3}"/>
              </a:ext>
            </a:extLst>
          </p:cNvPr>
          <p:cNvCxnSpPr>
            <a:cxnSpLocks/>
          </p:cNvCxnSpPr>
          <p:nvPr/>
        </p:nvCxnSpPr>
        <p:spPr>
          <a:xfrm>
            <a:off x="1722635" y="5315425"/>
            <a:ext cx="1575785" cy="0"/>
          </a:xfrm>
          <a:prstGeom prst="straightConnector1">
            <a:avLst/>
          </a:prstGeom>
          <a:ln w="1143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D7AD0F6-8B71-C118-DA6A-2A795F6E5EB9}"/>
              </a:ext>
            </a:extLst>
          </p:cNvPr>
          <p:cNvGrpSpPr/>
          <p:nvPr/>
        </p:nvGrpSpPr>
        <p:grpSpPr>
          <a:xfrm>
            <a:off x="9600350" y="4592001"/>
            <a:ext cx="2602641" cy="2279454"/>
            <a:chOff x="9600350" y="4592001"/>
            <a:chExt cx="2602641" cy="227945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ADF2E5-AA41-8593-27AD-D612059D3023}"/>
                </a:ext>
              </a:extLst>
            </p:cNvPr>
            <p:cNvSpPr txBox="1"/>
            <p:nvPr/>
          </p:nvSpPr>
          <p:spPr>
            <a:xfrm>
              <a:off x="10114423" y="5712942"/>
              <a:ext cx="20185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CA" sz="5400" b="1" dirty="0">
                  <a:solidFill>
                    <a:srgbClr val="C00000"/>
                  </a:solidFill>
                </a:rPr>
                <a:t>RIGHT</a:t>
              </a:r>
              <a:endParaRPr lang="en-CA" sz="5400" b="1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CCF7261-7B94-6B5E-E06E-A9386877F807}"/>
                    </a:ext>
                  </a:extLst>
                </p:cNvPr>
                <p:cNvSpPr txBox="1"/>
                <p:nvPr/>
              </p:nvSpPr>
              <p:spPr>
                <a:xfrm>
                  <a:off x="9600350" y="4592001"/>
                  <a:ext cx="2591650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2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8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sSup>
                          <m:sSupPr>
                            <m:ctrlPr>
                              <a:rPr lang="en-CA" sz="8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8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p>
                            <m:r>
                              <a:rPr lang="en-CA" sz="8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CA" sz="8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CCF7261-7B94-6B5E-E06E-A9386877F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0350" y="4592001"/>
                  <a:ext cx="2591650" cy="147732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8F5AFAC-F364-4EB4-5F0C-B11D6F0DDE3B}"/>
                </a:ext>
              </a:extLst>
            </p:cNvPr>
            <p:cNvSpPr txBox="1"/>
            <p:nvPr/>
          </p:nvSpPr>
          <p:spPr>
            <a:xfrm>
              <a:off x="10044373" y="6348235"/>
              <a:ext cx="21586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CA" sz="2800" b="1" dirty="0">
                  <a:solidFill>
                    <a:srgbClr val="C00000"/>
                  </a:solidFill>
                </a:rPr>
                <a:t>(transpose)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D9AF297-4AE7-D7EF-8BAC-4829CC85F057}"/>
              </a:ext>
            </a:extLst>
          </p:cNvPr>
          <p:cNvGrpSpPr/>
          <p:nvPr/>
        </p:nvGrpSpPr>
        <p:grpSpPr>
          <a:xfrm>
            <a:off x="6140342" y="4595567"/>
            <a:ext cx="3528920" cy="2160303"/>
            <a:chOff x="6140342" y="4595567"/>
            <a:chExt cx="3528920" cy="216030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9D7793-8A23-4515-1DE0-32F7A39A3A79}"/>
                </a:ext>
              </a:extLst>
            </p:cNvPr>
            <p:cNvSpPr txBox="1"/>
            <p:nvPr/>
          </p:nvSpPr>
          <p:spPr>
            <a:xfrm>
              <a:off x="6140342" y="5924873"/>
              <a:ext cx="35289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CA" sz="4800" b="1" dirty="0">
                  <a:solidFill>
                    <a:srgbClr val="FF0000"/>
                  </a:solidFill>
                </a:rPr>
                <a:t>RIGHT DUAL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BF4DD47-4A15-FD4B-E4A3-599D677F71AC}"/>
                    </a:ext>
                  </a:extLst>
                </p:cNvPr>
                <p:cNvSpPr txBox="1"/>
                <p:nvPr/>
              </p:nvSpPr>
              <p:spPr>
                <a:xfrm>
                  <a:off x="6570569" y="4595567"/>
                  <a:ext cx="1075380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2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p>
                            <m:r>
                              <a:rPr lang="en-CA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CA" sz="8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BF4DD47-4A15-FD4B-E4A3-599D677F71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0569" y="4595567"/>
                  <a:ext cx="1075380" cy="1477328"/>
                </a:xfrm>
                <a:prstGeom prst="rect">
                  <a:avLst/>
                </a:prstGeom>
                <a:blipFill>
                  <a:blip r:embed="rId13"/>
                  <a:stretch>
                    <a:fillRect r="-795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4A7DBD8-B6C6-6DD2-5375-C0B320A77E73}"/>
              </a:ext>
            </a:extLst>
          </p:cNvPr>
          <p:cNvCxnSpPr>
            <a:cxnSpLocks/>
          </p:cNvCxnSpPr>
          <p:nvPr/>
        </p:nvCxnSpPr>
        <p:spPr>
          <a:xfrm>
            <a:off x="7818635" y="5315425"/>
            <a:ext cx="1575785" cy="0"/>
          </a:xfrm>
          <a:prstGeom prst="straightConnector1">
            <a:avLst/>
          </a:prstGeom>
          <a:ln w="1143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8611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481">
        <p:fade/>
      </p:transition>
    </mc:Choice>
    <mc:Fallback xmlns="">
      <p:transition spd="med" advTm="174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295BB0-F9D9-6FE5-05BB-B1C3A97AEBFA}"/>
                  </a:ext>
                </a:extLst>
              </p:cNvPr>
              <p:cNvSpPr txBox="1"/>
              <p:nvPr/>
            </p:nvSpPr>
            <p:spPr>
              <a:xfrm>
                <a:off x="153863" y="-44842"/>
                <a:ext cx="5197426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9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96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9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9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𝜖𝜓</m:t>
                      </m:r>
                    </m:oMath>
                  </m:oMathPara>
                </a14:m>
                <a:endParaRPr lang="en-CA" sz="9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295BB0-F9D9-6FE5-05BB-B1C3A97AE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63" y="-44842"/>
                <a:ext cx="5197426" cy="17235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EC8E70-E015-C7B7-B269-46576C4D068F}"/>
                  </a:ext>
                </a:extLst>
              </p:cNvPr>
              <p:cNvSpPr txBox="1"/>
              <p:nvPr/>
            </p:nvSpPr>
            <p:spPr>
              <a:xfrm>
                <a:off x="5957141" y="66588"/>
                <a:ext cx="6234860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8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CA" sz="8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sz="8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8400" b="0" i="1" smtClean="0">
                          <a:latin typeface="Cambria Math" panose="02040503050406030204" pitchFamily="18" charset="0"/>
                        </a:rPr>
                        <m:t>← </m:t>
                      </m:r>
                      <m:r>
                        <a:rPr lang="en-CA" sz="8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8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CA" sz="8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CA" sz="8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A" sz="8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EC8E70-E015-C7B7-B269-46576C4D0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141" y="66588"/>
                <a:ext cx="6234860" cy="1600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BC475A-618B-897D-521C-80B06C90E210}"/>
              </a:ext>
            </a:extLst>
          </p:cNvPr>
          <p:cNvCxnSpPr>
            <a:cxnSpLocks/>
          </p:cNvCxnSpPr>
          <p:nvPr/>
        </p:nvCxnSpPr>
        <p:spPr>
          <a:xfrm>
            <a:off x="5702109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30E31AA-AB6A-06F9-4E3E-26A51CBED334}"/>
              </a:ext>
            </a:extLst>
          </p:cNvPr>
          <p:cNvGrpSpPr/>
          <p:nvPr/>
        </p:nvGrpSpPr>
        <p:grpSpPr>
          <a:xfrm>
            <a:off x="107810" y="1395809"/>
            <a:ext cx="11778638" cy="2043944"/>
            <a:chOff x="107810" y="1395809"/>
            <a:chExt cx="11778638" cy="204394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C9CEEF-E50D-E9EA-08DD-CF5DF3E86225}"/>
                </a:ext>
              </a:extLst>
            </p:cNvPr>
            <p:cNvSpPr txBox="1"/>
            <p:nvPr/>
          </p:nvSpPr>
          <p:spPr>
            <a:xfrm>
              <a:off x="107810" y="2065174"/>
              <a:ext cx="185334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CA" sz="6600" b="1" dirty="0">
                  <a:solidFill>
                    <a:srgbClr val="002060"/>
                  </a:solidFill>
                </a:rPr>
                <a:t>LEFT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07C5C7-C222-119D-5CEF-216C0DB128BB}"/>
                </a:ext>
              </a:extLst>
            </p:cNvPr>
            <p:cNvSpPr txBox="1"/>
            <p:nvPr/>
          </p:nvSpPr>
          <p:spPr>
            <a:xfrm>
              <a:off x="9421376" y="2065174"/>
              <a:ext cx="246507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CA" sz="6600" b="1" dirty="0">
                  <a:solidFill>
                    <a:srgbClr val="C00000"/>
                  </a:solidFill>
                </a:rPr>
                <a:t>RIGHT</a:t>
              </a:r>
            </a:p>
          </p:txBody>
        </p:sp>
        <p:sp>
          <p:nvSpPr>
            <p:cNvPr id="24" name="Arrow: Up 23">
              <a:extLst>
                <a:ext uri="{FF2B5EF4-FFF2-40B4-BE49-F238E27FC236}">
                  <a16:creationId xmlns:a16="http://schemas.microsoft.com/office/drawing/2014/main" id="{E1FD0E1A-19AC-FEBC-A363-4E30AAC8C85B}"/>
                </a:ext>
              </a:extLst>
            </p:cNvPr>
            <p:cNvSpPr/>
            <p:nvPr/>
          </p:nvSpPr>
          <p:spPr>
            <a:xfrm>
              <a:off x="567397" y="1558479"/>
              <a:ext cx="543435" cy="610196"/>
            </a:xfrm>
            <a:prstGeom prst="up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02BDABF-27EB-E379-9F49-4B1958E1B6FD}"/>
                </a:ext>
              </a:extLst>
            </p:cNvPr>
            <p:cNvGrpSpPr/>
            <p:nvPr/>
          </p:nvGrpSpPr>
          <p:grpSpPr>
            <a:xfrm>
              <a:off x="2968864" y="1912155"/>
              <a:ext cx="2557835" cy="1527598"/>
              <a:chOff x="2968864" y="1736407"/>
              <a:chExt cx="2557835" cy="152759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AE2D35-CE43-F5DB-078A-27282B4CD16E}"/>
                  </a:ext>
                </a:extLst>
              </p:cNvPr>
              <p:cNvSpPr txBox="1"/>
              <p:nvPr/>
            </p:nvSpPr>
            <p:spPr>
              <a:xfrm>
                <a:off x="2981314" y="1736407"/>
                <a:ext cx="25453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CA" sz="5400" b="1" dirty="0">
                    <a:solidFill>
                      <a:srgbClr val="0070C0"/>
                    </a:solidFill>
                  </a:rPr>
                  <a:t>LEFT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125AEC3-6353-36E6-A1D4-F094E8E6F5A3}"/>
                  </a:ext>
                </a:extLst>
              </p:cNvPr>
              <p:cNvSpPr txBox="1"/>
              <p:nvPr/>
            </p:nvSpPr>
            <p:spPr>
              <a:xfrm>
                <a:off x="2968864" y="2340675"/>
                <a:ext cx="25453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CA" sz="5400" b="1" dirty="0">
                    <a:solidFill>
                      <a:srgbClr val="0070C0"/>
                    </a:solidFill>
                  </a:rPr>
                  <a:t>DUAL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D76F84D-7903-3FFF-90A5-BE915C156BC2}"/>
                </a:ext>
              </a:extLst>
            </p:cNvPr>
            <p:cNvGrpSpPr/>
            <p:nvPr/>
          </p:nvGrpSpPr>
          <p:grpSpPr>
            <a:xfrm>
              <a:off x="5283476" y="1902308"/>
              <a:ext cx="2970799" cy="1526692"/>
              <a:chOff x="5187546" y="1722246"/>
              <a:chExt cx="2970799" cy="152669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A797EB-1EAA-6B17-4B69-A88B5B8461C1}"/>
                  </a:ext>
                </a:extLst>
              </p:cNvPr>
              <p:cNvSpPr txBox="1"/>
              <p:nvPr/>
            </p:nvSpPr>
            <p:spPr>
              <a:xfrm>
                <a:off x="5210245" y="1722246"/>
                <a:ext cx="29481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CA" sz="5400" b="1" dirty="0">
                    <a:solidFill>
                      <a:srgbClr val="FF0000"/>
                    </a:solidFill>
                  </a:rPr>
                  <a:t>RIGHT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98AD3A5-F8DD-D303-CD08-8DD9EDFE990A}"/>
                  </a:ext>
                </a:extLst>
              </p:cNvPr>
              <p:cNvSpPr txBox="1"/>
              <p:nvPr/>
            </p:nvSpPr>
            <p:spPr>
              <a:xfrm>
                <a:off x="5187546" y="2325608"/>
                <a:ext cx="29481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CA" sz="5400" b="1" dirty="0">
                    <a:solidFill>
                      <a:srgbClr val="FF0000"/>
                    </a:solidFill>
                  </a:rPr>
                  <a:t>DUAL</a:t>
                </a:r>
              </a:p>
            </p:txBody>
          </p:sp>
        </p:grpSp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89CBB5CA-130B-13F7-4583-96AE21653321}"/>
                </a:ext>
              </a:extLst>
            </p:cNvPr>
            <p:cNvSpPr/>
            <p:nvPr/>
          </p:nvSpPr>
          <p:spPr>
            <a:xfrm>
              <a:off x="10208298" y="1558479"/>
              <a:ext cx="543435" cy="610196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Arrow: Up 29">
              <a:extLst>
                <a:ext uri="{FF2B5EF4-FFF2-40B4-BE49-F238E27FC236}">
                  <a16:creationId xmlns:a16="http://schemas.microsoft.com/office/drawing/2014/main" id="{EE960CD0-476A-C11B-5275-D29CD0499D34}"/>
                </a:ext>
              </a:extLst>
            </p:cNvPr>
            <p:cNvSpPr/>
            <p:nvPr/>
          </p:nvSpPr>
          <p:spPr>
            <a:xfrm>
              <a:off x="3962754" y="1395809"/>
              <a:ext cx="543435" cy="610196"/>
            </a:xfrm>
            <a:prstGeom prst="up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Arrow: Up 33">
              <a:extLst>
                <a:ext uri="{FF2B5EF4-FFF2-40B4-BE49-F238E27FC236}">
                  <a16:creationId xmlns:a16="http://schemas.microsoft.com/office/drawing/2014/main" id="{4EE24960-B5DD-4B7F-0251-7E20AD97B1BE}"/>
                </a:ext>
              </a:extLst>
            </p:cNvPr>
            <p:cNvSpPr/>
            <p:nvPr/>
          </p:nvSpPr>
          <p:spPr>
            <a:xfrm>
              <a:off x="6365074" y="1395809"/>
              <a:ext cx="543435" cy="610196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AAE8DC-177D-1128-BE53-82D8EC1277B6}"/>
              </a:ext>
            </a:extLst>
          </p:cNvPr>
          <p:cNvGrpSpPr/>
          <p:nvPr/>
        </p:nvGrpSpPr>
        <p:grpSpPr>
          <a:xfrm>
            <a:off x="0" y="3157752"/>
            <a:ext cx="12854362" cy="2345771"/>
            <a:chOff x="0" y="3157752"/>
            <a:chExt cx="12854362" cy="23457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423A887-C09E-CCD7-10EC-F1E17F44C5BE}"/>
                    </a:ext>
                  </a:extLst>
                </p:cNvPr>
                <p:cNvSpPr txBox="1"/>
                <p:nvPr/>
              </p:nvSpPr>
              <p:spPr>
                <a:xfrm>
                  <a:off x="0" y="3779974"/>
                  <a:ext cx="5749001" cy="17235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2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9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CA" sz="9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CA" sz="9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CA" sz="9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CA" sz="9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9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CA" sz="9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CA" sz="9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423A887-C09E-CCD7-10EC-F1E17F44C5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3779974"/>
                  <a:ext cx="5749001" cy="172354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61C7F42-75D2-B43A-4552-D7BEDD586259}"/>
                    </a:ext>
                  </a:extLst>
                </p:cNvPr>
                <p:cNvSpPr txBox="1"/>
                <p:nvPr/>
              </p:nvSpPr>
              <p:spPr>
                <a:xfrm>
                  <a:off x="5714560" y="3923314"/>
                  <a:ext cx="7139802" cy="13465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2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CA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5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5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CA" sz="5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CA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←</m:t>
                        </m:r>
                        <m:sSup>
                          <m:sSupPr>
                            <m:ctrlPr>
                              <a:rPr lang="en-CA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5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5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CA" sz="5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CA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CA" sz="5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61C7F42-75D2-B43A-4552-D7BEDD5862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560" y="3923314"/>
                  <a:ext cx="7139802" cy="134652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Arrow: Up 24">
              <a:extLst>
                <a:ext uri="{FF2B5EF4-FFF2-40B4-BE49-F238E27FC236}">
                  <a16:creationId xmlns:a16="http://schemas.microsoft.com/office/drawing/2014/main" id="{206D0EC4-ECDA-815C-6505-D5C90EFCE1CE}"/>
                </a:ext>
              </a:extLst>
            </p:cNvPr>
            <p:cNvSpPr/>
            <p:nvPr/>
          </p:nvSpPr>
          <p:spPr>
            <a:xfrm rot="10800000">
              <a:off x="401508" y="3157752"/>
              <a:ext cx="543435" cy="610196"/>
            </a:xfrm>
            <a:prstGeom prst="up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Arrow: Up 28">
              <a:extLst>
                <a:ext uri="{FF2B5EF4-FFF2-40B4-BE49-F238E27FC236}">
                  <a16:creationId xmlns:a16="http://schemas.microsoft.com/office/drawing/2014/main" id="{A6892429-E223-D2AE-D272-299766B083FF}"/>
                </a:ext>
              </a:extLst>
            </p:cNvPr>
            <p:cNvSpPr/>
            <p:nvPr/>
          </p:nvSpPr>
          <p:spPr>
            <a:xfrm rot="10800000">
              <a:off x="10228237" y="3157752"/>
              <a:ext cx="543435" cy="610196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Arrow: Up 30">
              <a:extLst>
                <a:ext uri="{FF2B5EF4-FFF2-40B4-BE49-F238E27FC236}">
                  <a16:creationId xmlns:a16="http://schemas.microsoft.com/office/drawing/2014/main" id="{260D9DE7-68F2-80C6-0857-C8C8399579A4}"/>
                </a:ext>
              </a:extLst>
            </p:cNvPr>
            <p:cNvSpPr/>
            <p:nvPr/>
          </p:nvSpPr>
          <p:spPr>
            <a:xfrm rot="10800000">
              <a:off x="3722963" y="3374178"/>
              <a:ext cx="543435" cy="610196"/>
            </a:xfrm>
            <a:prstGeom prst="up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Arrow: Up 34">
              <a:extLst>
                <a:ext uri="{FF2B5EF4-FFF2-40B4-BE49-F238E27FC236}">
                  <a16:creationId xmlns:a16="http://schemas.microsoft.com/office/drawing/2014/main" id="{C69093D1-5798-7DA6-DDE0-B669D06605E0}"/>
                </a:ext>
              </a:extLst>
            </p:cNvPr>
            <p:cNvSpPr/>
            <p:nvPr/>
          </p:nvSpPr>
          <p:spPr>
            <a:xfrm rot="10800000">
              <a:off x="6354595" y="3374178"/>
              <a:ext cx="543435" cy="610196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E70F691-FED3-7689-8A4D-9DDA64ABB4F8}"/>
                  </a:ext>
                </a:extLst>
              </p:cNvPr>
              <p:cNvSpPr txBox="1"/>
              <p:nvPr/>
            </p:nvSpPr>
            <p:spPr>
              <a:xfrm>
                <a:off x="-12450" y="5202069"/>
                <a:ext cx="574900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  <a:defRPr/>
                </a:pPr>
                <a14:m>
                  <m:oMath xmlns:m="http://schemas.openxmlformats.org/officeDocument/2006/math">
                    <m:r>
                      <a:rPr lang="en-CA" sz="8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A" sz="8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8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8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8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8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CA" sz="8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8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CA" sz="8800" dirty="0">
                    <a:solidFill>
                      <a:srgbClr val="0070C0"/>
                    </a:solidFill>
                  </a:rPr>
                  <a:t> </a:t>
                </a:r>
                <a:endParaRPr lang="en-CA" sz="96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E70F691-FED3-7689-8A4D-9DDA64ABB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450" y="5202069"/>
                <a:ext cx="5749001" cy="14465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2EE0325-DC14-F831-9CBE-B00739342A9A}"/>
                  </a:ext>
                </a:extLst>
              </p:cNvPr>
              <p:cNvSpPr txBox="1"/>
              <p:nvPr/>
            </p:nvSpPr>
            <p:spPr>
              <a:xfrm>
                <a:off x="5736551" y="5196341"/>
                <a:ext cx="4426183" cy="1471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A" sz="6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2EE0325-DC14-F831-9CBE-B00739342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551" y="5196341"/>
                <a:ext cx="4426183" cy="14713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1448C88-BBE6-902F-F5E6-BBF60365CC4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20880" y="2958840"/>
              <a:ext cx="10302840" cy="3476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1448C88-BBE6-902F-F5E6-BBF60365CC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30240" y="2949480"/>
                <a:ext cx="10321560" cy="3494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3345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489"/>
    </mc:Choice>
    <mc:Fallback xmlns="">
      <p:transition spd="slow" advTm="54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E56CE8-E53B-3646-BA9A-7A5EE3DB6B9D}"/>
                  </a:ext>
                </a:extLst>
              </p:cNvPr>
              <p:cNvSpPr txBox="1"/>
              <p:nvPr/>
            </p:nvSpPr>
            <p:spPr>
              <a:xfrm>
                <a:off x="1316183" y="1829484"/>
                <a:ext cx="1875099" cy="4174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7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CA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CA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E56CE8-E53B-3646-BA9A-7A5EE3DB6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183" y="1829484"/>
                <a:ext cx="1875099" cy="41742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4E4C8D7-AD0D-35C7-18E3-321052083062}"/>
              </a:ext>
            </a:extLst>
          </p:cNvPr>
          <p:cNvGrpSpPr/>
          <p:nvPr/>
        </p:nvGrpSpPr>
        <p:grpSpPr>
          <a:xfrm>
            <a:off x="3437679" y="1641049"/>
            <a:ext cx="8904792" cy="3441763"/>
            <a:chOff x="3437679" y="1641049"/>
            <a:chExt cx="8904792" cy="34417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349E6FF-3D4D-58E0-2CAF-B9815AA62020}"/>
                    </a:ext>
                  </a:extLst>
                </p:cNvPr>
                <p:cNvSpPr txBox="1"/>
                <p:nvPr/>
              </p:nvSpPr>
              <p:spPr>
                <a:xfrm>
                  <a:off x="4977114" y="2952229"/>
                  <a:ext cx="7365357" cy="21305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7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7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CA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7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7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7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7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7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CA" sz="7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CA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7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349E6FF-3D4D-58E0-2CAF-B9815AA620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7114" y="2952229"/>
                  <a:ext cx="7365357" cy="213058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11B803A0-10C3-E5FB-ED3D-3BDC74AC6068}"/>
                </a:ext>
              </a:extLst>
            </p:cNvPr>
            <p:cNvSpPr/>
            <p:nvPr/>
          </p:nvSpPr>
          <p:spPr>
            <a:xfrm>
              <a:off x="3437679" y="3620385"/>
              <a:ext cx="1701479" cy="7942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4F49DF-B905-D33E-2096-FE58B4966070}"/>
                </a:ext>
              </a:extLst>
            </p:cNvPr>
            <p:cNvSpPr txBox="1"/>
            <p:nvPr/>
          </p:nvSpPr>
          <p:spPr>
            <a:xfrm>
              <a:off x="6052008" y="1641049"/>
              <a:ext cx="520264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8000" dirty="0"/>
                <a:t>Weyl Vector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5137A27-D729-FA4F-F26C-B3DB8631CF9C}"/>
              </a:ext>
            </a:extLst>
          </p:cNvPr>
          <p:cNvSpPr txBox="1"/>
          <p:nvPr/>
        </p:nvSpPr>
        <p:spPr>
          <a:xfrm>
            <a:off x="128698" y="35408"/>
            <a:ext cx="44317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6000" dirty="0"/>
              <a:t>4D spacetime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0902AE-00B2-0EC9-06A3-41245E41D8F7}"/>
              </a:ext>
            </a:extLst>
          </p:cNvPr>
          <p:cNvSpPr txBox="1"/>
          <p:nvPr/>
        </p:nvSpPr>
        <p:spPr>
          <a:xfrm>
            <a:off x="937349" y="723430"/>
            <a:ext cx="28144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8000" dirty="0"/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322854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1ED7D88-C858-F6E7-20A8-5694F033A3AE}"/>
              </a:ext>
            </a:extLst>
          </p:cNvPr>
          <p:cNvGrpSpPr/>
          <p:nvPr/>
        </p:nvGrpSpPr>
        <p:grpSpPr>
          <a:xfrm>
            <a:off x="1410494" y="5205724"/>
            <a:ext cx="9371014" cy="1403089"/>
            <a:chOff x="1410494" y="5205724"/>
            <a:chExt cx="9371014" cy="140308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C2F161-CC27-13D1-808D-38BA25A07C74}"/>
                </a:ext>
              </a:extLst>
            </p:cNvPr>
            <p:cNvSpPr/>
            <p:nvPr/>
          </p:nvSpPr>
          <p:spPr>
            <a:xfrm>
              <a:off x="1410494" y="5220351"/>
              <a:ext cx="1850866" cy="13884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51BC120-5410-164D-3F82-5DBD9D68085C}"/>
                </a:ext>
              </a:extLst>
            </p:cNvPr>
            <p:cNvSpPr/>
            <p:nvPr/>
          </p:nvSpPr>
          <p:spPr>
            <a:xfrm>
              <a:off x="8930642" y="5205724"/>
              <a:ext cx="1850866" cy="13884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D727EC0-752E-DA7F-BB8D-1BAD5F15AB7F}"/>
              </a:ext>
            </a:extLst>
          </p:cNvPr>
          <p:cNvSpPr/>
          <p:nvPr/>
        </p:nvSpPr>
        <p:spPr>
          <a:xfrm>
            <a:off x="4892040" y="1188720"/>
            <a:ext cx="3611880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E56CE8-E53B-3646-BA9A-7A5EE3DB6B9D}"/>
                  </a:ext>
                </a:extLst>
              </p:cNvPr>
              <p:cNvSpPr txBox="1"/>
              <p:nvPr/>
            </p:nvSpPr>
            <p:spPr>
              <a:xfrm>
                <a:off x="4503651" y="1015663"/>
                <a:ext cx="5501177" cy="2586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CA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CA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E56CE8-E53B-3646-BA9A-7A5EE3DB6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651" y="1015663"/>
                <a:ext cx="5501177" cy="25868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5137A27-D729-FA4F-F26C-B3DB8631CF9C}"/>
              </a:ext>
            </a:extLst>
          </p:cNvPr>
          <p:cNvSpPr txBox="1"/>
          <p:nvPr/>
        </p:nvSpPr>
        <p:spPr>
          <a:xfrm>
            <a:off x="0" y="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/>
              <a:t>Lorentz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0ACA4D-0206-8587-05BA-059A28F34A6E}"/>
                  </a:ext>
                </a:extLst>
              </p:cNvPr>
              <p:cNvSpPr txBox="1"/>
              <p:nvPr/>
            </p:nvSpPr>
            <p:spPr>
              <a:xfrm>
                <a:off x="205186" y="1749789"/>
                <a:ext cx="447507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5400" b="0" i="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0ACA4D-0206-8587-05BA-059A28F34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86" y="1749789"/>
                <a:ext cx="4475071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800A6F-4EC9-411A-6969-00C7E5EA6A4D}"/>
                  </a:ext>
                </a:extLst>
              </p:cNvPr>
              <p:cNvSpPr txBox="1"/>
              <p:nvPr/>
            </p:nvSpPr>
            <p:spPr>
              <a:xfrm>
                <a:off x="6257041" y="1483039"/>
                <a:ext cx="1208984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9600" b="0" i="0" smtClean="0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800A6F-4EC9-411A-6969-00C7E5EA6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041" y="1483039"/>
                <a:ext cx="1208984" cy="15696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96D53382-88C9-120A-457F-336CB373E1AB}"/>
              </a:ext>
            </a:extLst>
          </p:cNvPr>
          <p:cNvGrpSpPr/>
          <p:nvPr/>
        </p:nvGrpSpPr>
        <p:grpSpPr>
          <a:xfrm>
            <a:off x="0" y="3855720"/>
            <a:ext cx="11460479" cy="2855100"/>
            <a:chOff x="0" y="3855720"/>
            <a:chExt cx="11460479" cy="28551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349E6FF-3D4D-58E0-2CAF-B9815AA62020}"/>
                    </a:ext>
                  </a:extLst>
                </p:cNvPr>
                <p:cNvSpPr txBox="1"/>
                <p:nvPr/>
              </p:nvSpPr>
              <p:spPr>
                <a:xfrm>
                  <a:off x="731519" y="5089735"/>
                  <a:ext cx="10728960" cy="16210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a14:m>
                  <a:r>
                    <a:rPr lang="en-CA" sz="2800" dirty="0"/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349E6FF-3D4D-58E0-2CAF-B9815AA620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519" y="5089735"/>
                  <a:ext cx="10728960" cy="162108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0902AE-00B2-0EC9-06A3-41245E41D8F7}"/>
                    </a:ext>
                  </a:extLst>
                </p:cNvPr>
                <p:cNvSpPr txBox="1"/>
                <p:nvPr/>
              </p:nvSpPr>
              <p:spPr>
                <a:xfrm>
                  <a:off x="0" y="4166405"/>
                  <a:ext cx="3924857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𝑆𝐿</m:t>
                        </m:r>
                        <m:d>
                          <m:dPr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30902AE-00B2-0EC9-06A3-41245E41D8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4166405"/>
                  <a:ext cx="3924857" cy="92333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83FF2BD-21D2-EE12-5B0A-C8CF2BB29526}"/>
                    </a:ext>
                  </a:extLst>
                </p:cNvPr>
                <p:cNvSpPr txBox="1"/>
                <p:nvPr/>
              </p:nvSpPr>
              <p:spPr>
                <a:xfrm>
                  <a:off x="1951144" y="5274258"/>
                  <a:ext cx="983154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CA" sz="8000" i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83FF2BD-21D2-EE12-5B0A-C8CF2BB295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1144" y="5274258"/>
                  <a:ext cx="983154" cy="13234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6070CB5-9064-78E7-B0C6-999A0D6E490C}"/>
                    </a:ext>
                  </a:extLst>
                </p:cNvPr>
                <p:cNvSpPr txBox="1"/>
                <p:nvPr/>
              </p:nvSpPr>
              <p:spPr>
                <a:xfrm>
                  <a:off x="9313229" y="5253506"/>
                  <a:ext cx="1383199" cy="13553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CA" sz="8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en-CA" sz="80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6070CB5-9064-78E7-B0C6-999A0D6E49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3229" y="5253506"/>
                  <a:ext cx="1383199" cy="135530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B3F5A97C-0D7D-5450-B9DB-1B9F0CFD02A6}"/>
                </a:ext>
              </a:extLst>
            </p:cNvPr>
            <p:cNvSpPr/>
            <p:nvPr/>
          </p:nvSpPr>
          <p:spPr>
            <a:xfrm rot="5400000">
              <a:off x="5644975" y="4070651"/>
              <a:ext cx="1224132" cy="7942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6021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1"/>
    </mc:Choice>
    <mc:Fallback xmlns="">
      <p:transition spd="slow" advTm="5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997978-A303-B159-5396-DC37B5898FE7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624620" cy="35412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4200" b="0" i="1" smtClean="0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42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4200" b="0" i="1" smtClean="0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42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̃"/>
                                    <m:ctrlPr>
                                      <a:rPr lang="en-GB" sz="4200" b="0" i="1" smtClean="0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2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4200" b="0" i="1" smtClean="0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2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GB" sz="42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2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GB" sz="4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42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2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42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42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  <m:r>
                                  <a:rPr lang="en-GB" sz="4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4200" i="1" smtClean="0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4200" i="1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4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GB" sz="4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a:rPr lang="en-GB" sz="4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GB" sz="4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4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4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4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4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4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4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4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GB" sz="4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4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GB" sz="4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4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GB" sz="4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4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GB" sz="4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200" dirty="0"/>
              </a:p>
              <a:p>
                <a:pPr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  <m:e>
                                <m:sSup>
                                  <m:sSup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  <m:e>
                                <m:sSup>
                                  <m:sSup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  <a:p>
                <a:pPr lvl="0"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85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8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85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18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sSup>
                                  <m:sSup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185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CA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sz="185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sSup>
                                  <m:sSup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GB" sz="185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p>
                                  <m:sSup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sz="18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p>
                                  <m:sSup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185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CA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GB" sz="18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sSup>
                                  <m:sSup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185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CA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sz="18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sSup>
                                  <m:sSup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GB" sz="185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p>
                                  <m:sSup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sz="18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p>
                                  <m:sSup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185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CA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GB" sz="18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sSup>
                                  <m:sSup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185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CA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sz="18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sSup>
                                  <m:sSup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GB" sz="18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sSup>
                                  <m:sSup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sz="18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sSup>
                                  <m:sSup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185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CA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GB" sz="18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sSup>
                                  <m:sSup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185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CA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sz="18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sSup>
                                  <m:sSup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GB" sz="18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sSup>
                                  <m:sSup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GB" sz="18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8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sSup>
                                  <m:sSup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185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CA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85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8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8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997978-A303-B159-5396-DC37B5898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624620" cy="35412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A2F765-B9F3-8E12-B4A5-D8742BE21FFE}"/>
                  </a:ext>
                </a:extLst>
              </p:cNvPr>
              <p:cNvSpPr txBox="1"/>
              <p:nvPr/>
            </p:nvSpPr>
            <p:spPr>
              <a:xfrm>
                <a:off x="182959" y="3970972"/>
                <a:ext cx="11940381" cy="27392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30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̃"/>
                          <m:ctrl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brk m:alnAt="7"/>
                            </m:r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GB" sz="3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7"/>
                            </m:rP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3300" dirty="0"/>
              </a:p>
              <a:p>
                <a:pPr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sz="33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GB" sz="33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3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7"/>
                            </m:rP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3300" dirty="0"/>
              </a:p>
              <a:p>
                <a:pPr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GB" sz="33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33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7"/>
                            </m:rP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33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300" i="1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̃"/>
                          <m:ctrl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GB" sz="33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brk m:alnAt="7"/>
                            </m:r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GB" sz="3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7"/>
                            </m:rP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33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A2F765-B9F3-8E12-B4A5-D8742BE21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59" y="3970972"/>
                <a:ext cx="11940381" cy="27392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1393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253">
        <p:fade/>
      </p:transition>
    </mc:Choice>
    <mc:Fallback xmlns="">
      <p:transition spd="med" advTm="292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  <p:bldP spid="25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A2F765-B9F3-8E12-B4A5-D8742BE21FFE}"/>
                  </a:ext>
                </a:extLst>
              </p:cNvPr>
              <p:cNvSpPr txBox="1"/>
              <p:nvPr/>
            </p:nvSpPr>
            <p:spPr>
              <a:xfrm>
                <a:off x="182959" y="3970972"/>
                <a:ext cx="11940381" cy="27392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300" i="1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̃"/>
                          <m:ctrl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brk m:alnAt="7"/>
                            </m:r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GB" sz="33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7"/>
                            </m:rP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3300" dirty="0"/>
              </a:p>
              <a:p>
                <a:pPr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sz="33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GB" sz="33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33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7"/>
                            </m:rP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3300" dirty="0"/>
              </a:p>
              <a:p>
                <a:pPr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GB" sz="33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33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7"/>
                            </m:rP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33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300" i="1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̃"/>
                          <m:ctrl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GB" sz="33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brk m:alnAt="7"/>
                            </m:rPr>
                            <a:rPr lang="en-GB" sz="33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GB" sz="33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7"/>
                            </m:rP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3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33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A2F765-B9F3-8E12-B4A5-D8742BE21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59" y="3970972"/>
                <a:ext cx="11940381" cy="27392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CD5087B-D23C-8BF7-E4D5-AED3ACBE6316}"/>
                  </a:ext>
                </a:extLst>
              </p:cNvPr>
              <p:cNvSpPr txBox="1"/>
              <p:nvPr/>
            </p:nvSpPr>
            <p:spPr>
              <a:xfrm>
                <a:off x="161137" y="236308"/>
                <a:ext cx="12030088" cy="2985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CD5087B-D23C-8BF7-E4D5-AED3ACBE6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37" y="236308"/>
                <a:ext cx="12030088" cy="29858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ADCD5A8-2066-FBCA-5D0F-199023F35E2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98600" y="3152880"/>
              <a:ext cx="6548760" cy="401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ADCD5A8-2066-FBCA-5D0F-199023F35E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89240" y="3143520"/>
                <a:ext cx="6567480" cy="42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98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60">
        <p:fade/>
      </p:transition>
    </mc:Choice>
    <mc:Fallback xmlns="">
      <p:transition spd="med" advTm="63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FA8835-7122-45BE-AD5F-6F2DF08FB96F}"/>
                  </a:ext>
                </a:extLst>
              </p:cNvPr>
              <p:cNvSpPr txBox="1"/>
              <p:nvPr/>
            </p:nvSpPr>
            <p:spPr>
              <a:xfrm>
                <a:off x="0" y="-103496"/>
                <a:ext cx="749134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Lorentz Transformations </a:t>
                </a:r>
                <a14:m>
                  <m:oMath xmlns:m="http://schemas.openxmlformats.org/officeDocument/2006/math">
                    <m:r>
                      <a:rPr kumimoji="0" lang="en-GB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  <m:sSup>
                      <m:sSup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𝑂</m:t>
                        </m:r>
                      </m:e>
                      <m:sup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</m:sup>
                    </m:sSup>
                    <m:r>
                      <a:rPr kumimoji="0" lang="en-GB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(1,3)</m:t>
                    </m:r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FA8835-7122-45BE-AD5F-6F2DF08FB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03496"/>
                <a:ext cx="7491346" cy="707886"/>
              </a:xfrm>
              <a:prstGeom prst="rect">
                <a:avLst/>
              </a:prstGeom>
              <a:blipFill>
                <a:blip r:embed="rId3"/>
                <a:stretch>
                  <a:fillRect l="-2848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450083-8744-445E-8B10-9825579F5F3B}"/>
                  </a:ext>
                </a:extLst>
              </p:cNvPr>
              <p:cNvSpPr txBox="1"/>
              <p:nvPr/>
            </p:nvSpPr>
            <p:spPr>
              <a:xfrm>
                <a:off x="12904" y="461836"/>
                <a:ext cx="106655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 set of matrices that preserve </a:t>
                </a:r>
                <a14:m>
                  <m:oMath xmlns:m="http://schemas.openxmlformats.org/officeDocument/2006/math">
                    <m:r>
                      <a:rPr kumimoji="0" lang="en-GB" sz="3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GB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𝑐</m:t>
                    </m:r>
                    <m:sSup>
                      <m:sSupPr>
                        <m:ctrlP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  <m:sup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GB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p>
                      <m:sSupPr>
                        <m:ctrlP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GB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p>
                      <m:sSupPr>
                        <m:ctrlP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p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GB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p>
                      <m:sSupPr>
                        <m:ctrlP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  <m:sup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CA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450083-8744-445E-8B10-9825579F5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4" y="461836"/>
                <a:ext cx="10665548" cy="646331"/>
              </a:xfrm>
              <a:prstGeom prst="rect">
                <a:avLst/>
              </a:prstGeom>
              <a:blipFill>
                <a:blip r:embed="rId4"/>
                <a:stretch>
                  <a:fillRect l="-1714" t="-14151" r="-800" b="-3584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F8F5AA7-E2D0-F2F0-A244-F2C474C69482}"/>
              </a:ext>
            </a:extLst>
          </p:cNvPr>
          <p:cNvGrpSpPr/>
          <p:nvPr/>
        </p:nvGrpSpPr>
        <p:grpSpPr>
          <a:xfrm>
            <a:off x="70054" y="975649"/>
            <a:ext cx="12245123" cy="2640091"/>
            <a:chOff x="70054" y="975649"/>
            <a:chExt cx="12245123" cy="26400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F299626-69DF-4B30-A648-753BFCDCF198}"/>
                    </a:ext>
                  </a:extLst>
                </p:cNvPr>
                <p:cNvSpPr txBox="1"/>
                <p:nvPr/>
              </p:nvSpPr>
              <p:spPr>
                <a:xfrm>
                  <a:off x="8354135" y="1471114"/>
                  <a:ext cx="3961042" cy="2144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27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GB" sz="27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Λ</m:t>
                            </m:r>
                          </m:e>
                          <m:sub>
                            <m:r>
                              <a:rPr kumimoji="0" lang="en-GB" sz="27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𝑥𝑦</m:t>
                            </m:r>
                          </m:sub>
                        </m:sSub>
                        <m:d>
                          <m:dPr>
                            <m:ctrlPr>
                              <a:rPr kumimoji="0" lang="en-GB" sz="27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GB" sz="27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</m:d>
                        <m:r>
                          <a:rPr kumimoji="0" lang="en-GB" sz="27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kumimoji="0" lang="en-GB" sz="27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GB" sz="27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GB" sz="27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0" lang="en-GB" sz="27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kumimoji="0" lang="en-GB" sz="27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kumimoji="0" lang="en-GB" sz="2700" b="0" i="0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kumimoji="0" lang="en-GB" sz="27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FF66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kumimoji="0" lang="en-GB" sz="27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kumimoji="0" lang="en-GB" sz="2700" b="0" i="0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kumimoji="0" lang="en-GB" sz="27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FF66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0" lang="en-GB" sz="27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kumimoji="0" lang="en-GB" sz="27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kumimoji="0" lang="en-GB" sz="2700" b="0" i="0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kumimoji="0" lang="en-GB" sz="27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FF66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kumimoji="0" lang="en-GB" sz="27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kumimoji="0" lang="en-GB" sz="2700" b="0" i="0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kumimoji="0" lang="en-GB" sz="27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FF66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0" lang="en-CA" sz="2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F299626-69DF-4B30-A648-753BFCDCF1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135" y="1471114"/>
                  <a:ext cx="3961042" cy="21446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4296E9D-306C-4CB5-A327-A7D1796E2C39}"/>
                    </a:ext>
                  </a:extLst>
                </p:cNvPr>
                <p:cNvSpPr txBox="1"/>
                <p:nvPr/>
              </p:nvSpPr>
              <p:spPr>
                <a:xfrm>
                  <a:off x="4115479" y="1466531"/>
                  <a:ext cx="3961042" cy="21106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27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GB" sz="27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Λ</m:t>
                            </m:r>
                          </m:e>
                          <m:sub>
                            <m:r>
                              <a:rPr kumimoji="0" lang="en-GB" sz="27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𝑧𝑥</m:t>
                            </m:r>
                          </m:sub>
                        </m:sSub>
                        <m:d>
                          <m:dPr>
                            <m:ctrlPr>
                              <a:rPr kumimoji="0" lang="en-GB" sz="27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GB" sz="27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</m:d>
                        <m:r>
                          <a:rPr kumimoji="0" lang="en-GB" sz="27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kumimoji="0" lang="en-GB" sz="27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GB" sz="27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GB" sz="27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0" lang="en-GB" sz="27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kumimoji="0" lang="en-GB" sz="27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kumimoji="0" lang="en-GB" sz="2700" b="0" i="0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kumimoji="0" lang="en-GB" sz="27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FF66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kumimoji="0" lang="en-GB" sz="27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kumimoji="0" lang="en-GB" sz="2700" b="0" i="0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kumimoji="0" lang="en-GB" sz="27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FF66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0" lang="en-GB" sz="27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kumimoji="0" lang="en-GB" sz="27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kumimoji="0" lang="en-GB" sz="2700" b="0" i="0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kumimoji="0" lang="en-GB" sz="27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FF66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kumimoji="0" lang="en-GB" sz="27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kumimoji="0" lang="en-GB" sz="2700" b="0" i="0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kumimoji="0" lang="en-GB" sz="27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FF66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0" lang="en-CA" sz="2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4296E9D-306C-4CB5-A327-A7D1796E2C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5479" y="1466531"/>
                  <a:ext cx="3961042" cy="211064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9A90CD-3DEB-4F73-882C-653DD19E172F}"/>
                    </a:ext>
                  </a:extLst>
                </p:cNvPr>
                <p:cNvSpPr txBox="1"/>
                <p:nvPr/>
              </p:nvSpPr>
              <p:spPr>
                <a:xfrm>
                  <a:off x="108946" y="1466532"/>
                  <a:ext cx="3384881" cy="2144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27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GB" sz="27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Λ</m:t>
                            </m:r>
                          </m:e>
                          <m:sub>
                            <m:r>
                              <a:rPr kumimoji="0" lang="en-GB" sz="27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𝑦𝑧</m:t>
                            </m:r>
                          </m:sub>
                        </m:sSub>
                        <m:d>
                          <m:dPr>
                            <m:ctrlPr>
                              <a:rPr kumimoji="0" lang="en-GB" sz="27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GB" sz="27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</m:d>
                        <m:r>
                          <a:rPr kumimoji="0" lang="en-GB" sz="27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kumimoji="0" lang="en-GB" sz="27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GB" sz="27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GB" sz="27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0" lang="en-GB" sz="27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0" lang="en-GB" sz="27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kumimoji="0" lang="en-GB" sz="27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kumimoji="0" lang="en-GB" sz="2700" b="0" i="0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kumimoji="0" lang="en-GB" sz="27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FF66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kumimoji="0" lang="en-GB" sz="27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kumimoji="0" lang="en-GB" sz="2700" b="0" i="0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kumimoji="0" lang="en-GB" sz="27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FF66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27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kumimoji="0" lang="en-GB" sz="27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kumimoji="0" lang="en-GB" sz="2700" b="0" i="0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kumimoji="0" lang="en-GB" sz="27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FF66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kumimoji="0" lang="en-GB" sz="27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kumimoji="0" lang="en-GB" sz="2700" b="0" i="0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kumimoji="0" lang="en-GB" sz="27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FF66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0" lang="en-CA" sz="2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9A90CD-3DEB-4F73-882C-653DD19E17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46" y="1466532"/>
                  <a:ext cx="3384881" cy="2144626"/>
                </a:xfrm>
                <a:prstGeom prst="rect">
                  <a:avLst/>
                </a:prstGeom>
                <a:blipFill>
                  <a:blip r:embed="rId7"/>
                  <a:stretch>
                    <a:fillRect r="-378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E0AF98-39FA-4BFB-A3BA-2192FA94381C}"/>
                </a:ext>
              </a:extLst>
            </p:cNvPr>
            <p:cNvSpPr txBox="1"/>
            <p:nvPr/>
          </p:nvSpPr>
          <p:spPr>
            <a:xfrm>
              <a:off x="70054" y="975649"/>
              <a:ext cx="20840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Rotations:</a:t>
              </a:r>
              <a:endPara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F41552-3F51-822B-CA58-BA685D875B81}"/>
              </a:ext>
            </a:extLst>
          </p:cNvPr>
          <p:cNvGrpSpPr/>
          <p:nvPr/>
        </p:nvGrpSpPr>
        <p:grpSpPr>
          <a:xfrm>
            <a:off x="70054" y="3929289"/>
            <a:ext cx="12357750" cy="2449407"/>
            <a:chOff x="70054" y="3929289"/>
            <a:chExt cx="12357750" cy="2449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E62830-642A-42CA-9D2A-CB316B2B5D57}"/>
                    </a:ext>
                  </a:extLst>
                </p:cNvPr>
                <p:cNvSpPr txBox="1"/>
                <p:nvPr/>
              </p:nvSpPr>
              <p:spPr>
                <a:xfrm>
                  <a:off x="137226" y="4394987"/>
                  <a:ext cx="4439294" cy="19518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2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GB" sz="27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kumimoji="0" lang="en-GB" sz="27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  <m:d>
                          <m:dPr>
                            <m:ctrlPr>
                              <a:rPr kumimoji="0" lang="en-GB" sz="27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GB" sz="27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kumimoji="0" lang="en-GB" sz="27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kumimoji="0" lang="en-CA" sz="27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</a:endParaRPr>
                </a:p>
                <a:p>
                  <a:pPr lvl="0">
                    <a:defRPr/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GB" sz="2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25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GB" sz="25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unc>
                                            <m:funcPr>
                                              <m:ctrlPr>
                                                <a:rPr kumimoji="0" lang="en-GB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0" lang="en-GB" sz="2500" b="0" i="0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kumimoji="0" lang="en-GB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kumimoji="0" lang="en-CA" sz="25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kumimoji="0" lang="en-GB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0" lang="en-GB" sz="2500" b="0" i="0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kumimoji="0" lang="en-GB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5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kumimoji="0" lang="en-GB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0" lang="en-GB" sz="2500" b="0" i="0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kumimoji="0" lang="en-GB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kumimoji="0" lang="en-GB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0" lang="en-GB" sz="2500" b="0" i="0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kumimoji="0" lang="en-GB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GB" sz="25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kumimoji="0" lang="en-CA" sz="2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E62830-642A-42CA-9D2A-CB316B2B5D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226" y="4394987"/>
                  <a:ext cx="4439294" cy="19518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080F5E0-04E8-4FF7-8EEF-E28622599858}"/>
                    </a:ext>
                  </a:extLst>
                </p:cNvPr>
                <p:cNvSpPr txBox="1"/>
                <p:nvPr/>
              </p:nvSpPr>
              <p:spPr>
                <a:xfrm>
                  <a:off x="4174471" y="4375656"/>
                  <a:ext cx="3728919" cy="1961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2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GB" sz="27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kumimoji="0" lang="en-GB" sz="27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𝑡𝑦</m:t>
                            </m:r>
                          </m:sub>
                        </m:sSub>
                        <m:d>
                          <m:dPr>
                            <m:ctrlPr>
                              <a:rPr kumimoji="0" lang="en-GB" sz="27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GB" sz="27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kumimoji="0" lang="en-GB" sz="27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kumimoji="0" lang="en-CA" sz="27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</a:endParaRPr>
                </a:p>
                <a:p>
                  <a:pPr lvl="0">
                    <a:defRPr/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GB" sz="2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25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GB" sz="25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unc>
                                            <m:funcPr>
                                              <m:ctrlPr>
                                                <a:rPr kumimoji="0" lang="en-GB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0" lang="en-GB" sz="2500" b="0" i="0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kumimoji="0" lang="en-GB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5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kumimoji="0" lang="en-GB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0" lang="en-GB" sz="2500" b="0" i="0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kumimoji="0" lang="en-GB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GB" sz="25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5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kumimoji="0" lang="en-GB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0" lang="en-GB" sz="2500" b="0" i="0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kumimoji="0" lang="en-GB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kumimoji="0" lang="en-GB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0" lang="en-GB" sz="2500" b="0" i="0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kumimoji="0" lang="en-GB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kumimoji="0" lang="en-CA" sz="2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080F5E0-04E8-4FF7-8EEF-E286225998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4471" y="4375656"/>
                  <a:ext cx="3728919" cy="1961499"/>
                </a:xfrm>
                <a:prstGeom prst="rect">
                  <a:avLst/>
                </a:prstGeom>
                <a:blipFill>
                  <a:blip r:embed="rId9"/>
                  <a:stretch>
                    <a:fillRect r="-523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2462EE6-F889-4EAE-9358-5566002732B3}"/>
                    </a:ext>
                  </a:extLst>
                </p:cNvPr>
                <p:cNvSpPr txBox="1"/>
                <p:nvPr/>
              </p:nvSpPr>
              <p:spPr>
                <a:xfrm>
                  <a:off x="8241508" y="4395076"/>
                  <a:ext cx="4186296" cy="19836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27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GB" sz="27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Λ</m:t>
                            </m:r>
                          </m:e>
                          <m:sub>
                            <m:r>
                              <a:rPr kumimoji="0" lang="en-GB" sz="27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𝑡𝑧</m:t>
                            </m:r>
                          </m:sub>
                        </m:sSub>
                        <m:d>
                          <m:dPr>
                            <m:ctrlPr>
                              <a:rPr kumimoji="0" lang="en-GB" sz="27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GB" sz="27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𝜙</m:t>
                            </m:r>
                          </m:e>
                        </m:d>
                        <m:r>
                          <a:rPr kumimoji="0" lang="en-GB" sz="27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kumimoji="0" lang="en-GB" sz="27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lvl="0">
                    <a:defRPr/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GB" sz="2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25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GB" sz="25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unc>
                                            <m:funcPr>
                                              <m:ctrlPr>
                                                <a:rPr kumimoji="0" lang="en-GB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0" lang="en-GB" sz="2500" b="0" i="0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kumimoji="0" lang="en-GB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5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kumimoji="0" lang="en-GB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0" lang="en-GB" sz="2500" b="0" i="0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kumimoji="0" lang="en-GB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GB" sz="25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5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kumimoji="0" lang="en-GB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0" lang="en-GB" sz="2500" b="0" i="0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kumimoji="0" lang="en-GB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kumimoji="0" lang="en-GB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0" lang="en-GB" sz="2500" b="0" i="0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kumimoji="0" lang="en-GB" sz="25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kumimoji="0" lang="en-CA" sz="2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2462EE6-F889-4EAE-9358-5566002732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1508" y="4395076"/>
                  <a:ext cx="4186296" cy="19836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EB66FE-5019-4B9D-8424-A830B3C6CA38}"/>
                </a:ext>
              </a:extLst>
            </p:cNvPr>
            <p:cNvSpPr txBox="1"/>
            <p:nvPr/>
          </p:nvSpPr>
          <p:spPr>
            <a:xfrm>
              <a:off x="70054" y="3929289"/>
              <a:ext cx="15580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Boosts:</a:t>
              </a:r>
              <a:endPara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D4C3E22-4818-DE4F-BA90-14CB79D01083}"/>
              </a:ext>
            </a:extLst>
          </p:cNvPr>
          <p:cNvCxnSpPr>
            <a:cxnSpLocks/>
          </p:cNvCxnSpPr>
          <p:nvPr/>
        </p:nvCxnSpPr>
        <p:spPr>
          <a:xfrm>
            <a:off x="-7620" y="1070067"/>
            <a:ext cx="1234498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7133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812">
        <p:fade/>
      </p:transition>
    </mc:Choice>
    <mc:Fallback xmlns="">
      <p:transition spd="med" advTm="30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9E4ED6-6473-342D-1F78-622241C956AF}"/>
                  </a:ext>
                </a:extLst>
              </p:cNvPr>
              <p:cNvSpPr txBox="1"/>
              <p:nvPr/>
            </p:nvSpPr>
            <p:spPr>
              <a:xfrm>
                <a:off x="3069371" y="5090972"/>
                <a:ext cx="5429115" cy="15019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9E4ED6-6473-342D-1F78-622241C95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371" y="5090972"/>
                <a:ext cx="5429115" cy="15019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878B3D-D07D-9517-C003-08DB0CEF016B}"/>
                  </a:ext>
                </a:extLst>
              </p:cNvPr>
              <p:cNvSpPr txBox="1"/>
              <p:nvPr/>
            </p:nvSpPr>
            <p:spPr>
              <a:xfrm>
                <a:off x="3115516" y="2488454"/>
                <a:ext cx="5318956" cy="2286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878B3D-D07D-9517-C003-08DB0CEF0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516" y="2488454"/>
                <a:ext cx="5318956" cy="22864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8566DA-83E2-AC1A-3BEF-AFB24CB0DF75}"/>
                  </a:ext>
                </a:extLst>
              </p:cNvPr>
              <p:cNvSpPr txBox="1"/>
              <p:nvPr/>
            </p:nvSpPr>
            <p:spPr>
              <a:xfrm>
                <a:off x="950052" y="-58410"/>
                <a:ext cx="9074472" cy="2262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8566DA-83E2-AC1A-3BEF-AFB24CB0D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52" y="-58410"/>
                <a:ext cx="9074472" cy="22625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E41D2D1C-B138-1878-7229-0199A348A812}"/>
              </a:ext>
            </a:extLst>
          </p:cNvPr>
          <p:cNvGrpSpPr/>
          <p:nvPr/>
        </p:nvGrpSpPr>
        <p:grpSpPr>
          <a:xfrm>
            <a:off x="68360" y="4219770"/>
            <a:ext cx="3207102" cy="2705566"/>
            <a:chOff x="68360" y="4219770"/>
            <a:chExt cx="3207102" cy="270556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BCCED90-2993-3E76-31A6-B95BCDD27DEE}"/>
                </a:ext>
              </a:extLst>
            </p:cNvPr>
            <p:cNvGrpSpPr/>
            <p:nvPr/>
          </p:nvGrpSpPr>
          <p:grpSpPr>
            <a:xfrm>
              <a:off x="68360" y="4219770"/>
              <a:ext cx="2591430" cy="2705566"/>
              <a:chOff x="177544" y="4219770"/>
              <a:chExt cx="2591430" cy="270556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C7B8986-7B12-D15D-BAFE-9E81A3B22E38}"/>
                  </a:ext>
                </a:extLst>
              </p:cNvPr>
              <p:cNvSpPr/>
              <p:nvPr/>
            </p:nvSpPr>
            <p:spPr>
              <a:xfrm>
                <a:off x="207041" y="4219770"/>
                <a:ext cx="2561933" cy="2638230"/>
              </a:xfrm>
              <a:prstGeom prst="rect">
                <a:avLst/>
              </a:prstGeom>
              <a:solidFill>
                <a:srgbClr val="EFF5F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CC9ABFF-A379-C69D-5A86-93FFF1E7449B}"/>
                  </a:ext>
                </a:extLst>
              </p:cNvPr>
              <p:cNvGrpSpPr/>
              <p:nvPr/>
            </p:nvGrpSpPr>
            <p:grpSpPr>
              <a:xfrm>
                <a:off x="177544" y="4219770"/>
                <a:ext cx="2561933" cy="2705566"/>
                <a:chOff x="403676" y="7930782"/>
                <a:chExt cx="2561933" cy="2705566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87E42426-3946-0EA5-CA34-239EFF014039}"/>
                    </a:ext>
                  </a:extLst>
                </p:cNvPr>
                <p:cNvGrpSpPr/>
                <p:nvPr/>
              </p:nvGrpSpPr>
              <p:grpSpPr>
                <a:xfrm>
                  <a:off x="403676" y="7930782"/>
                  <a:ext cx="2561933" cy="1544334"/>
                  <a:chOff x="381121" y="2774061"/>
                  <a:chExt cx="2561933" cy="1544334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9B2A6507-8383-953E-A213-F3308038B1D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1121" y="2774061"/>
                        <a:ext cx="2561933" cy="1544334"/>
                      </a:xfrm>
                      <a:prstGeom prst="rect">
                        <a:avLst/>
                      </a:prstGeom>
                      <a:noFill/>
                      <a:effectLst>
                        <a:softEdge rad="127000"/>
                      </a:effectLst>
                    </p:spPr>
                    <p:txBody>
                      <a:bodyPr wrap="square">
                        <a:spAutoFit/>
                      </a:bodyPr>
                      <a:lstStyle/>
                      <a:p>
                        <a:pPr>
                          <a:spcAft>
                            <a:spcPts val="600"/>
                          </a:spcAft>
                        </a:pPr>
                        <a14:m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5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5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d>
                          </m:oMath>
                        </a14:m>
                        <a:r>
                          <a:rPr lang="en-GB" sz="5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a:t>  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9B2A6507-8383-953E-A213-F3308038B1D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1121" y="2774061"/>
                        <a:ext cx="2561933" cy="154433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effectLst>
                        <a:softEdge rad="127000"/>
                      </a:effectLst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B8BA8A86-3F7C-41BF-EEFB-B6021CB8DC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91799" y="3024659"/>
                        <a:ext cx="814276" cy="110799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CA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oMath>
                          </m:oMathPara>
                        </a14:m>
                        <a:endParaRPr lang="en-CA" sz="6600" dirty="0">
                          <a:solidFill>
                            <a:srgbClr val="00206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B8BA8A86-3F7C-41BF-EEFB-B6021CB8DC1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391799" y="3024659"/>
                        <a:ext cx="814276" cy="1107996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C73CA890-97ED-AEA3-AFA6-F95581CA53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7137" y="9312909"/>
                      <a:ext cx="2498472" cy="13234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CA" sz="4000" dirty="0">
                          <a:solidFill>
                            <a:srgbClr val="002060"/>
                          </a:solidFill>
                        </a:rPr>
                        <a:t>Left </a:t>
                      </a:r>
                      <a14:m>
                        <m:oMath xmlns:m="http://schemas.openxmlformats.org/officeDocument/2006/math"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𝑆𝐿</m:t>
                          </m:r>
                          <m:d>
                            <m:dPr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e>
                          </m:d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endParaRPr lang="en-CA" sz="40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C73CA890-97ED-AEA3-AFA6-F95581CA53B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7137" y="9312909"/>
                      <a:ext cx="2498472" cy="132343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t="-82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F74212E-8517-14EF-925D-7E5D60374C64}"/>
                </a:ext>
              </a:extLst>
            </p:cNvPr>
            <p:cNvCxnSpPr>
              <a:cxnSpLocks/>
            </p:cNvCxnSpPr>
            <p:nvPr/>
          </p:nvCxnSpPr>
          <p:spPr>
            <a:xfrm>
              <a:off x="2589349" y="5268036"/>
              <a:ext cx="686113" cy="252877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378242-AAE5-514E-70C1-0E7EA09E58EA}"/>
              </a:ext>
            </a:extLst>
          </p:cNvPr>
          <p:cNvGrpSpPr/>
          <p:nvPr/>
        </p:nvGrpSpPr>
        <p:grpSpPr>
          <a:xfrm>
            <a:off x="8259447" y="4063905"/>
            <a:ext cx="3813894" cy="2861431"/>
            <a:chOff x="8259447" y="4063905"/>
            <a:chExt cx="3813894" cy="286143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E90B2F9-D322-7318-DA45-9CD3D5B42D16}"/>
                </a:ext>
              </a:extLst>
            </p:cNvPr>
            <p:cNvGrpSpPr/>
            <p:nvPr/>
          </p:nvGrpSpPr>
          <p:grpSpPr>
            <a:xfrm>
              <a:off x="8677769" y="4063905"/>
              <a:ext cx="3395572" cy="2861431"/>
              <a:chOff x="8677769" y="4063905"/>
              <a:chExt cx="3395572" cy="2861431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FA339E9-F5FF-5AB4-94CF-B2E60805D2FF}"/>
                  </a:ext>
                </a:extLst>
              </p:cNvPr>
              <p:cNvSpPr/>
              <p:nvPr/>
            </p:nvSpPr>
            <p:spPr>
              <a:xfrm>
                <a:off x="8677769" y="4063905"/>
                <a:ext cx="3395572" cy="2794095"/>
              </a:xfrm>
              <a:prstGeom prst="rect">
                <a:avLst/>
              </a:prstGeom>
              <a:solidFill>
                <a:srgbClr val="FFE5E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088700B-2CD0-6C14-8BE3-FD8C5F099FAF}"/>
                  </a:ext>
                </a:extLst>
              </p:cNvPr>
              <p:cNvGrpSpPr/>
              <p:nvPr/>
            </p:nvGrpSpPr>
            <p:grpSpPr>
              <a:xfrm>
                <a:off x="8771520" y="4220127"/>
                <a:ext cx="3301821" cy="2705209"/>
                <a:chOff x="8771520" y="4220127"/>
                <a:chExt cx="3301821" cy="2705209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8BEE3E63-3ACC-0A56-4708-4DB1B4A87FAB}"/>
                    </a:ext>
                  </a:extLst>
                </p:cNvPr>
                <p:cNvGrpSpPr/>
                <p:nvPr/>
              </p:nvGrpSpPr>
              <p:grpSpPr>
                <a:xfrm>
                  <a:off x="8868955" y="4220127"/>
                  <a:ext cx="3181854" cy="1621278"/>
                  <a:chOff x="4611436" y="2509016"/>
                  <a:chExt cx="3181854" cy="1621278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8F7AE3AC-4C98-DA56-8070-E6877A164CA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11436" y="2509016"/>
                        <a:ext cx="3181854" cy="1621278"/>
                      </a:xfrm>
                      <a:prstGeom prst="rect">
                        <a:avLst/>
                      </a:prstGeom>
                      <a:noFill/>
                      <a:effectLst>
                        <a:softEdge rad="127000"/>
                      </a:effectLst>
                    </p:spPr>
                    <p:txBody>
                      <a:bodyPr wrap="square">
                        <a:spAutoFit/>
                      </a:bodyPr>
                      <a:lstStyle/>
                      <a:p>
                        <a:pPr>
                          <a:spcAft>
                            <a:spcPts val="6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5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5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</m:mr>
                                  </m:m>
                                </m:e>
                              </m:d>
                            </m:oMath>
                          </m:oMathPara>
                        </a14:m>
                        <a:endParaRPr lang="en-GB" sz="5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8F7AE3AC-4C98-DA56-8070-E6877A164CA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11436" y="2509016"/>
                        <a:ext cx="3181854" cy="1621278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  <a:effectLst>
                        <a:softEdge rad="127000"/>
                      </a:effectLst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8F0081C0-0554-A554-82CE-95ACECC28C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63485" y="2770024"/>
                        <a:ext cx="2214591" cy="110799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CA" sz="6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CA" sz="6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CA" sz="6600" dirty="0">
                          <a:solidFill>
                            <a:srgbClr val="00206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8F0081C0-0554-A554-82CE-95ACECC28CB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63485" y="2770024"/>
                        <a:ext cx="2214591" cy="1107996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59120666-5107-97C2-B5FE-859F488DC6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71520" y="5725007"/>
                      <a:ext cx="3301821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CA" sz="3200" dirty="0"/>
                        <a:t>(dual) </a:t>
                      </a:r>
                      <a:r>
                        <a:rPr lang="en-CA" sz="3200" dirty="0">
                          <a:solidFill>
                            <a:srgbClr val="C00000"/>
                          </a:solidFill>
                        </a:rPr>
                        <a:t>Right </a:t>
                      </a:r>
                      <a14:m>
                        <m:oMath xmlns:m="http://schemas.openxmlformats.org/officeDocument/2006/math">
                          <m:r>
                            <a:rPr lang="en-GB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𝑆𝐿</m:t>
                          </m:r>
                          <m:d>
                            <m:dPr>
                              <m:ctrlPr>
                                <a:rPr lang="en-GB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GB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e>
                          </m:d>
                          <m:r>
                            <a:rPr lang="en-GB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a14:m>
                      <a:endParaRPr lang="en-CA" sz="4000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59120666-5107-97C2-B5FE-859F488DC60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71520" y="5725007"/>
                      <a:ext cx="3301821" cy="120032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659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D9705A3-621A-A408-A7B7-C10A711BE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9447" y="5268036"/>
              <a:ext cx="686113" cy="252877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6EA284B-40E5-3E09-3E9B-0B9DF2B4110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43880" y="2148480"/>
              <a:ext cx="5331240" cy="3000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6EA284B-40E5-3E09-3E9B-0B9DF2B411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34520" y="2139120"/>
                <a:ext cx="5349960" cy="301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1271E6BD-2D2D-4C1B-D667-9312B337E318}"/>
              </a:ext>
            </a:extLst>
          </p:cNvPr>
          <p:cNvGrpSpPr/>
          <p:nvPr/>
        </p:nvGrpSpPr>
        <p:grpSpPr>
          <a:xfrm>
            <a:off x="8316266" y="2291577"/>
            <a:ext cx="3807875" cy="1744783"/>
            <a:chOff x="8265466" y="2291577"/>
            <a:chExt cx="3807875" cy="17447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1451C69-F358-E6CD-4A63-FD8F179F423E}"/>
                    </a:ext>
                  </a:extLst>
                </p:cNvPr>
                <p:cNvSpPr txBox="1"/>
                <p:nvPr/>
              </p:nvSpPr>
              <p:spPr>
                <a:xfrm>
                  <a:off x="8265466" y="2975044"/>
                  <a:ext cx="3807875" cy="1061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2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4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CA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en-CA" sz="4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1451C69-F358-E6CD-4A63-FD8F179F42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5466" y="2975044"/>
                  <a:ext cx="3807875" cy="106131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850D42-ECE3-FAE8-08A1-0065A9BAE822}"/>
                </a:ext>
              </a:extLst>
            </p:cNvPr>
            <p:cNvSpPr txBox="1"/>
            <p:nvPr/>
          </p:nvSpPr>
          <p:spPr>
            <a:xfrm>
              <a:off x="10169403" y="2338964"/>
              <a:ext cx="18552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dirty="0">
                  <a:solidFill>
                    <a:srgbClr val="FF0000"/>
                  </a:solidFill>
                </a:rPr>
                <a:t>(dual) Right</a:t>
              </a:r>
              <a:endParaRPr lang="en-CA" sz="3600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B12B6A-0170-898A-77DA-C3DAF559F4DE}"/>
                </a:ext>
              </a:extLst>
            </p:cNvPr>
            <p:cNvSpPr txBox="1"/>
            <p:nvPr/>
          </p:nvSpPr>
          <p:spPr>
            <a:xfrm>
              <a:off x="8434472" y="2301737"/>
              <a:ext cx="11916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b="1" dirty="0">
                  <a:solidFill>
                    <a:srgbClr val="C00000"/>
                  </a:solidFill>
                </a:rPr>
                <a:t>Right</a:t>
              </a:r>
              <a:endParaRPr lang="en-CA" sz="40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7A4C052-D3FC-C4E8-A2ED-75EA66FDDB9D}"/>
                </a:ext>
              </a:extLst>
            </p:cNvPr>
            <p:cNvCxnSpPr>
              <a:cxnSpLocks/>
            </p:cNvCxnSpPr>
            <p:nvPr/>
          </p:nvCxnSpPr>
          <p:spPr>
            <a:xfrm>
              <a:off x="8837750" y="2827020"/>
              <a:ext cx="0" cy="379984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25D93B5-52A1-C42D-8DDF-A86EDD32FE59}"/>
                </a:ext>
              </a:extLst>
            </p:cNvPr>
            <p:cNvCxnSpPr>
              <a:cxnSpLocks/>
            </p:cNvCxnSpPr>
            <p:nvPr/>
          </p:nvCxnSpPr>
          <p:spPr>
            <a:xfrm>
              <a:off x="10942894" y="2886512"/>
              <a:ext cx="0" cy="37998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7C227EF-09F3-760A-0516-6E2B893BEA26}"/>
                </a:ext>
              </a:extLst>
            </p:cNvPr>
            <p:cNvSpPr/>
            <p:nvPr/>
          </p:nvSpPr>
          <p:spPr>
            <a:xfrm>
              <a:off x="8308340" y="2291577"/>
              <a:ext cx="3744681" cy="16948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1741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280">
        <p:fade/>
      </p:transition>
    </mc:Choice>
    <mc:Fallback xmlns="">
      <p:transition spd="med" advTm="192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AC84CC-6965-0E10-4934-D7FD62C6E1C0}"/>
                  </a:ext>
                </a:extLst>
              </p:cNvPr>
              <p:cNvSpPr txBox="1"/>
              <p:nvPr/>
            </p:nvSpPr>
            <p:spPr>
              <a:xfrm>
                <a:off x="505747" y="2328496"/>
                <a:ext cx="6225166" cy="35922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0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CA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brk m:alnAt="7"/>
                              </m:r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40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brk m:alnAt="7"/>
                              </m:r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AC84CC-6965-0E10-4934-D7FD62C6E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47" y="2328496"/>
                <a:ext cx="6225166" cy="35922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E214B9F-04FA-0754-BFC3-40165A34047E}"/>
              </a:ext>
            </a:extLst>
          </p:cNvPr>
          <p:cNvSpPr txBox="1"/>
          <p:nvPr/>
        </p:nvSpPr>
        <p:spPr>
          <a:xfrm>
            <a:off x="103853" y="5950899"/>
            <a:ext cx="119253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200" dirty="0"/>
              <a:t>Source in Description (</a:t>
            </a:r>
            <a:r>
              <a:rPr lang="en-GB" sz="2200" dirty="0"/>
              <a:t>Physics of the Lorentz Group, by Sibel </a:t>
            </a:r>
            <a:r>
              <a:rPr lang="en-GB" sz="2200" dirty="0" err="1"/>
              <a:t>Ba¸skal</a:t>
            </a:r>
            <a:r>
              <a:rPr lang="en-GB" sz="2200" dirty="0"/>
              <a:t>, Young S Kim, and Marilyn E </a:t>
            </a:r>
            <a:r>
              <a:rPr lang="en-GB" sz="2200" dirty="0" err="1"/>
              <a:t>Noz</a:t>
            </a:r>
            <a:r>
              <a:rPr lang="en-CA" sz="2200" dirty="0"/>
              <a:t>)</a:t>
            </a:r>
          </a:p>
          <a:p>
            <a:r>
              <a:rPr lang="en-CA" sz="2300" dirty="0">
                <a:hlinkClick r:id="rId4"/>
              </a:rPr>
              <a:t>https://iopscience.iop.org/book/mono/978-1-6817-4254-0/chapter/bk978-1-6817-4254-0ch1.pdf</a:t>
            </a:r>
            <a:endParaRPr lang="en-CA" sz="2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4BBA4A-D82E-A09D-CA15-82E70C283B8C}"/>
                  </a:ext>
                </a:extLst>
              </p:cNvPr>
              <p:cNvSpPr txBox="1"/>
              <p:nvPr/>
            </p:nvSpPr>
            <p:spPr>
              <a:xfrm>
                <a:off x="950052" y="-58410"/>
                <a:ext cx="9074472" cy="2262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4BBA4A-D82E-A09D-CA15-82E70C283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52" y="-58410"/>
                <a:ext cx="9074472" cy="22625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365142D-AEDB-03AF-E341-80E61AC6482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43280" y="467280"/>
              <a:ext cx="1455480" cy="1619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365142D-AEDB-03AF-E341-80E61AC648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33920" y="457920"/>
                <a:ext cx="1474200" cy="1638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4524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53">
        <p:fade/>
      </p:transition>
    </mc:Choice>
    <mc:Fallback xmlns="">
      <p:transition spd="med" advTm="82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AC84CC-6965-0E10-4934-D7FD62C6E1C0}"/>
                  </a:ext>
                </a:extLst>
              </p:cNvPr>
              <p:cNvSpPr txBox="1"/>
              <p:nvPr/>
            </p:nvSpPr>
            <p:spPr>
              <a:xfrm>
                <a:off x="-124755" y="3315039"/>
                <a:ext cx="7868629" cy="2360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AC84CC-6965-0E10-4934-D7FD62C6E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4755" y="3315039"/>
                <a:ext cx="7868629" cy="23600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E214B9F-04FA-0754-BFC3-40165A34047E}"/>
              </a:ext>
            </a:extLst>
          </p:cNvPr>
          <p:cNvSpPr txBox="1"/>
          <p:nvPr/>
        </p:nvSpPr>
        <p:spPr>
          <a:xfrm>
            <a:off x="103853" y="5950899"/>
            <a:ext cx="119253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200" dirty="0"/>
              <a:t>Source in Description (</a:t>
            </a:r>
            <a:r>
              <a:rPr lang="en-GB" sz="2200" dirty="0"/>
              <a:t>Physics of the Lorentz Group, by Sibel </a:t>
            </a:r>
            <a:r>
              <a:rPr lang="en-GB" sz="2200" dirty="0" err="1"/>
              <a:t>Ba¸skal</a:t>
            </a:r>
            <a:r>
              <a:rPr lang="en-GB" sz="2200" dirty="0"/>
              <a:t>, Young S Kim, and Marilyn E </a:t>
            </a:r>
            <a:r>
              <a:rPr lang="en-GB" sz="2200" dirty="0" err="1"/>
              <a:t>Noz</a:t>
            </a:r>
            <a:r>
              <a:rPr lang="en-CA" sz="2200" dirty="0"/>
              <a:t>)</a:t>
            </a:r>
          </a:p>
          <a:p>
            <a:r>
              <a:rPr lang="en-CA" sz="2300" dirty="0">
                <a:hlinkClick r:id="rId4"/>
              </a:rPr>
              <a:t>https://iopscience.iop.org/book/mono/978-1-6817-4254-0/chapter/bk978-1-6817-4254-0ch1.pdf</a:t>
            </a:r>
            <a:endParaRPr lang="en-CA" sz="2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4D9F84-E436-BCE3-739B-B1D3D4075C20}"/>
                  </a:ext>
                </a:extLst>
              </p:cNvPr>
              <p:cNvSpPr txBox="1"/>
              <p:nvPr/>
            </p:nvSpPr>
            <p:spPr>
              <a:xfrm>
                <a:off x="7582874" y="3774300"/>
                <a:ext cx="4690077" cy="1452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4D9F84-E436-BCE3-739B-B1D3D4075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874" y="3774300"/>
                <a:ext cx="4690077" cy="14529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57DB61-5593-E765-77F7-1870596D4010}"/>
              </a:ext>
            </a:extLst>
          </p:cNvPr>
          <p:cNvCxnSpPr/>
          <p:nvPr/>
        </p:nvCxnSpPr>
        <p:spPr>
          <a:xfrm>
            <a:off x="7653411" y="2533650"/>
            <a:ext cx="0" cy="32385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08725A7-0043-2EC6-96AF-F0790B503D1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87920" y="5266560"/>
              <a:ext cx="9576000" cy="620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08725A7-0043-2EC6-96AF-F0790B503D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78560" y="5257200"/>
                <a:ext cx="9594720" cy="63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F537C6-1964-7357-4353-4B2CB832DD4C}"/>
                  </a:ext>
                </a:extLst>
              </p:cNvPr>
              <p:cNvSpPr txBox="1"/>
              <p:nvPr/>
            </p:nvSpPr>
            <p:spPr>
              <a:xfrm>
                <a:off x="950052" y="-58410"/>
                <a:ext cx="9074472" cy="2262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F537C6-1964-7357-4353-4B2CB832D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52" y="-58410"/>
                <a:ext cx="9074472" cy="226254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B35AB2-D789-E5D7-E803-4FC151BD7FAD}"/>
                  </a:ext>
                </a:extLst>
              </p:cNvPr>
              <p:cNvSpPr txBox="1"/>
              <p:nvPr/>
            </p:nvSpPr>
            <p:spPr>
              <a:xfrm>
                <a:off x="3178794" y="2243430"/>
                <a:ext cx="78579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CA" sz="5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B35AB2-D789-E5D7-E803-4FC151BD7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794" y="2243430"/>
                <a:ext cx="785793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7196F0E5-77FA-09A7-ADE7-FC147A401C79}"/>
              </a:ext>
            </a:extLst>
          </p:cNvPr>
          <p:cNvSpPr/>
          <p:nvPr/>
        </p:nvSpPr>
        <p:spPr>
          <a:xfrm rot="5400000">
            <a:off x="3662941" y="1499857"/>
            <a:ext cx="348467" cy="3444753"/>
          </a:xfrm>
          <a:prstGeom prst="leftBrace">
            <a:avLst>
              <a:gd name="adj1" fmla="val 8333"/>
              <a:gd name="adj2" fmla="val 58640"/>
            </a:avLst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8F2291-88FE-06E1-B1C8-30B20350E62E}"/>
              </a:ext>
            </a:extLst>
          </p:cNvPr>
          <p:cNvGrpSpPr/>
          <p:nvPr/>
        </p:nvGrpSpPr>
        <p:grpSpPr>
          <a:xfrm>
            <a:off x="9326879" y="2601959"/>
            <a:ext cx="2094624" cy="1153037"/>
            <a:chOff x="9326879" y="2601959"/>
            <a:chExt cx="2094624" cy="1153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932905B-2168-D5C0-9A00-B2F1AB9DFB0C}"/>
                    </a:ext>
                  </a:extLst>
                </p:cNvPr>
                <p:cNvSpPr txBox="1"/>
                <p:nvPr/>
              </p:nvSpPr>
              <p:spPr>
                <a:xfrm>
                  <a:off x="9533825" y="2601959"/>
                  <a:ext cx="1483483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5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CA" sz="5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CA" sz="5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932905B-2168-D5C0-9A00-B2F1AB9DF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3825" y="2601959"/>
                  <a:ext cx="1483483" cy="92333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5EE574CD-5E22-8C3A-2B27-70607DF243BC}"/>
                </a:ext>
              </a:extLst>
            </p:cNvPr>
            <p:cNvSpPr/>
            <p:nvPr/>
          </p:nvSpPr>
          <p:spPr>
            <a:xfrm rot="5400000">
              <a:off x="10199957" y="2533451"/>
              <a:ext cx="348467" cy="2094624"/>
            </a:xfrm>
            <a:prstGeom prst="leftBrace">
              <a:avLst>
                <a:gd name="adj1" fmla="val 8333"/>
                <a:gd name="adj2" fmla="val 58640"/>
              </a:avLst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9793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178">
        <p:fade/>
      </p:transition>
    </mc:Choice>
    <mc:Fallback xmlns="">
      <p:transition spd="med" advTm="91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01ED72-C8D0-DEE8-1DCB-224CD03CEE98}"/>
                  </a:ext>
                </a:extLst>
              </p:cNvPr>
              <p:cNvSpPr txBox="1"/>
              <p:nvPr/>
            </p:nvSpPr>
            <p:spPr>
              <a:xfrm>
                <a:off x="-88256" y="3522052"/>
                <a:ext cx="12602168" cy="196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3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GB" sz="3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eqArrPr>
                          <m:e>
                            <m:r>
                              <a:rPr kumimoji="0" lang="en-CA" sz="3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</m:t>
                            </m:r>
                            <m:acc>
                              <m:accPr>
                                <m:chr m:val="̃"/>
                                <m:ctrlPr>
                                  <a:rPr kumimoji="0" lang="en-GB" sz="3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5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CA" sz="3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5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̃"/>
                                <m:ctrlPr>
                                  <a:rPr kumimoji="0" lang="en-GB" sz="3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5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GB" sz="3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5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̃"/>
                                <m:ctrlPr>
                                  <a:rPr kumimoji="0" lang="en-GB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5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GB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5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̃"/>
                                <m:ctrlPr>
                                  <a:rPr kumimoji="0" lang="en-GB" sz="3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5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GB" sz="3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5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</m:e>
                            </m:acc>
                          </m:e>
                        </m:eqArr>
                      </m:e>
                    </m:d>
                    <m:r>
                      <a:rPr kumimoji="0" lang="en-GB" sz="3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−1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GB" sz="3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𝛼</m:t>
                                        </m:r>
                                        <m:sSup>
                                          <m:sSupPr>
                                            <m:ctrlP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  <m:t>𝛼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𝛼</m:t>
                                        </m:r>
                                        <m:sSup>
                                          <m:sSupPr>
                                            <m:ctrlP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  <m:t>𝛾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𝛾</m:t>
                                        </m:r>
                                        <m:sSup>
                                          <m:sSupPr>
                                            <m:ctrlP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  <m:t>𝛼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𝛾</m:t>
                                        </m:r>
                                        <m:sSup>
                                          <m:sSupPr>
                                            <m:ctrlP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  <m:t>𝛾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𝛼</m:t>
                                        </m:r>
                                        <m:sSup>
                                          <m:sSupPr>
                                            <m:ctrlP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  <m:t>𝛽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𝛼</m:t>
                                        </m:r>
                                        <m:sSup>
                                          <m:sSupPr>
                                            <m:ctrlP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  <m:t>𝛿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𝛾</m:t>
                                        </m:r>
                                        <m:sSup>
                                          <m:sSupPr>
                                            <m:ctrlP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  <m:t>𝛽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𝛾</m:t>
                                        </m:r>
                                        <m:sSup>
                                          <m:sSupPr>
                                            <m:ctrlP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  <m:t>𝛿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𝛽</m:t>
                                        </m:r>
                                        <m:sSup>
                                          <m:sSupPr>
                                            <m:ctrlP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  <m:t>𝛼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𝛽</m:t>
                                        </m:r>
                                        <m:sSup>
                                          <m:sSupPr>
                                            <m:ctrlP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  <m:t>𝛾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𝛿</m:t>
                                        </m:r>
                                        <m:sSup>
                                          <m:sSupPr>
                                            <m:ctrlP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  <m:t>𝛼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𝛿</m:t>
                                        </m:r>
                                        <m:sSup>
                                          <m:sSupPr>
                                            <m:ctrlP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  <m:t>𝛾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𝛽</m:t>
                                        </m:r>
                                        <m:sSup>
                                          <m:sSupPr>
                                            <m:ctrlP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  <m:t>𝛽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𝛽</m:t>
                                        </m:r>
                                        <m:sSup>
                                          <m:sSupPr>
                                            <m:ctrlP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  <m:t>𝛿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𝛿</m:t>
                                        </m:r>
                                        <m:sSup>
                                          <m:sSupPr>
                                            <m:ctrlP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  <m:t>𝛽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𝛿</m:t>
                                        </m:r>
                                        <m:sSup>
                                          <m:sSupPr>
                                            <m:ctrlP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  <m:t>𝛿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GB" sz="32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+mn-cs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32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−1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GB" sz="3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eqArrPr>
                          <m:e>
                            <m:r>
                              <a:rPr kumimoji="0" lang="en-CA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</m:t>
                            </m:r>
                            <m:r>
                              <a:rPr kumimoji="0" lang="en-CA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r>
                  <a:rPr kumimoji="0" lang="en-CA" sz="3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01ED72-C8D0-DEE8-1DCB-224CD03CE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256" y="3522052"/>
                <a:ext cx="12602168" cy="1960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B1B501F6-B708-5BFD-B4C8-C16EBD3A6743}"/>
              </a:ext>
            </a:extLst>
          </p:cNvPr>
          <p:cNvGrpSpPr/>
          <p:nvPr/>
        </p:nvGrpSpPr>
        <p:grpSpPr>
          <a:xfrm>
            <a:off x="1140043" y="5370290"/>
            <a:ext cx="10332290" cy="1551015"/>
            <a:chOff x="1201003" y="5370290"/>
            <a:chExt cx="10332290" cy="15510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50D837B-FC44-6250-E0B1-F1A9973CB1A3}"/>
                    </a:ext>
                  </a:extLst>
                </p:cNvPr>
                <p:cNvSpPr txBox="1"/>
                <p:nvPr/>
              </p:nvSpPr>
              <p:spPr>
                <a:xfrm>
                  <a:off x="4710856" y="5905642"/>
                  <a:ext cx="3409908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  <m:sSup>
                          <m:sSupPr>
                            <m:ctrlPr>
                              <a:rPr kumimoji="0" lang="en-GB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GB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𝑂</m:t>
                            </m:r>
                          </m:e>
                          <m:sup>
                            <m:r>
                              <a:rPr kumimoji="0" lang="en-GB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</m:sup>
                        </m:sSup>
                        <m:r>
                          <a:rPr kumimoji="0" lang="en-GB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(1,3)</m:t>
                        </m:r>
                      </m:oMath>
                    </m:oMathPara>
                  </a14:m>
                  <a:endPara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50D837B-FC44-6250-E0B1-F1A9973CB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0856" y="5905642"/>
                  <a:ext cx="3409908" cy="10156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81780D55-928E-03D0-9D52-61EEC00350D9}"/>
                </a:ext>
              </a:extLst>
            </p:cNvPr>
            <p:cNvSpPr/>
            <p:nvPr/>
          </p:nvSpPr>
          <p:spPr>
            <a:xfrm rot="5400000">
              <a:off x="6051929" y="519364"/>
              <a:ext cx="630437" cy="10332290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0B875E2-0873-447E-6E9C-66B12794B60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240" y="3304440"/>
              <a:ext cx="12074400" cy="2310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0B875E2-0873-447E-6E9C-66B12794B6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80" y="3295080"/>
                <a:ext cx="12093120" cy="23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F327DD-0E7E-F11C-668F-1BECB4B00A40}"/>
                  </a:ext>
                </a:extLst>
              </p:cNvPr>
              <p:cNvSpPr txBox="1"/>
              <p:nvPr/>
            </p:nvSpPr>
            <p:spPr>
              <a:xfrm>
                <a:off x="950052" y="-58410"/>
                <a:ext cx="9074472" cy="2262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GB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CA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kumimoji="0" lang="en-GB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5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CA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5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acc>
                                <m:accPr>
                                  <m:chr m:val="̃"/>
                                  <m:ctrlPr>
                                    <a:rPr kumimoji="0" lang="en-GB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5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0" lang="en-GB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5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kumimoji="0" lang="en-GB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5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GB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5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kumimoji="0" lang="en-GB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5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GB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5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kumimoji="0" lang="en-GB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5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GB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5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acc>
                                <m:accPr>
                                  <m:chr m:val="̃"/>
                                  <m:ctrlPr>
                                    <a:rPr kumimoji="0" lang="en-GB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5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GB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5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e>
                            <m:e>
                              <m:r>
                                <a:rPr kumimoji="0" lang="en-CA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kumimoji="0" lang="en-GB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5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CA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5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kumimoji="0" lang="en-GB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5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0" lang="en-GB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5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kumimoji="0" lang="en-GB" sz="3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GB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GB" sz="3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GB" sz="3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en-GB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CA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</m:t>
                              </m:r>
                              <m:r>
                                <a:rPr kumimoji="0" lang="en-CA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  <m:e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e>
                            <m:e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e>
                            <m:e>
                              <m:r>
                                <a:rPr kumimoji="0" lang="en-CA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</m:t>
                              </m:r>
                              <m:r>
                                <a:rPr kumimoji="0" lang="en-CA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en-CA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F327DD-0E7E-F11C-668F-1BECB4B00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52" y="-58410"/>
                <a:ext cx="9074472" cy="22625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F03E21B-3D67-CF13-C8DC-B03B5F2BFCA1}"/>
              </a:ext>
            </a:extLst>
          </p:cNvPr>
          <p:cNvGrpSpPr/>
          <p:nvPr/>
        </p:nvGrpSpPr>
        <p:grpSpPr>
          <a:xfrm>
            <a:off x="1140041" y="2406342"/>
            <a:ext cx="10332292" cy="1195185"/>
            <a:chOff x="1140041" y="2406342"/>
            <a:chExt cx="10332292" cy="119518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4D89E9-0DF3-8EBE-E4C2-A50B3DCA9416}"/>
                </a:ext>
              </a:extLst>
            </p:cNvPr>
            <p:cNvGrpSpPr/>
            <p:nvPr/>
          </p:nvGrpSpPr>
          <p:grpSpPr>
            <a:xfrm>
              <a:off x="1140041" y="2412618"/>
              <a:ext cx="3197237" cy="1188909"/>
              <a:chOff x="1140041" y="2412618"/>
              <a:chExt cx="3197237" cy="11889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9E157068-DC80-B1BB-D75A-A24F8FF1F3CA}"/>
                      </a:ext>
                    </a:extLst>
                  </p:cNvPr>
                  <p:cNvSpPr txBox="1"/>
                  <p:nvPr/>
                </p:nvSpPr>
                <p:spPr>
                  <a:xfrm>
                    <a:off x="2127234" y="2412618"/>
                    <a:ext cx="785793" cy="923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5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lang="en-CA" sz="5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9E157068-DC80-B1BB-D75A-A24F8FF1F3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7234" y="2412618"/>
                    <a:ext cx="785793" cy="92333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Left Brace 3">
                <a:extLst>
                  <a:ext uri="{FF2B5EF4-FFF2-40B4-BE49-F238E27FC236}">
                    <a16:creationId xmlns:a16="http://schemas.microsoft.com/office/drawing/2014/main" id="{EA1395CD-32EC-1433-4F68-C76C05BCDA6B}"/>
                  </a:ext>
                </a:extLst>
              </p:cNvPr>
              <p:cNvSpPr/>
              <p:nvPr/>
            </p:nvSpPr>
            <p:spPr>
              <a:xfrm rot="5400000">
                <a:off x="2564426" y="1828675"/>
                <a:ext cx="348467" cy="3197237"/>
              </a:xfrm>
              <a:prstGeom prst="leftBrace">
                <a:avLst>
                  <a:gd name="adj1" fmla="val 8333"/>
                  <a:gd name="adj2" fmla="val 58640"/>
                </a:avLst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8ADD679-E6CD-01F4-4F57-586BB08EAB39}"/>
                </a:ext>
              </a:extLst>
            </p:cNvPr>
            <p:cNvGrpSpPr/>
            <p:nvPr/>
          </p:nvGrpSpPr>
          <p:grpSpPr>
            <a:xfrm>
              <a:off x="8580120" y="2406342"/>
              <a:ext cx="2892213" cy="1183519"/>
              <a:chOff x="9250680" y="2571479"/>
              <a:chExt cx="2892213" cy="118351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6A5F6B76-F883-592E-7783-ACBBFDDAB7E8}"/>
                      </a:ext>
                    </a:extLst>
                  </p:cNvPr>
                  <p:cNvSpPr txBox="1"/>
                  <p:nvPr/>
                </p:nvSpPr>
                <p:spPr>
                  <a:xfrm>
                    <a:off x="9533825" y="2571479"/>
                    <a:ext cx="1483483" cy="923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CA" sz="5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CA" sz="5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oMath>
                      </m:oMathPara>
                    </a14:m>
                    <a:endParaRPr lang="en-CA" sz="5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6A5F6B76-F883-592E-7783-ACBBFDDAB7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33825" y="2571479"/>
                    <a:ext cx="1483483" cy="92333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Left Brace 8">
                <a:extLst>
                  <a:ext uri="{FF2B5EF4-FFF2-40B4-BE49-F238E27FC236}">
                    <a16:creationId xmlns:a16="http://schemas.microsoft.com/office/drawing/2014/main" id="{DEAFF8D2-86EF-CB5C-823C-7579BC392EF6}"/>
                  </a:ext>
                </a:extLst>
              </p:cNvPr>
              <p:cNvSpPr/>
              <p:nvPr/>
            </p:nvSpPr>
            <p:spPr>
              <a:xfrm rot="5400000">
                <a:off x="10522553" y="2134658"/>
                <a:ext cx="348467" cy="2892213"/>
              </a:xfrm>
              <a:prstGeom prst="leftBrace">
                <a:avLst>
                  <a:gd name="adj1" fmla="val 8333"/>
                  <a:gd name="adj2" fmla="val 58640"/>
                </a:avLst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52251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649">
        <p:fade/>
      </p:transition>
    </mc:Choice>
    <mc:Fallback xmlns="">
      <p:transition spd="med" advTm="166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01ED72-C8D0-DEE8-1DCB-224CD03CEE98}"/>
                  </a:ext>
                </a:extLst>
              </p:cNvPr>
              <p:cNvSpPr txBox="1"/>
              <p:nvPr/>
            </p:nvSpPr>
            <p:spPr>
              <a:xfrm>
                <a:off x="100224" y="3522052"/>
                <a:ext cx="12176090" cy="1816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3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GB" sz="3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eqArrPr>
                          <m:e>
                            <m:r>
                              <a:rPr kumimoji="0" lang="en-CA" sz="3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</m:t>
                            </m:r>
                            <m:acc>
                              <m:accPr>
                                <m:chr m:val="̃"/>
                                <m:ctrlPr>
                                  <a:rPr kumimoji="0" lang="en-GB" sz="3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5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CA" sz="3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5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̃"/>
                                <m:ctrlPr>
                                  <a:rPr kumimoji="0" lang="en-GB" sz="3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5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GB" sz="3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5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̃"/>
                                <m:ctrlPr>
                                  <a:rPr kumimoji="0" lang="en-GB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5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GB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5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̃"/>
                                <m:ctrlPr>
                                  <a:rPr kumimoji="0" lang="en-GB" sz="3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5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GB" sz="3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5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</m:e>
                            </m:acc>
                          </m:e>
                        </m:eqArr>
                      </m:e>
                    </m:d>
                    <m:r>
                      <a:rPr kumimoji="0" lang="en-GB" sz="3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GB" sz="3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3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3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kumimoji="0" lang="en-GB" sz="3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−1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GB" sz="3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𝛼</m:t>
                              </m:r>
                            </m:e>
                            <m:e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𝛽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e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𝛿</m:t>
                              </m:r>
                            </m:e>
                          </m:mr>
                        </m:m>
                      </m:e>
                    </m:d>
                    <m:r>
                      <a:rPr kumimoji="0" lang="en-GB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⊗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CA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CA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GB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3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−1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GB" sz="3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GB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eqArrPr>
                          <m:e>
                            <m:r>
                              <a:rPr kumimoji="0" lang="en-CA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</m:t>
                            </m:r>
                            <m:r>
                              <a:rPr kumimoji="0" lang="en-CA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  <m:e>
                            <m:r>
                              <a:rPr kumimoji="0" lang="en-GB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e>
                            <m:r>
                              <a:rPr kumimoji="0" lang="en-GB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e>
                            <m:r>
                              <a:rPr kumimoji="0" lang="en-GB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endParaRPr kumimoji="0" lang="en-CA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01ED72-C8D0-DEE8-1DCB-224CD03CE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24" y="3522052"/>
                <a:ext cx="12176090" cy="1816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4A0CE6-B61A-5F30-4EE5-69341D6A71DC}"/>
                  </a:ext>
                </a:extLst>
              </p:cNvPr>
              <p:cNvSpPr txBox="1"/>
              <p:nvPr/>
            </p:nvSpPr>
            <p:spPr>
              <a:xfrm>
                <a:off x="4710856" y="5905642"/>
                <a:ext cx="340990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</m:t>
                      </m:r>
                      <m:sSup>
                        <m:sSupPr>
                          <m:ctrlPr>
                            <a:rPr kumimoji="0" lang="en-GB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𝑂</m:t>
                          </m:r>
                        </m:e>
                        <m:sup>
                          <m:r>
                            <a:rPr kumimoji="0" lang="en-GB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kumimoji="0" lang="en-GB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(1,3)</m:t>
                      </m:r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4A0CE6-B61A-5F30-4EE5-69341D6A7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856" y="5905642"/>
                <a:ext cx="3409908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>
            <a:extLst>
              <a:ext uri="{FF2B5EF4-FFF2-40B4-BE49-F238E27FC236}">
                <a16:creationId xmlns:a16="http://schemas.microsoft.com/office/drawing/2014/main" id="{E1D7D71D-26F3-1C55-3303-024C93E31CFD}"/>
              </a:ext>
            </a:extLst>
          </p:cNvPr>
          <p:cNvSpPr/>
          <p:nvPr/>
        </p:nvSpPr>
        <p:spPr>
          <a:xfrm rot="5400000">
            <a:off x="6060785" y="673844"/>
            <a:ext cx="630437" cy="10023325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A1182B-9581-ED87-6A58-87C97665317A}"/>
              </a:ext>
            </a:extLst>
          </p:cNvPr>
          <p:cNvGrpSpPr/>
          <p:nvPr/>
        </p:nvGrpSpPr>
        <p:grpSpPr>
          <a:xfrm>
            <a:off x="4112861" y="2313464"/>
            <a:ext cx="2064155" cy="1523806"/>
            <a:chOff x="3935437" y="2313464"/>
            <a:chExt cx="2064155" cy="15238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3967EA5-1639-49B2-2CA8-88C987A3E18B}"/>
                    </a:ext>
                  </a:extLst>
                </p:cNvPr>
                <p:cNvSpPr txBox="1"/>
                <p:nvPr/>
              </p:nvSpPr>
              <p:spPr>
                <a:xfrm>
                  <a:off x="3935437" y="2313464"/>
                  <a:ext cx="206415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𝑆𝐿</m:t>
                        </m:r>
                        <m:d>
                          <m:dPr>
                            <m:ctrlPr>
                              <a:rPr kumimoji="0" lang="en-GB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GB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2,</m:t>
                            </m:r>
                            <m:r>
                              <a:rPr kumimoji="0" lang="en-GB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ℂ</m:t>
                            </m:r>
                          </m:e>
                        </m:d>
                      </m:oMath>
                    </m:oMathPara>
                  </a14:m>
                  <a:endPara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3967EA5-1639-49B2-2CA8-88C987A3E1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5437" y="2313464"/>
                  <a:ext cx="2064155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1159C1B2-3CED-5FB2-47CE-760629FF5F15}"/>
                </a:ext>
              </a:extLst>
            </p:cNvPr>
            <p:cNvSpPr/>
            <p:nvPr/>
          </p:nvSpPr>
          <p:spPr>
            <a:xfrm rot="16200000">
              <a:off x="4746112" y="2951837"/>
              <a:ext cx="442806" cy="1328059"/>
            </a:xfrm>
            <a:prstGeom prst="rightBrac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D1C1B9-FABB-F778-09D7-AFAA196BE9CF}"/>
                </a:ext>
              </a:extLst>
            </p:cNvPr>
            <p:cNvSpPr txBox="1"/>
            <p:nvPr/>
          </p:nvSpPr>
          <p:spPr>
            <a:xfrm>
              <a:off x="4474318" y="2815898"/>
              <a:ext cx="9800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Left</a:t>
              </a:r>
              <a:endPara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07505F-B455-5913-D30F-1309813E5AB8}"/>
              </a:ext>
            </a:extLst>
          </p:cNvPr>
          <p:cNvGrpSpPr/>
          <p:nvPr/>
        </p:nvGrpSpPr>
        <p:grpSpPr>
          <a:xfrm>
            <a:off x="6304831" y="2320589"/>
            <a:ext cx="2349581" cy="1514705"/>
            <a:chOff x="6127407" y="2320589"/>
            <a:chExt cx="2349581" cy="15147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7BC98EC-B4B0-0020-5684-A4A5465C58BD}"/>
                    </a:ext>
                  </a:extLst>
                </p:cNvPr>
                <p:cNvSpPr txBox="1"/>
                <p:nvPr/>
              </p:nvSpPr>
              <p:spPr>
                <a:xfrm>
                  <a:off x="6412833" y="2320589"/>
                  <a:ext cx="206415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𝑆𝐿</m:t>
                        </m:r>
                        <m:d>
                          <m:dPr>
                            <m:ctrlPr>
                              <a:rPr kumimoji="0" lang="en-GB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GB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2,</m:t>
                            </m:r>
                            <m:r>
                              <a:rPr kumimoji="0" lang="en-GB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ℂ</m:t>
                            </m:r>
                          </m:e>
                        </m:d>
                      </m:oMath>
                    </m:oMathPara>
                  </a14:m>
                  <a:endPara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7BC98EC-B4B0-0020-5684-A4A5465C5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833" y="2320589"/>
                  <a:ext cx="2064155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1EFD8A50-B797-511C-478A-7EF976B41C57}"/>
                </a:ext>
              </a:extLst>
            </p:cNvPr>
            <p:cNvSpPr/>
            <p:nvPr/>
          </p:nvSpPr>
          <p:spPr>
            <a:xfrm rot="16200000">
              <a:off x="7195396" y="2757548"/>
              <a:ext cx="442806" cy="1712686"/>
            </a:xfrm>
            <a:prstGeom prst="righ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463B7E-8DB3-7F8B-D76A-FE4DB95AF7D7}"/>
                </a:ext>
              </a:extLst>
            </p:cNvPr>
            <p:cNvSpPr txBox="1"/>
            <p:nvPr/>
          </p:nvSpPr>
          <p:spPr>
            <a:xfrm>
              <a:off x="6127407" y="2881079"/>
              <a:ext cx="21141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(dual) </a:t>
              </a:r>
              <a:r>
                <a:rPr kumimoji="0" lang="en-GB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Right</a:t>
              </a:r>
              <a:endPara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6243C2-A0A8-77BA-55CB-F54DBFE2C02A}"/>
                  </a:ext>
                </a:extLst>
              </p:cNvPr>
              <p:cNvSpPr txBox="1"/>
              <p:nvPr/>
            </p:nvSpPr>
            <p:spPr>
              <a:xfrm>
                <a:off x="950052" y="-58410"/>
                <a:ext cx="9074472" cy="22625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GB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CA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kumimoji="0" lang="en-GB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5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CA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5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acc>
                                <m:accPr>
                                  <m:chr m:val="̃"/>
                                  <m:ctrlPr>
                                    <a:rPr kumimoji="0" lang="en-GB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5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0" lang="en-GB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5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kumimoji="0" lang="en-GB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5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GB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5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kumimoji="0" lang="en-GB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5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GB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5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e>
                            <m:e>
                              <m:acc>
                                <m:accPr>
                                  <m:chr m:val="̃"/>
                                  <m:ctrlPr>
                                    <a:rPr kumimoji="0" lang="en-GB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5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GB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5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acc>
                                <m:accPr>
                                  <m:chr m:val="̃"/>
                                  <m:ctrlPr>
                                    <a:rPr kumimoji="0" lang="en-GB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5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GB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5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e>
                            <m:e>
                              <m:r>
                                <a:rPr kumimoji="0" lang="en-CA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kumimoji="0" lang="en-GB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5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CA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5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kumimoji="0" lang="en-GB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5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0" lang="en-GB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5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</m:eqArr>
                        </m:e>
                      </m:d>
                      <m:r>
                        <a:rPr kumimoji="0" lang="en-GB" sz="3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GB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GB" sz="3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𝛼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𝛾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GB" sz="3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𝛼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𝛽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kumimoji="0" lang="en-GB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𝛿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𝛿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0" lang="en-GB" sz="36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en-GB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CA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</m:t>
                              </m:r>
                              <m:r>
                                <a:rPr kumimoji="0" lang="en-CA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  <m:e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e>
                            <m:e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e>
                            <m:e>
                              <m:r>
                                <a:rPr kumimoji="0" lang="en-CA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</m:t>
                              </m:r>
                              <m:r>
                                <a:rPr kumimoji="0" lang="en-CA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en-CA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6243C2-A0A8-77BA-55CB-F54DBFE2C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52" y="-58410"/>
                <a:ext cx="9074472" cy="22625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5888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443">
        <p:fade/>
      </p:transition>
    </mc:Choice>
    <mc:Fallback xmlns="">
      <p:transition spd="med" advTm="84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794DC2-5036-766D-2947-8251A8EA19B2}"/>
                  </a:ext>
                </a:extLst>
              </p:cNvPr>
              <p:cNvSpPr txBox="1"/>
              <p:nvPr/>
            </p:nvSpPr>
            <p:spPr>
              <a:xfrm>
                <a:off x="316833" y="-17879"/>
                <a:ext cx="1029950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b="0" dirty="0">
                    <a:ea typeface="Cambria Math" panose="02040503050406030204" pitchFamily="18" charset="0"/>
                  </a:rPr>
                  <a:t>Representation</a:t>
                </a:r>
                <a:r>
                  <a:rPr lang="en-CA" sz="6000" b="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CA" sz="60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  <m:r>
                          <a:rPr lang="en-CA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CA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m:rPr>
                            <m:nor/>
                          </m:rPr>
                          <a:rPr lang="en-CA" sz="60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794DC2-5036-766D-2947-8251A8EA1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3" y="-17879"/>
                <a:ext cx="10299506" cy="1015663"/>
              </a:xfrm>
              <a:prstGeom prst="rect">
                <a:avLst/>
              </a:prstGeom>
              <a:blipFill>
                <a:blip r:embed="rId7"/>
                <a:stretch>
                  <a:fillRect l="-3609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82EC63-A0CF-10B8-C69D-4333D94DB6CD}"/>
                  </a:ext>
                </a:extLst>
              </p:cNvPr>
              <p:cNvSpPr txBox="1"/>
              <p:nvPr/>
            </p:nvSpPr>
            <p:spPr>
              <a:xfrm>
                <a:off x="5678039" y="1048686"/>
                <a:ext cx="403184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CA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66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½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CA" sz="66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½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82EC63-A0CF-10B8-C69D-4333D94DB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039" y="1048686"/>
                <a:ext cx="4031845" cy="11079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D35627C-EF9D-51A2-FFC8-0D024BFBD2F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95040" y="937800"/>
              <a:ext cx="4976640" cy="1335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D35627C-EF9D-51A2-FFC8-0D024BFBD2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85680" y="928440"/>
                <a:ext cx="4995360" cy="13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A5920C-473F-CA58-288C-E1F6ED7DD9D4}"/>
                  </a:ext>
                </a:extLst>
              </p:cNvPr>
              <p:cNvSpPr txBox="1"/>
              <p:nvPr/>
            </p:nvSpPr>
            <p:spPr>
              <a:xfrm>
                <a:off x="100224" y="3522052"/>
                <a:ext cx="12196800" cy="1816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3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acc>
                              <m:accPr>
                                <m:chr m:val="̃"/>
                                <m:ctrlPr>
                                  <a:rPr lang="en-GB" sz="30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30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en-GB" sz="30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en-GB" sz="32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en-GB" sz="30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0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</m:eqArr>
                      </m:e>
                    </m:d>
                    <m:r>
                      <a:rPr lang="en-GB" sz="3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GB" sz="3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mr>
                          <m:m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mr>
                        </m:m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begChr m:val="["/>
                        <m:endChr m:val="]"/>
                        <m:ctrlPr>
                          <a:rPr lang="en-GB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GB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endParaRPr lang="en-CA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A5920C-473F-CA58-288C-E1F6ED7DD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24" y="3522052"/>
                <a:ext cx="12196800" cy="1816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B61E90-EA8B-8FD4-ACE3-9A189F304ADF}"/>
                  </a:ext>
                </a:extLst>
              </p:cNvPr>
              <p:cNvSpPr txBox="1"/>
              <p:nvPr/>
            </p:nvSpPr>
            <p:spPr>
              <a:xfrm>
                <a:off x="4710856" y="5905642"/>
                <a:ext cx="340990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B61E90-EA8B-8FD4-ACE3-9A189F304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856" y="5905642"/>
                <a:ext cx="3409908" cy="10156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46E6804F-3181-9349-895F-4CC417AA47F6}"/>
              </a:ext>
            </a:extLst>
          </p:cNvPr>
          <p:cNvSpPr/>
          <p:nvPr/>
        </p:nvSpPr>
        <p:spPr>
          <a:xfrm rot="5400000">
            <a:off x="6013009" y="721621"/>
            <a:ext cx="630437" cy="9927771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800F12-6404-0E0D-8854-A7523D62757E}"/>
              </a:ext>
            </a:extLst>
          </p:cNvPr>
          <p:cNvGrpSpPr/>
          <p:nvPr/>
        </p:nvGrpSpPr>
        <p:grpSpPr>
          <a:xfrm>
            <a:off x="4112861" y="2313464"/>
            <a:ext cx="2064155" cy="1523806"/>
            <a:chOff x="3935437" y="2313464"/>
            <a:chExt cx="2064155" cy="15238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5A904E-F23D-5569-8B6E-ED4763160C7F}"/>
                    </a:ext>
                  </a:extLst>
                </p:cNvPr>
                <p:cNvSpPr txBox="1"/>
                <p:nvPr/>
              </p:nvSpPr>
              <p:spPr>
                <a:xfrm>
                  <a:off x="3935437" y="2313464"/>
                  <a:ext cx="206415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𝑆𝐿</m:t>
                        </m:r>
                        <m:d>
                          <m:dPr>
                            <m:ctrlP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3967EA5-1639-49B2-2CA8-88C987A3E1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5437" y="2313464"/>
                  <a:ext cx="2064155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09046F00-EE65-A5DD-A1E9-9BFAA53EDBB0}"/>
                </a:ext>
              </a:extLst>
            </p:cNvPr>
            <p:cNvSpPr/>
            <p:nvPr/>
          </p:nvSpPr>
          <p:spPr>
            <a:xfrm rot="16200000">
              <a:off x="4746112" y="2951837"/>
              <a:ext cx="442806" cy="1328059"/>
            </a:xfrm>
            <a:prstGeom prst="rightBrac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6CE426-CEAF-1712-D0A6-A1C562315214}"/>
                </a:ext>
              </a:extLst>
            </p:cNvPr>
            <p:cNvSpPr txBox="1"/>
            <p:nvPr/>
          </p:nvSpPr>
          <p:spPr>
            <a:xfrm>
              <a:off x="4474318" y="2815898"/>
              <a:ext cx="9800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>
                  <a:solidFill>
                    <a:srgbClr val="002060"/>
                  </a:solidFill>
                </a:rPr>
                <a:t>Left</a:t>
              </a:r>
              <a:endParaRPr lang="en-CA" sz="4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329EAC-7B42-4B9E-31B7-E88C7596B155}"/>
              </a:ext>
            </a:extLst>
          </p:cNvPr>
          <p:cNvGrpSpPr/>
          <p:nvPr/>
        </p:nvGrpSpPr>
        <p:grpSpPr>
          <a:xfrm>
            <a:off x="6304831" y="2320589"/>
            <a:ext cx="2349581" cy="1514705"/>
            <a:chOff x="6127407" y="2320589"/>
            <a:chExt cx="2349581" cy="15147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8954ADA-0243-761A-86EA-7713D7587966}"/>
                    </a:ext>
                  </a:extLst>
                </p:cNvPr>
                <p:cNvSpPr txBox="1"/>
                <p:nvPr/>
              </p:nvSpPr>
              <p:spPr>
                <a:xfrm>
                  <a:off x="6412833" y="2320589"/>
                  <a:ext cx="206415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𝑆𝐿</m:t>
                        </m:r>
                        <m:d>
                          <m:dPr>
                            <m:ctrlP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GB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oMath>
                    </m:oMathPara>
                  </a14:m>
                  <a:endParaRPr lang="en-CA" sz="4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7BC98EC-B4B0-0020-5684-A4A5465C5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833" y="2320589"/>
                  <a:ext cx="2064155" cy="70788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3E0A1705-579B-70DC-7E35-4D0F18B2363F}"/>
                </a:ext>
              </a:extLst>
            </p:cNvPr>
            <p:cNvSpPr/>
            <p:nvPr/>
          </p:nvSpPr>
          <p:spPr>
            <a:xfrm rot="16200000">
              <a:off x="7195396" y="2757548"/>
              <a:ext cx="442806" cy="1712686"/>
            </a:xfrm>
            <a:prstGeom prst="righ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56A25A2-DD86-4B10-A710-A90AC0950453}"/>
                </a:ext>
              </a:extLst>
            </p:cNvPr>
            <p:cNvSpPr txBox="1"/>
            <p:nvPr/>
          </p:nvSpPr>
          <p:spPr>
            <a:xfrm>
              <a:off x="6127407" y="2881079"/>
              <a:ext cx="21141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(dual) </a:t>
              </a:r>
              <a:r>
                <a:rPr lang="en-GB" sz="3200" dirty="0">
                  <a:solidFill>
                    <a:srgbClr val="C00000"/>
                  </a:solidFill>
                </a:rPr>
                <a:t>Right</a:t>
              </a:r>
              <a:endParaRPr lang="en-CA" sz="3200" dirty="0">
                <a:solidFill>
                  <a:srgbClr val="C0000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1360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548">
        <p:fade/>
      </p:transition>
    </mc:Choice>
    <mc:Fallback xmlns="">
      <p:transition spd="med" advTm="105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8F1043-461F-6001-2293-72A327388CA1}"/>
                  </a:ext>
                </a:extLst>
              </p:cNvPr>
              <p:cNvSpPr txBox="1"/>
              <p:nvPr/>
            </p:nvSpPr>
            <p:spPr>
              <a:xfrm>
                <a:off x="1266815" y="-38100"/>
                <a:ext cx="969278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Irreducible Representations for </a:t>
                </a:r>
                <a14:m>
                  <m:oMath xmlns:m="http://schemas.openxmlformats.org/officeDocument/2006/math">
                    <m:r>
                      <a:rPr kumimoji="0" lang="en-CA" sz="4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  <m:r>
                      <a:rPr kumimoji="0" lang="en-GB" sz="4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𝑈</m:t>
                    </m:r>
                    <m:d>
                      <m:dPr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e>
                    </m:d>
                  </m:oMath>
                </a14:m>
                <a:endPara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8F1043-461F-6001-2293-72A327388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815" y="-38100"/>
                <a:ext cx="9692783" cy="830997"/>
              </a:xfrm>
              <a:prstGeom prst="rect">
                <a:avLst/>
              </a:prstGeom>
              <a:blipFill>
                <a:blip r:embed="rId4"/>
                <a:stretch>
                  <a:fillRect l="-2390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13F7EC9-3511-A32C-FA76-42DA2A365AC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93991" y="733858"/>
              <a:ext cx="5446553" cy="606514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73177">
                      <a:extLst>
                        <a:ext uri="{9D8B030D-6E8A-4147-A177-3AD203B41FA5}">
                          <a16:colId xmlns:a16="http://schemas.microsoft.com/office/drawing/2014/main" val="20071084"/>
                        </a:ext>
                      </a:extLst>
                    </a:gridCol>
                    <a:gridCol w="2373376">
                      <a:extLst>
                        <a:ext uri="{9D8B030D-6E8A-4147-A177-3AD203B41FA5}">
                          <a16:colId xmlns:a16="http://schemas.microsoft.com/office/drawing/2014/main" val="1925765426"/>
                        </a:ext>
                      </a:extLst>
                    </a:gridCol>
                  </a:tblGrid>
                  <a:tr h="9860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6000" dirty="0"/>
                            <a:t>Spin-</a:t>
                          </a:r>
                          <a14:m>
                            <m:oMath xmlns:m="http://schemas.openxmlformats.org/officeDocument/2006/math">
                              <m:r>
                                <a:rPr lang="en-GB" sz="60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endParaRPr lang="en-CA" sz="60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/>
                            <a:t>Dimension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a:rPr lang="en-GB" sz="3600" b="0" i="1" smtClean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8863386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7232309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CA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7313073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400" b="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CA" sz="4400" b="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4259803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CA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1872964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7996879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713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13F7EC9-3511-A32C-FA76-42DA2A365A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6913169"/>
                  </p:ext>
                </p:extLst>
              </p:nvPr>
            </p:nvGraphicFramePr>
            <p:xfrm>
              <a:off x="3393991" y="733858"/>
              <a:ext cx="5446553" cy="606514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73177">
                      <a:extLst>
                        <a:ext uri="{9D8B030D-6E8A-4147-A177-3AD203B41FA5}">
                          <a16:colId xmlns:a16="http://schemas.microsoft.com/office/drawing/2014/main" val="20071084"/>
                        </a:ext>
                      </a:extLst>
                    </a:gridCol>
                    <a:gridCol w="2373376">
                      <a:extLst>
                        <a:ext uri="{9D8B030D-6E8A-4147-A177-3AD203B41FA5}">
                          <a16:colId xmlns:a16="http://schemas.microsoft.com/office/drawing/2014/main" val="1925765426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98" t="-7692" r="-77624" b="-4117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9744" t="-7692" r="-513" b="-4117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8863386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98" t="-156716" r="-77624" b="-499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9744" t="-156716" r="-513" b="-4992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7232309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98" t="-258647" r="-77624" b="-4030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9744" t="-258647" r="-513" b="-4030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7313073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98" t="-355970" r="-7762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9744" t="-355970" r="-51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4259803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98" t="-459398" r="-77624" b="-202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9744" t="-459398" r="-513" b="-2022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1872964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98" t="-555224" r="-77624" b="-1007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9744" t="-555224" r="-513" b="-1007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7996879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98" t="-660150" r="-77624" b="-15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9744" t="-660150" r="-513" b="-15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71390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8888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8F1043-461F-6001-2293-72A327388CA1}"/>
                  </a:ext>
                </a:extLst>
              </p:cNvPr>
              <p:cNvSpPr txBox="1"/>
              <p:nvPr/>
            </p:nvSpPr>
            <p:spPr>
              <a:xfrm>
                <a:off x="1851658" y="-38100"/>
                <a:ext cx="8523102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Irreducible Representations for </a:t>
                </a:r>
                <a14:m>
                  <m:oMath xmlns:m="http://schemas.openxmlformats.org/officeDocument/2006/math"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𝔰𝔩</m:t>
                    </m:r>
                    <m:d>
                      <m:dPr>
                        <m:ctrlP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2,</m:t>
                        </m:r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ℂ</m:t>
                        </m:r>
                      </m:e>
                    </m:d>
                  </m:oMath>
                </a14:m>
                <a:endPara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e>
                            <m:sub>
                              <m: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</m:sub>
                          </m:sSub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e>
                            <m:sub>
                              <m: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Dimension </a:t>
                </a:r>
                <a14:m>
                  <m:oMath xmlns:m="http://schemas.openxmlformats.org/officeDocument/2006/math">
                    <m:r>
                      <a:rPr kumimoji="0" lang="en-CA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kumimoji="0" lang="en-CA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ctrlP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sSub>
                          <m:sSubPr>
                            <m:ctrlPr>
                              <a:rPr kumimoji="0" lang="en-CA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CA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𝐿</m:t>
                            </m:r>
                          </m:sub>
                        </m:sSub>
                        <m: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sSub>
                          <m:sSubPr>
                            <m:ctrlPr>
                              <a:rPr kumimoji="0" lang="en-CA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CA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sub>
                        </m:sSub>
                        <m: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e>
                    </m:d>
                  </m:oMath>
                </a14:m>
                <a:r>
                  <a:rPr kumimoji="0" lang="en-C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parenthesis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8F1043-461F-6001-2293-72A327388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658" y="-38100"/>
                <a:ext cx="8523102" cy="1815882"/>
              </a:xfrm>
              <a:prstGeom prst="rect">
                <a:avLst/>
              </a:prstGeom>
              <a:blipFill>
                <a:blip r:embed="rId4"/>
                <a:stretch>
                  <a:fillRect l="-1359" t="-6040" r="-1216" b="-104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F6984EFB-EF9A-70E3-F592-38E7B2E696B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0500" y="1826366"/>
              <a:ext cx="11810998" cy="42369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76483">
                      <a:extLst>
                        <a:ext uri="{9D8B030D-6E8A-4147-A177-3AD203B41FA5}">
                          <a16:colId xmlns:a16="http://schemas.microsoft.com/office/drawing/2014/main" val="20071084"/>
                        </a:ext>
                      </a:extLst>
                    </a:gridCol>
                    <a:gridCol w="3647916">
                      <a:extLst>
                        <a:ext uri="{9D8B030D-6E8A-4147-A177-3AD203B41FA5}">
                          <a16:colId xmlns:a16="http://schemas.microsoft.com/office/drawing/2014/main" val="3264692088"/>
                        </a:ext>
                      </a:extLst>
                    </a:gridCol>
                    <a:gridCol w="4327161">
                      <a:extLst>
                        <a:ext uri="{9D8B030D-6E8A-4147-A177-3AD203B41FA5}">
                          <a16:colId xmlns:a16="http://schemas.microsoft.com/office/drawing/2014/main" val="3288369340"/>
                        </a:ext>
                      </a:extLst>
                    </a:gridCol>
                    <a:gridCol w="1394879">
                      <a:extLst>
                        <a:ext uri="{9D8B030D-6E8A-4147-A177-3AD203B41FA5}">
                          <a16:colId xmlns:a16="http://schemas.microsoft.com/office/drawing/2014/main" val="2429534548"/>
                        </a:ext>
                      </a:extLst>
                    </a:gridCol>
                    <a:gridCol w="1364559">
                      <a:extLst>
                        <a:ext uri="{9D8B030D-6E8A-4147-A177-3AD203B41FA5}">
                          <a16:colId xmlns:a16="http://schemas.microsoft.com/office/drawing/2014/main" val="2729783500"/>
                        </a:ext>
                      </a:extLst>
                    </a:gridCol>
                  </a:tblGrid>
                  <a:tr h="986002">
                    <a:tc>
                      <a:txBody>
                        <a:bodyPr/>
                        <a:lstStyle/>
                        <a:p>
                          <a:endParaRPr lang="en-CA" sz="28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CA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CA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8863386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(3)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7232309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CA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(4)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(6)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(8)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07313073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400" b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(3)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(6)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(9)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(12)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94259803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CA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(4)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(8)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(12)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(16)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18729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F6984EFB-EF9A-70E3-F592-38E7B2E696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4268463"/>
                  </p:ext>
                </p:extLst>
              </p:nvPr>
            </p:nvGraphicFramePr>
            <p:xfrm>
              <a:off x="190500" y="1826366"/>
              <a:ext cx="11810998" cy="42369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76483">
                      <a:extLst>
                        <a:ext uri="{9D8B030D-6E8A-4147-A177-3AD203B41FA5}">
                          <a16:colId xmlns:a16="http://schemas.microsoft.com/office/drawing/2014/main" val="20071084"/>
                        </a:ext>
                      </a:extLst>
                    </a:gridCol>
                    <a:gridCol w="3647916">
                      <a:extLst>
                        <a:ext uri="{9D8B030D-6E8A-4147-A177-3AD203B41FA5}">
                          <a16:colId xmlns:a16="http://schemas.microsoft.com/office/drawing/2014/main" val="3264692088"/>
                        </a:ext>
                      </a:extLst>
                    </a:gridCol>
                    <a:gridCol w="4327161">
                      <a:extLst>
                        <a:ext uri="{9D8B030D-6E8A-4147-A177-3AD203B41FA5}">
                          <a16:colId xmlns:a16="http://schemas.microsoft.com/office/drawing/2014/main" val="3288369340"/>
                        </a:ext>
                      </a:extLst>
                    </a:gridCol>
                    <a:gridCol w="1394879">
                      <a:extLst>
                        <a:ext uri="{9D8B030D-6E8A-4147-A177-3AD203B41FA5}">
                          <a16:colId xmlns:a16="http://schemas.microsoft.com/office/drawing/2014/main" val="2429534548"/>
                        </a:ext>
                      </a:extLst>
                    </a:gridCol>
                    <a:gridCol w="1364559">
                      <a:extLst>
                        <a:ext uri="{9D8B030D-6E8A-4147-A177-3AD203B41FA5}">
                          <a16:colId xmlns:a16="http://schemas.microsoft.com/office/drawing/2014/main" val="2729783500"/>
                        </a:ext>
                      </a:extLst>
                    </a:gridCol>
                  </a:tblGrid>
                  <a:tr h="986002">
                    <a:tc>
                      <a:txBody>
                        <a:bodyPr/>
                        <a:lstStyle/>
                        <a:p>
                          <a:endParaRPr lang="en-CA" sz="28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9766" t="-617" r="-194816" b="-3438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9296" t="-617" r="-64085" b="-3438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648908" t="-617" r="-98690" b="-3438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65625" t="-617" r="-893" b="-3438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8863386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65" t="-122556" r="-996045" b="-318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(3)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7232309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65" t="-220896" r="-996045" b="-2164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(4)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(6)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(8)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07313073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65" t="-323308" r="-996045" b="-1180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(3)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(6)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(9)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(12)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94259803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65" t="-420149" r="-996045" b="-171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(4)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(8)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(12)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(16)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187296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B2A898-6B95-FC29-74B3-F7C490E3526D}"/>
              </a:ext>
            </a:extLst>
          </p:cNvPr>
          <p:cNvCxnSpPr>
            <a:cxnSpLocks/>
          </p:cNvCxnSpPr>
          <p:nvPr/>
        </p:nvCxnSpPr>
        <p:spPr>
          <a:xfrm>
            <a:off x="190500" y="1826366"/>
            <a:ext cx="1074420" cy="985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011CFE-D118-F0A6-4535-8C1A8B3F206D}"/>
                  </a:ext>
                </a:extLst>
              </p:cNvPr>
              <p:cNvSpPr txBox="1"/>
              <p:nvPr/>
            </p:nvSpPr>
            <p:spPr>
              <a:xfrm>
                <a:off x="228600" y="2078494"/>
                <a:ext cx="70346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  <m:sub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en-CA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011CFE-D118-F0A6-4535-8C1A8B3F2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078494"/>
                <a:ext cx="703461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9F2C8B-441F-BEAE-8EE1-2D92F03D62A1}"/>
                  </a:ext>
                </a:extLst>
              </p:cNvPr>
              <p:cNvSpPr txBox="1"/>
              <p:nvPr/>
            </p:nvSpPr>
            <p:spPr>
              <a:xfrm>
                <a:off x="750858" y="1706875"/>
                <a:ext cx="7034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  <m:sub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kumimoji="0" lang="en-CA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9F2C8B-441F-BEAE-8EE1-2D92F03D6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58" y="1706875"/>
                <a:ext cx="70346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3508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77FA2-6D0E-93BE-A5C7-2A72E0F95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1B44FD-DB93-E30B-1C20-ABC3083B69AF}"/>
                  </a:ext>
                </a:extLst>
              </p:cNvPr>
              <p:cNvSpPr txBox="1"/>
              <p:nvPr/>
            </p:nvSpPr>
            <p:spPr>
              <a:xfrm>
                <a:off x="228600" y="4323596"/>
                <a:ext cx="1178832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irreps: </a:t>
                </a:r>
                <a14:m>
                  <m:oMath xmlns:m="http://schemas.openxmlformats.org/officeDocument/2006/math">
                    <m:r>
                      <a:rPr kumimoji="0" lang="en-GB" sz="7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𝑆𝐿</m:t>
                    </m:r>
                    <m:sSub>
                      <m:sSubPr>
                        <m:ctrlPr>
                          <a:rPr kumimoji="0" lang="en-GB" sz="7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d>
                          <m:dPr>
                            <m:ctrlPr>
                              <a:rPr kumimoji="0" lang="en-CA" sz="7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CA" sz="7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2,</m:t>
                            </m:r>
                            <m:r>
                              <a:rPr kumimoji="0" lang="en-CA" sz="7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ℂ</m:t>
                            </m:r>
                          </m:e>
                        </m:d>
                      </m:e>
                      <m:sub>
                        <m:r>
                          <a:rPr kumimoji="0" lang="en-GB" sz="7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sub>
                    </m:sSub>
                    <m:r>
                      <a:rPr kumimoji="0" lang="en-GB" sz="7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⊗</m:t>
                    </m:r>
                    <m:r>
                      <a:rPr kumimoji="0" lang="en-GB" sz="7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𝑆𝐿</m:t>
                    </m:r>
                    <m:sSub>
                      <m:sSubPr>
                        <m:ctrlPr>
                          <a:rPr kumimoji="0" lang="en-GB" sz="7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d>
                          <m:dPr>
                            <m:ctrlPr>
                              <a:rPr kumimoji="0" lang="en-CA" sz="7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CA" sz="7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2,</m:t>
                            </m:r>
                            <m:r>
                              <a:rPr kumimoji="0" lang="en-CA" sz="7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ℂ</m:t>
                            </m:r>
                          </m:e>
                        </m:d>
                      </m:e>
                      <m:sub>
                        <m:r>
                          <a:rPr kumimoji="0" lang="en-GB" sz="7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sub>
                    </m:sSub>
                  </m:oMath>
                </a14:m>
                <a:endParaRPr kumimoji="0" lang="en-CA" sz="7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1B44FD-DB93-E30B-1C20-ABC3083B6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323596"/>
                <a:ext cx="11788321" cy="1200329"/>
              </a:xfrm>
              <a:prstGeom prst="rect">
                <a:avLst/>
              </a:prstGeom>
              <a:blipFill>
                <a:blip r:embed="rId3"/>
                <a:stretch>
                  <a:fillRect l="-1811" t="-19289" b="-411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43CF83-5D83-2705-6702-82D18FE8E519}"/>
                  </a:ext>
                </a:extLst>
              </p:cNvPr>
              <p:cNvSpPr txBox="1"/>
              <p:nvPr/>
            </p:nvSpPr>
            <p:spPr>
              <a:xfrm>
                <a:off x="0" y="152400"/>
                <a:ext cx="840730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Lie Algebra </a:t>
                </a:r>
                <a14:m>
                  <m:oMath xmlns:m="http://schemas.openxmlformats.org/officeDocument/2006/math">
                    <m:r>
                      <a:rPr kumimoji="0" lang="en-GB" sz="8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𝔰𝔩</m:t>
                    </m:r>
                    <m:d>
                      <m:dPr>
                        <m:ctrlPr>
                          <a:rPr kumimoji="0" lang="en-CA" sz="8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CA" sz="8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2,</m:t>
                        </m:r>
                        <m:r>
                          <a:rPr kumimoji="0" lang="en-CA" sz="8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ℂ</m:t>
                        </m:r>
                      </m:e>
                    </m:d>
                  </m:oMath>
                </a14:m>
                <a:r>
                  <a:rPr kumimoji="0" lang="en-GB" sz="8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endParaRPr kumimoji="0" lang="en-CA" sz="8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43CF83-5D83-2705-6702-82D18FE8E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2400"/>
                <a:ext cx="8407302" cy="1323439"/>
              </a:xfrm>
              <a:prstGeom prst="rect">
                <a:avLst/>
              </a:prstGeom>
              <a:blipFill>
                <a:blip r:embed="rId4"/>
                <a:stretch>
                  <a:fillRect l="-6164" t="-19355" r="-5221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456C96-CF04-C758-8521-11631AEB932A}"/>
                  </a:ext>
                </a:extLst>
              </p:cNvPr>
              <p:cNvSpPr txBox="1"/>
              <p:nvPr/>
            </p:nvSpPr>
            <p:spPr>
              <a:xfrm>
                <a:off x="0" y="2675268"/>
                <a:ext cx="8237768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Lie Group </a:t>
                </a:r>
                <a14:m>
                  <m:oMath xmlns:m="http://schemas.openxmlformats.org/officeDocument/2006/math">
                    <m:r>
                      <a:rPr kumimoji="0" lang="en-GB" sz="8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𝑆𝐿</m:t>
                    </m:r>
                    <m:d>
                      <m:dPr>
                        <m:ctrlPr>
                          <a:rPr kumimoji="0" lang="en-CA" sz="8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CA" sz="8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2,</m:t>
                        </m:r>
                        <m:r>
                          <a:rPr kumimoji="0" lang="en-CA" sz="8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ℂ</m:t>
                        </m:r>
                      </m:e>
                    </m:d>
                  </m:oMath>
                </a14:m>
                <a:r>
                  <a:rPr kumimoji="0" lang="en-GB" sz="8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endParaRPr kumimoji="0" lang="en-CA" sz="8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456C96-CF04-C758-8521-11631AEB9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75268"/>
                <a:ext cx="8237768" cy="1323439"/>
              </a:xfrm>
              <a:prstGeom prst="rect">
                <a:avLst/>
              </a:prstGeom>
              <a:blipFill>
                <a:blip r:embed="rId5"/>
                <a:stretch>
                  <a:fillRect l="-6292" t="-19355" r="-5329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C6A42E4-A7EE-2B98-D5B2-72DFBC6F7DE0}"/>
              </a:ext>
            </a:extLst>
          </p:cNvPr>
          <p:cNvSpPr txBox="1"/>
          <p:nvPr/>
        </p:nvSpPr>
        <p:spPr>
          <a:xfrm>
            <a:off x="1" y="5848815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(will talk about tensor product reps in </a:t>
            </a:r>
            <a:r>
              <a:rPr kumimoji="0" lang="en-GB" sz="45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 video</a:t>
            </a:r>
            <a:r>
              <a:rPr kumimoji="0" lang="en-GB" sz="4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CA" sz="45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38DCE5-8B15-C0C8-39C2-3961DE4D1F45}"/>
              </a:ext>
            </a:extLst>
          </p:cNvPr>
          <p:cNvCxnSpPr>
            <a:cxnSpLocks/>
          </p:cNvCxnSpPr>
          <p:nvPr/>
        </p:nvCxnSpPr>
        <p:spPr>
          <a:xfrm>
            <a:off x="0" y="18288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Down 15">
            <a:extLst>
              <a:ext uri="{FF2B5EF4-FFF2-40B4-BE49-F238E27FC236}">
                <a16:creationId xmlns:a16="http://schemas.microsoft.com/office/drawing/2014/main" id="{E7BC8265-84B7-2294-C47F-4D9C1F30E636}"/>
              </a:ext>
            </a:extLst>
          </p:cNvPr>
          <p:cNvSpPr/>
          <p:nvPr/>
        </p:nvSpPr>
        <p:spPr>
          <a:xfrm>
            <a:off x="5962650" y="1458944"/>
            <a:ext cx="1352550" cy="151502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CE5A3BE-90F2-FFD8-DE76-4ACA74931766}"/>
              </a:ext>
            </a:extLst>
          </p:cNvPr>
          <p:cNvGrpSpPr/>
          <p:nvPr/>
        </p:nvGrpSpPr>
        <p:grpSpPr>
          <a:xfrm>
            <a:off x="8654453" y="2028244"/>
            <a:ext cx="3362467" cy="1964782"/>
            <a:chOff x="8654454" y="-201544"/>
            <a:chExt cx="3362467" cy="19647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165EB73-B46F-015E-F1E6-52F8594BA671}"/>
                    </a:ext>
                  </a:extLst>
                </p:cNvPr>
                <p:cNvSpPr txBox="1"/>
                <p:nvPr/>
              </p:nvSpPr>
              <p:spPr>
                <a:xfrm>
                  <a:off x="8654454" y="224355"/>
                  <a:ext cx="3362467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0" lang="en-CA" sz="8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CA" sz="8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CA" sz="8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kumimoji="0" lang="en-CA" sz="8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kumimoji="0" lang="en-CA" sz="8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CA" sz="8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CA" sz="8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kumimoji="0" lang="en-CA" sz="8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en-CA" sz="7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165EB73-B46F-015E-F1E6-52F8594BA6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4454" y="224355"/>
                  <a:ext cx="3362467" cy="15388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542E13F-0A6A-DDDE-7ABA-A845FFB6FEE5}"/>
                </a:ext>
              </a:extLst>
            </p:cNvPr>
            <p:cNvSpPr txBox="1"/>
            <p:nvPr/>
          </p:nvSpPr>
          <p:spPr>
            <a:xfrm>
              <a:off x="9350225" y="-201544"/>
              <a:ext cx="197092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irreps</a:t>
              </a:r>
              <a:endParaRPr kumimoji="0" lang="en-CA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572AEC8-00E7-6B5F-6813-724FE80CBC49}"/>
              </a:ext>
            </a:extLst>
          </p:cNvPr>
          <p:cNvGrpSpPr/>
          <p:nvPr/>
        </p:nvGrpSpPr>
        <p:grpSpPr>
          <a:xfrm>
            <a:off x="8654453" y="-235703"/>
            <a:ext cx="3362467" cy="1964782"/>
            <a:chOff x="8654454" y="-201544"/>
            <a:chExt cx="3362467" cy="19647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075279A-AE61-7A94-0253-8755A1489D1D}"/>
                    </a:ext>
                  </a:extLst>
                </p:cNvPr>
                <p:cNvSpPr txBox="1"/>
                <p:nvPr/>
              </p:nvSpPr>
              <p:spPr>
                <a:xfrm>
                  <a:off x="8654454" y="224355"/>
                  <a:ext cx="3362467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0" lang="en-CA" sz="8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CA" sz="8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CA" sz="8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kumimoji="0" lang="en-CA" sz="8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kumimoji="0" lang="en-CA" sz="8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CA" sz="8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CA" sz="8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kumimoji="0" lang="en-CA" sz="8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en-CA" sz="7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075279A-AE61-7A94-0253-8755A1489D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4454" y="224355"/>
                  <a:ext cx="3362467" cy="153888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B0A4D6-A6C3-3360-4FB0-09E24F9884E6}"/>
                </a:ext>
              </a:extLst>
            </p:cNvPr>
            <p:cNvSpPr txBox="1"/>
            <p:nvPr/>
          </p:nvSpPr>
          <p:spPr>
            <a:xfrm>
              <a:off x="9350225" y="-201544"/>
              <a:ext cx="197092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irreps</a:t>
              </a:r>
              <a:endParaRPr kumimoji="0" lang="en-CA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8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  <p:bldP spid="16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D71D35-8226-B57E-3E34-78A830CDD80A}"/>
              </a:ext>
            </a:extLst>
          </p:cNvPr>
          <p:cNvSpPr txBox="1"/>
          <p:nvPr/>
        </p:nvSpPr>
        <p:spPr>
          <a:xfrm>
            <a:off x="1" y="6370680"/>
            <a:ext cx="12192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from: </a:t>
            </a: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https://en.wikipedia.org/wiki/Representation_theory_of_the_Lorentz_group</a:t>
            </a:r>
            <a:endParaRPr kumimoji="0" lang="en-CA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8F1043-461F-6001-2293-72A327388CA1}"/>
                  </a:ext>
                </a:extLst>
              </p:cNvPr>
              <p:cNvSpPr txBox="1"/>
              <p:nvPr/>
            </p:nvSpPr>
            <p:spPr>
              <a:xfrm>
                <a:off x="1851656" y="-38100"/>
                <a:ext cx="8523102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Irreducible Representations for </a:t>
                </a:r>
                <a14:m>
                  <m:oMath xmlns:m="http://schemas.openxmlformats.org/officeDocument/2006/math"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𝑆𝐿</m:t>
                    </m:r>
                    <m:d>
                      <m:dPr>
                        <m:ctrlP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2,</m:t>
                        </m:r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ℂ</m:t>
                        </m:r>
                      </m:e>
                    </m:d>
                  </m:oMath>
                </a14:m>
                <a:endPara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e>
                            <m:sub>
                              <m: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</m:sub>
                          </m:sSub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e>
                            <m:sub>
                              <m: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kumimoji="0" lang="en-CA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e>
                            <m:sub>
                              <m: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</m:sub>
                          </m:sSub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,0</m:t>
                          </m:r>
                        </m:e>
                      </m:d>
                      <m:r>
                        <a:rPr kumimoji="0" lang="en-CA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⊗</m:t>
                      </m:r>
                      <m:d>
                        <m:dPr>
                          <m:ctrlP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0,</m:t>
                          </m:r>
                          <m:sSub>
                            <m:sSubPr>
                              <m:ctrlP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e>
                            <m:sub>
                              <m: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Dimension </a:t>
                </a:r>
                <a14:m>
                  <m:oMath xmlns:m="http://schemas.openxmlformats.org/officeDocument/2006/math">
                    <m:r>
                      <a:rPr kumimoji="0" lang="en-CA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kumimoji="0" lang="en-CA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ctrlP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sSub>
                          <m:sSubPr>
                            <m:ctrlPr>
                              <a:rPr kumimoji="0" lang="en-CA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CA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𝐿</m:t>
                            </m:r>
                          </m:sub>
                        </m:sSub>
                        <m: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sSub>
                          <m:sSubPr>
                            <m:ctrlPr>
                              <a:rPr kumimoji="0" lang="en-CA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CA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sub>
                        </m:sSub>
                        <m: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e>
                    </m:d>
                  </m:oMath>
                </a14:m>
                <a:r>
                  <a:rPr kumimoji="0" lang="en-C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parenthesis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8F1043-461F-6001-2293-72A327388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656" y="-38100"/>
                <a:ext cx="8523102" cy="1815882"/>
              </a:xfrm>
              <a:prstGeom prst="rect">
                <a:avLst/>
              </a:prstGeom>
              <a:blipFill>
                <a:blip r:embed="rId5"/>
                <a:stretch>
                  <a:fillRect l="-2074" t="-6040" r="-1216" b="-104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13F7EC9-3511-A32C-FA76-42DA2A365AC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0500" y="1826366"/>
              <a:ext cx="11810998" cy="450123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76483">
                      <a:extLst>
                        <a:ext uri="{9D8B030D-6E8A-4147-A177-3AD203B41FA5}">
                          <a16:colId xmlns:a16="http://schemas.microsoft.com/office/drawing/2014/main" val="20071084"/>
                        </a:ext>
                      </a:extLst>
                    </a:gridCol>
                    <a:gridCol w="3647916">
                      <a:extLst>
                        <a:ext uri="{9D8B030D-6E8A-4147-A177-3AD203B41FA5}">
                          <a16:colId xmlns:a16="http://schemas.microsoft.com/office/drawing/2014/main" val="3264692088"/>
                        </a:ext>
                      </a:extLst>
                    </a:gridCol>
                    <a:gridCol w="4327161">
                      <a:extLst>
                        <a:ext uri="{9D8B030D-6E8A-4147-A177-3AD203B41FA5}">
                          <a16:colId xmlns:a16="http://schemas.microsoft.com/office/drawing/2014/main" val="3288369340"/>
                        </a:ext>
                      </a:extLst>
                    </a:gridCol>
                    <a:gridCol w="1394879">
                      <a:extLst>
                        <a:ext uri="{9D8B030D-6E8A-4147-A177-3AD203B41FA5}">
                          <a16:colId xmlns:a16="http://schemas.microsoft.com/office/drawing/2014/main" val="2429534548"/>
                        </a:ext>
                      </a:extLst>
                    </a:gridCol>
                    <a:gridCol w="1364559">
                      <a:extLst>
                        <a:ext uri="{9D8B030D-6E8A-4147-A177-3AD203B41FA5}">
                          <a16:colId xmlns:a16="http://schemas.microsoft.com/office/drawing/2014/main" val="2729783500"/>
                        </a:ext>
                      </a:extLst>
                    </a:gridCol>
                  </a:tblGrid>
                  <a:tr h="986002">
                    <a:tc>
                      <a:txBody>
                        <a:bodyPr/>
                        <a:lstStyle/>
                        <a:p>
                          <a:endParaRPr lang="en-CA" sz="28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CA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CA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8863386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/>
                            <a:t>Scalar 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>
                              <a:solidFill>
                                <a:srgbClr val="C00000"/>
                              </a:solidFill>
                            </a:rPr>
                            <a:t>Right-chiral</a:t>
                          </a:r>
                        </a:p>
                        <a:p>
                          <a:pPr algn="ctr"/>
                          <a:r>
                            <a:rPr lang="en-CA" sz="2800" dirty="0">
                              <a:solidFill>
                                <a:srgbClr val="C00000"/>
                              </a:solidFill>
                            </a:rPr>
                            <a:t>Weyl Spinor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(3)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7232309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CA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>
                              <a:solidFill>
                                <a:srgbClr val="002060"/>
                              </a:solidFill>
                            </a:rPr>
                            <a:t>Left-chiral</a:t>
                          </a:r>
                        </a:p>
                        <a:p>
                          <a:pPr algn="ctr"/>
                          <a:r>
                            <a:rPr lang="en-CA" sz="2800" dirty="0">
                              <a:solidFill>
                                <a:srgbClr val="002060"/>
                              </a:solidFill>
                            </a:rPr>
                            <a:t>Weyl Spinor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/>
                            <a:t>4-Vector (4)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(6)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(8)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07313073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400" b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(3)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(6)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(9)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(12)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94259803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CA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(4)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(8)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(12)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(16)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18729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13F7EC9-3511-A32C-FA76-42DA2A365A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5824662"/>
                  </p:ext>
                </p:extLst>
              </p:nvPr>
            </p:nvGraphicFramePr>
            <p:xfrm>
              <a:off x="190500" y="1826366"/>
              <a:ext cx="11810998" cy="450123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76483">
                      <a:extLst>
                        <a:ext uri="{9D8B030D-6E8A-4147-A177-3AD203B41FA5}">
                          <a16:colId xmlns:a16="http://schemas.microsoft.com/office/drawing/2014/main" val="20071084"/>
                        </a:ext>
                      </a:extLst>
                    </a:gridCol>
                    <a:gridCol w="3647916">
                      <a:extLst>
                        <a:ext uri="{9D8B030D-6E8A-4147-A177-3AD203B41FA5}">
                          <a16:colId xmlns:a16="http://schemas.microsoft.com/office/drawing/2014/main" val="3264692088"/>
                        </a:ext>
                      </a:extLst>
                    </a:gridCol>
                    <a:gridCol w="4327161">
                      <a:extLst>
                        <a:ext uri="{9D8B030D-6E8A-4147-A177-3AD203B41FA5}">
                          <a16:colId xmlns:a16="http://schemas.microsoft.com/office/drawing/2014/main" val="3288369340"/>
                        </a:ext>
                      </a:extLst>
                    </a:gridCol>
                    <a:gridCol w="1394879">
                      <a:extLst>
                        <a:ext uri="{9D8B030D-6E8A-4147-A177-3AD203B41FA5}">
                          <a16:colId xmlns:a16="http://schemas.microsoft.com/office/drawing/2014/main" val="2429534548"/>
                        </a:ext>
                      </a:extLst>
                    </a:gridCol>
                    <a:gridCol w="1364559">
                      <a:extLst>
                        <a:ext uri="{9D8B030D-6E8A-4147-A177-3AD203B41FA5}">
                          <a16:colId xmlns:a16="http://schemas.microsoft.com/office/drawing/2014/main" val="2729783500"/>
                        </a:ext>
                      </a:extLst>
                    </a:gridCol>
                  </a:tblGrid>
                  <a:tr h="986002">
                    <a:tc>
                      <a:txBody>
                        <a:bodyPr/>
                        <a:lstStyle/>
                        <a:p>
                          <a:endParaRPr lang="en-CA" sz="28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9766" t="-617" r="-194816" b="-3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9296" t="-617" r="-64085" b="-3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648908" t="-617" r="-98690" b="-3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765625" t="-617" r="-893" b="-35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8863386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65" t="-105161" r="-996045" b="-275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/>
                            <a:t>Scalar 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>
                              <a:solidFill>
                                <a:srgbClr val="C00000"/>
                              </a:solidFill>
                            </a:rPr>
                            <a:t>Right-chiral</a:t>
                          </a:r>
                        </a:p>
                        <a:p>
                          <a:pPr algn="ctr"/>
                          <a:r>
                            <a:rPr lang="en-CA" sz="2800" dirty="0">
                              <a:solidFill>
                                <a:srgbClr val="C00000"/>
                              </a:solidFill>
                            </a:rPr>
                            <a:t>Weyl Spinor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(3)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7232309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65" t="-205161" r="-996045" b="-175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>
                              <a:solidFill>
                                <a:srgbClr val="002060"/>
                              </a:solidFill>
                            </a:rPr>
                            <a:t>Left-chiral</a:t>
                          </a:r>
                        </a:p>
                        <a:p>
                          <a:pPr algn="ctr"/>
                          <a:r>
                            <a:rPr lang="en-CA" sz="2800" dirty="0">
                              <a:solidFill>
                                <a:srgbClr val="002060"/>
                              </a:solidFill>
                            </a:rPr>
                            <a:t>Weyl Spinor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/>
                            <a:t>4-Vector (4)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(6)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(8)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07313073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65" t="-352985" r="-996045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(3)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(6)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(9)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(12)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94259803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65" t="-456391" r="-996045" b="-37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(4)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(8)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(12)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(16)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187296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D01C54-1470-729D-A4C4-577C67693A52}"/>
              </a:ext>
            </a:extLst>
          </p:cNvPr>
          <p:cNvCxnSpPr>
            <a:cxnSpLocks/>
          </p:cNvCxnSpPr>
          <p:nvPr/>
        </p:nvCxnSpPr>
        <p:spPr>
          <a:xfrm>
            <a:off x="190500" y="1826366"/>
            <a:ext cx="1074420" cy="985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F8A1A8-F81A-034A-8A5F-1253EA8D179C}"/>
                  </a:ext>
                </a:extLst>
              </p:cNvPr>
              <p:cNvSpPr txBox="1"/>
              <p:nvPr/>
            </p:nvSpPr>
            <p:spPr>
              <a:xfrm>
                <a:off x="228600" y="2078494"/>
                <a:ext cx="70346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  <m:sub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en-CA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F8A1A8-F81A-034A-8A5F-1253EA8D1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078494"/>
                <a:ext cx="70346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8CD780-4EE7-EC9E-30E4-611190C810A1}"/>
                  </a:ext>
                </a:extLst>
              </p:cNvPr>
              <p:cNvSpPr txBox="1"/>
              <p:nvPr/>
            </p:nvSpPr>
            <p:spPr>
              <a:xfrm>
                <a:off x="750858" y="1706875"/>
                <a:ext cx="7034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  <m:sub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kumimoji="0" lang="en-CA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8CD780-4EE7-EC9E-30E4-611190C81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58" y="1706875"/>
                <a:ext cx="703461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6758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FA8835-7122-45BE-AD5F-6F2DF08FB96F}"/>
                  </a:ext>
                </a:extLst>
              </p:cNvPr>
              <p:cNvSpPr txBox="1"/>
              <p:nvPr/>
            </p:nvSpPr>
            <p:spPr>
              <a:xfrm>
                <a:off x="88491" y="191474"/>
                <a:ext cx="977915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kumimoji="0" lang="en-GB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Lorentz Transformation generators</a:t>
                </a:r>
                <a:r>
                  <a:rPr kumimoji="0" lang="en-GB" sz="4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en-CA" sz="4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𝔰</m:t>
                        </m:r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𝔬</m:t>
                        </m:r>
                      </m:e>
                      <m:sup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</m:sup>
                    </m:sSup>
                    <m:r>
                      <a:rPr kumimoji="0" lang="en-GB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(1,3)</m:t>
                    </m:r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FA8835-7122-45BE-AD5F-6F2DF08FB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" y="191474"/>
                <a:ext cx="9779152" cy="707886"/>
              </a:xfrm>
              <a:prstGeom prst="rect">
                <a:avLst/>
              </a:prstGeom>
              <a:blipFill>
                <a:blip r:embed="rId3"/>
                <a:stretch>
                  <a:fillRect l="-2244" t="-15385" b="-350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D4C3E22-4818-DE4F-BA90-14CB79D01083}"/>
              </a:ext>
            </a:extLst>
          </p:cNvPr>
          <p:cNvCxnSpPr>
            <a:cxnSpLocks/>
          </p:cNvCxnSpPr>
          <p:nvPr/>
        </p:nvCxnSpPr>
        <p:spPr>
          <a:xfrm>
            <a:off x="-7620" y="1070067"/>
            <a:ext cx="1234498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E28C2806-FF64-E988-A8B3-89F75ED75645}"/>
              </a:ext>
            </a:extLst>
          </p:cNvPr>
          <p:cNvGrpSpPr/>
          <p:nvPr/>
        </p:nvGrpSpPr>
        <p:grpSpPr>
          <a:xfrm>
            <a:off x="70054" y="975649"/>
            <a:ext cx="12245123" cy="2976740"/>
            <a:chOff x="70054" y="975649"/>
            <a:chExt cx="12245123" cy="29767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F299626-69DF-4B30-A648-753BFCDCF198}"/>
                    </a:ext>
                  </a:extLst>
                </p:cNvPr>
                <p:cNvSpPr txBox="1"/>
                <p:nvPr/>
              </p:nvSpPr>
              <p:spPr>
                <a:xfrm>
                  <a:off x="8354135" y="1528264"/>
                  <a:ext cx="3961042" cy="24241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GB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851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3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851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𝐽</m:t>
                          </m:r>
                        </m:e>
                        <m:sub>
                          <m:r>
                            <a:rPr kumimoji="0" lang="en-GB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851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𝑥𝑦</m:t>
                          </m:r>
                        </m:sub>
                      </m:sSub>
                      <m:r>
                        <a:rPr kumimoji="0" lang="en-GB" sz="3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a14:m>
                  <a:r>
                    <a:rPr kumimoji="0" lang="en-GB" sz="4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 Light" panose="020F0302020204030204"/>
                      <a:ea typeface="+mn-ea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d</m:t>
                                  </m:r>
                                  <m:sSub>
                                    <m:sSub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kumimoji="0" lang="en-GB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𝑥𝑦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d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</m:sSub>
                    </m:oMath>
                  </a14:m>
                  <a:r>
                    <a:rPr kumimoji="0" lang="en-GB" sz="24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+mn-ea"/>
                      <a:cs typeface="+mn-cs"/>
                    </a:rPr>
                    <a:t> </a:t>
                  </a:r>
                  <a:endParaRPr kumimoji="0" lang="en-GB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GB" sz="3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GB" sz="3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GB" sz="3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0" lang="en-GB" sz="3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kumimoji="0" lang="en-GB" sz="3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kumimoji="0" lang="en-GB" sz="3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0" lang="en-GB" sz="3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kumimoji="0" lang="en-GB" sz="3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kumimoji="0" lang="en-GB" sz="3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kumimoji="0" lang="en-GB" sz="3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0" lang="en-CA" sz="3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F299626-69DF-4B30-A648-753BFCDCF1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135" y="1528264"/>
                  <a:ext cx="3961042" cy="242412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4296E9D-306C-4CB5-A327-A7D1796E2C39}"/>
                    </a:ext>
                  </a:extLst>
                </p:cNvPr>
                <p:cNvSpPr txBox="1"/>
                <p:nvPr/>
              </p:nvSpPr>
              <p:spPr>
                <a:xfrm>
                  <a:off x="4115479" y="1523681"/>
                  <a:ext cx="3961042" cy="24017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GB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851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851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𝐽</m:t>
                          </m:r>
                        </m:e>
                        <m:sub>
                          <m:r>
                            <a:rPr kumimoji="0" lang="en-GB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851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𝑧𝑥</m:t>
                          </m:r>
                        </m:sub>
                      </m:sSub>
                      <m:r>
                        <a:rPr kumimoji="0" lang="en-GB" sz="3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a14:m>
                  <a:r>
                    <a:rPr kumimoji="0" lang="en-GB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 Light" panose="020F0302020204030204"/>
                      <a:ea typeface="+mn-ea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d</m:t>
                                  </m:r>
                                  <m:sSub>
                                    <m:sSub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kumimoji="0" lang="en-GB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𝑧𝑥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d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</m:sSub>
                    </m:oMath>
                  </a14:m>
                  <a:r>
                    <a:rPr kumimoji="0" lang="en-GB" sz="2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+mn-ea"/>
                      <a:cs typeface="+mn-cs"/>
                    </a:rPr>
                    <a:t> </a:t>
                  </a:r>
                </a:p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GB" sz="3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GB" sz="3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GB" sz="3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0" lang="en-GB" sz="3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kumimoji="0" lang="en-GB" sz="3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kumimoji="0" lang="en-GB" sz="3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0" lang="en-GB" sz="3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kumimoji="0" lang="en-GB" sz="3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kumimoji="0" lang="en-GB" sz="3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kumimoji="0" lang="en-GB" sz="3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0" lang="en-CA" sz="3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4296E9D-306C-4CB5-A327-A7D1796E2C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5479" y="1523681"/>
                  <a:ext cx="3961042" cy="240174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9A90CD-3DEB-4F73-882C-653DD19E172F}"/>
                    </a:ext>
                  </a:extLst>
                </p:cNvPr>
                <p:cNvSpPr txBox="1"/>
                <p:nvPr/>
              </p:nvSpPr>
              <p:spPr>
                <a:xfrm>
                  <a:off x="108946" y="1523682"/>
                  <a:ext cx="3384881" cy="24241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GB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851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851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𝐽</m:t>
                          </m:r>
                        </m:e>
                        <m:sub>
                          <m:r>
                            <a:rPr kumimoji="0" lang="en-GB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851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𝑦𝑧</m:t>
                          </m:r>
                        </m:sub>
                      </m:sSub>
                      <m:r>
                        <a:rPr kumimoji="0" lang="en-GB" sz="3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a14:m>
                  <a:r>
                    <a:rPr kumimoji="0" lang="en-GB" sz="3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 Light" panose="020F0302020204030204"/>
                      <a:ea typeface="+mn-ea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d</m:t>
                                  </m:r>
                                  <m:sSub>
                                    <m:sSub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𝑦𝑧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d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  <m: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</m:sSub>
                    </m:oMath>
                  </a14:m>
                  <a:r>
                    <a:rPr kumimoji="0" lang="en-GB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+mn-ea"/>
                      <a:cs typeface="+mn-cs"/>
                    </a:rPr>
                    <a:t> </a:t>
                  </a:r>
                  <a:endParaRPr kumimoji="0" lang="en-GB" sz="3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GB" sz="3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GB" sz="3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GB" sz="3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0" lang="en-GB" sz="3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kumimoji="0" lang="en-GB" sz="3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kumimoji="0" lang="en-GB" sz="3000" b="0" i="0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0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0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0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kumimoji="0" lang="en-GB" sz="3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kumimoji="0" lang="en-GB" sz="3000" b="0" i="0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0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0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0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0" lang="en-GB" sz="3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kumimoji="0" lang="en-GB" sz="3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kumimoji="0" lang="en-GB" sz="3000" b="0" i="0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0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kumimoji="0" lang="en-GB" sz="3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kumimoji="0" lang="en-GB" sz="3000" b="0" i="0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0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0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r>
                                              <a:rPr kumimoji="0" lang="en-GB" sz="3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3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0" lang="en-CA" sz="3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9A90CD-3DEB-4F73-882C-653DD19E17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46" y="1523682"/>
                  <a:ext cx="3384881" cy="24241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E0AF98-39FA-4BFB-A3BA-2192FA94381C}"/>
                </a:ext>
              </a:extLst>
            </p:cNvPr>
            <p:cNvSpPr txBox="1"/>
            <p:nvPr/>
          </p:nvSpPr>
          <p:spPr>
            <a:xfrm>
              <a:off x="70054" y="975649"/>
              <a:ext cx="40936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Rotation Generators:</a:t>
              </a:r>
              <a:endPara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183BC30-8163-95C1-7B9F-7F370F562F1B}"/>
                </a:ext>
              </a:extLst>
            </p:cNvPr>
            <p:cNvSpPr txBox="1"/>
            <p:nvPr/>
          </p:nvSpPr>
          <p:spPr>
            <a:xfrm>
              <a:off x="4105325" y="1056254"/>
              <a:ext cx="40495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D657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(traceless, anti-</a:t>
              </a:r>
              <a:r>
                <a:rPr kumimoji="0" lang="en-GB" sz="2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D657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hermitian</a:t>
              </a: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D657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)</a:t>
              </a:r>
              <a:endPara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rgbClr val="D65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CD9ED1E-0DCF-4081-C5E1-3053DDA40FF8}"/>
              </a:ext>
            </a:extLst>
          </p:cNvPr>
          <p:cNvGrpSpPr/>
          <p:nvPr/>
        </p:nvGrpSpPr>
        <p:grpSpPr>
          <a:xfrm>
            <a:off x="70054" y="3929289"/>
            <a:ext cx="12519199" cy="2966994"/>
            <a:chOff x="70054" y="3929289"/>
            <a:chExt cx="12519199" cy="29669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E62830-642A-42CA-9D2A-CB316B2B5D57}"/>
                    </a:ext>
                  </a:extLst>
                </p:cNvPr>
                <p:cNvSpPr txBox="1"/>
                <p:nvPr/>
              </p:nvSpPr>
              <p:spPr>
                <a:xfrm>
                  <a:off x="137226" y="4394987"/>
                  <a:ext cx="3567708" cy="24835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GB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863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863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𝐾</m:t>
                          </m:r>
                        </m:e>
                        <m:sub>
                          <m:r>
                            <a:rPr kumimoji="0" lang="en-GB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863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𝑡𝑥</m:t>
                          </m:r>
                        </m:sub>
                      </m:sSub>
                      <m:r>
                        <a:rPr kumimoji="0" lang="en-GB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a14:m>
                  <a:r>
                    <a:rPr kumimoji="0" lang="en-GB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d</m:t>
                                  </m:r>
                                  <m:sSub>
                                    <m:sSub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kumimoji="0" lang="en-GB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𝜙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d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𝜙</m:t>
                          </m:r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</m:sSub>
                    </m:oMath>
                  </a14:m>
                  <a:endParaRPr kumimoji="0" lang="en-GB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GB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GB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3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GB" sz="3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3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</m:t>
                                          </m:r>
                                          <m:r>
                                            <a:rPr kumimoji="0" lang="en-GB" sz="3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CA" sz="3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</m:t>
                                          </m:r>
                                          <m:r>
                                            <a:rPr kumimoji="0" lang="en-GB" sz="3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GB" sz="3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kumimoji="0" lang="en-CA" sz="3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E62830-642A-42CA-9D2A-CB316B2B5D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226" y="4394987"/>
                  <a:ext cx="3567708" cy="24835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080F5E0-04E8-4FF7-8EEF-E28622599858}"/>
                    </a:ext>
                  </a:extLst>
                </p:cNvPr>
                <p:cNvSpPr txBox="1"/>
                <p:nvPr/>
              </p:nvSpPr>
              <p:spPr>
                <a:xfrm>
                  <a:off x="4163739" y="4390404"/>
                  <a:ext cx="3728919" cy="25058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GB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863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3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863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𝐾</m:t>
                          </m:r>
                        </m:e>
                        <m:sub>
                          <m:r>
                            <a:rPr kumimoji="0" lang="en-GB" sz="3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863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GB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863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GB" sz="3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a14:m>
                  <a:r>
                    <a:rPr kumimoji="0" lang="en-GB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 Light" panose="020F0302020204030204"/>
                      <a:ea typeface="+mn-ea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d</m:t>
                                  </m:r>
                                  <m:sSub>
                                    <m:sSub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en-GB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𝜙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d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𝜙</m:t>
                          </m:r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</m:sSub>
                    </m:oMath>
                  </a14:m>
                  <a:r>
                    <a:rPr kumimoji="0" lang="en-GB" sz="24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+mn-ea"/>
                      <a:cs typeface="+mn-cs"/>
                    </a:rPr>
                    <a:t> </a:t>
                  </a:r>
                  <a:endParaRPr kumimoji="0" lang="en-GB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GB" sz="3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GB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3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GB" sz="3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3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</m:t>
                                          </m:r>
                                          <m:r>
                                            <a:rPr kumimoji="0" lang="en-GB" sz="3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kumimoji="0" lang="en-GB" sz="3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GB" sz="3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CA" sz="3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</m:t>
                                          </m:r>
                                          <m:r>
                                            <a:rPr kumimoji="0" lang="en-GB" sz="3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kumimoji="0" lang="en-CA" sz="3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080F5E0-04E8-4FF7-8EEF-E286225998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3739" y="4390404"/>
                  <a:ext cx="3728919" cy="250587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2462EE6-F889-4EAE-9358-5566002732B3}"/>
                    </a:ext>
                  </a:extLst>
                </p:cNvPr>
                <p:cNvSpPr txBox="1"/>
                <p:nvPr/>
              </p:nvSpPr>
              <p:spPr>
                <a:xfrm>
                  <a:off x="8402957" y="4336766"/>
                  <a:ext cx="4186296" cy="24835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GB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863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863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𝐾</m:t>
                          </m:r>
                        </m:e>
                        <m:sub>
                          <m:r>
                            <a:rPr kumimoji="0" lang="en-GB" sz="3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863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GB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863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  <m:r>
                        <a:rPr kumimoji="0" lang="en-GB" sz="3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a14:m>
                  <a:r>
                    <a:rPr kumimoji="0" lang="en-GB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 Light" panose="020F0302020204030204"/>
                      <a:ea typeface="+mn-ea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d</m:t>
                                  </m:r>
                                  <m:sSub>
                                    <m:sSub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en-GB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𝜙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d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𝜙</m:t>
                          </m:r>
                          <m:r>
                            <a:rPr kumimoji="0" lang="en-GB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</m:sSub>
                    </m:oMath>
                  </a14:m>
                  <a:r>
                    <a:rPr kumimoji="0" lang="en-GB" sz="24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+mn-ea"/>
                      <a:cs typeface="+mn-cs"/>
                    </a:rPr>
                    <a:t> 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GB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GB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3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GB" sz="3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3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</m:t>
                                          </m:r>
                                          <m:r>
                                            <a:rPr kumimoji="0" lang="en-GB" sz="3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kumimoji="0" lang="en-GB" sz="3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GB" sz="3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CA" sz="3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</m:t>
                                          </m:r>
                                          <m:r>
                                            <a:rPr kumimoji="0" lang="en-GB" sz="3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GB" sz="30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kumimoji="0" lang="en-CA" sz="3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2462EE6-F889-4EAE-9358-5566002732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957" y="4336766"/>
                  <a:ext cx="4186296" cy="24835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EB66FE-5019-4B9D-8424-A830B3C6CA38}"/>
                </a:ext>
              </a:extLst>
            </p:cNvPr>
            <p:cNvSpPr txBox="1"/>
            <p:nvPr/>
          </p:nvSpPr>
          <p:spPr>
            <a:xfrm>
              <a:off x="70054" y="3929289"/>
              <a:ext cx="35677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Boost Generators:</a:t>
              </a:r>
              <a:endPara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9E46072-6A5F-5CD8-12D0-5680D47E6B99}"/>
                </a:ext>
              </a:extLst>
            </p:cNvPr>
            <p:cNvSpPr txBox="1"/>
            <p:nvPr/>
          </p:nvSpPr>
          <p:spPr>
            <a:xfrm>
              <a:off x="3637762" y="3990844"/>
              <a:ext cx="33587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8883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(traceless, </a:t>
              </a:r>
              <a:r>
                <a:rPr kumimoji="0" lang="en-GB" sz="2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58883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hermitian</a:t>
              </a:r>
              <a:r>
                <a: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58883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)</a:t>
              </a:r>
              <a:endPara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rgbClr val="58883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FD15DE8-5ACB-6147-F756-78796241EE4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5680" y="873360"/>
              <a:ext cx="8920080" cy="4279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FD15DE8-5ACB-6147-F756-78796241EE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6320" y="864000"/>
                <a:ext cx="8938800" cy="4298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4171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837">
        <p:fade/>
      </p:transition>
    </mc:Choice>
    <mc:Fallback xmlns="">
      <p:transition spd="med" advTm="248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A0E5D7-87A4-1354-FE60-4D5F5F43F9DA}"/>
                  </a:ext>
                </a:extLst>
              </p:cNvPr>
              <p:cNvSpPr txBox="1"/>
              <p:nvPr/>
            </p:nvSpPr>
            <p:spPr>
              <a:xfrm>
                <a:off x="6318786" y="1853736"/>
                <a:ext cx="2077632" cy="3954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CA" sz="6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kumimoji="0" lang="en-CA" sz="6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CA" sz="6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kumimoji="0" lang="en-CA" sz="6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0" lang="en-CA" sz="6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CA" sz="6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kumimoji="0" lang="en-CA" sz="6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kumimoji="0" lang="en-CA" sz="6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6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kumimoji="0" lang="en-CA" sz="6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CA" sz="6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CA" sz="6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6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kumimoji="0" lang="en-CA" sz="6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CA" sz="6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C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A0E5D7-87A4-1354-FE60-4D5F5F43F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786" y="1853736"/>
                <a:ext cx="2077632" cy="3954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C2B5733-11C0-48F2-7C0E-0E7BEE6F3A6D}"/>
              </a:ext>
            </a:extLst>
          </p:cNvPr>
          <p:cNvGrpSpPr/>
          <p:nvPr/>
        </p:nvGrpSpPr>
        <p:grpSpPr>
          <a:xfrm>
            <a:off x="150873" y="-28106"/>
            <a:ext cx="8192712" cy="6825238"/>
            <a:chOff x="150873" y="-28106"/>
            <a:chExt cx="8192712" cy="682523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38B6E1D-8B50-9F82-F45F-1D95339EE9F6}"/>
                </a:ext>
              </a:extLst>
            </p:cNvPr>
            <p:cNvGrpSpPr/>
            <p:nvPr/>
          </p:nvGrpSpPr>
          <p:grpSpPr>
            <a:xfrm>
              <a:off x="150873" y="1917592"/>
              <a:ext cx="6487584" cy="3851439"/>
              <a:chOff x="3656073" y="1560548"/>
              <a:chExt cx="6487584" cy="385143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628A4A4-F24D-3928-2D70-DFD25D8F2C47}"/>
                  </a:ext>
                </a:extLst>
              </p:cNvPr>
              <p:cNvGrpSpPr/>
              <p:nvPr/>
            </p:nvGrpSpPr>
            <p:grpSpPr>
              <a:xfrm>
                <a:off x="3656073" y="1560548"/>
                <a:ext cx="6487584" cy="3851439"/>
                <a:chOff x="141816" y="1871490"/>
                <a:chExt cx="6487584" cy="385143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E71FFB01-6648-2D8E-DF5F-491B1121E1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816" y="1871490"/>
                      <a:ext cx="6487584" cy="38514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CA" sz="6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CA" sz="6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kumimoji="0" lang="en-CA" sz="6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kumimoji="0" lang="en-CA" sz="66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eqArrPr>
                                              <m:e/>
                                              <m:e/>
                                              <m:e>
                                                <m:r>
                                                  <a:rPr kumimoji="0" lang="en-CA" sz="66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kumimoji="0" lang="en-CA" sz="66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kumimoji="0" lang="en-CA" sz="66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eqArrPr>
                                              <m:e/>
                                              <m:e/>
                                              <m:e>
                                                <m:r>
                                                  <a:rPr kumimoji="0" lang="en-CA" sz="66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kumimoji="0" lang="en-CA" sz="66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kumimoji="0" lang="en-CA" sz="66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kumimoji="0" lang="en-CA" sz="66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kumimoji="0" lang="en-CA" sz="66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kumimoji="0" lang="en-CA" sz="66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/>
                                              <m:e/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kumimoji="0" lang="en-CA" sz="66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kumimoji="0" lang="en-CA" sz="66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kumimoji="0" lang="en-CA" sz="66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/>
                                              <m:e/>
                                            </m:eqAr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d>
                          </m:oMath>
                        </m:oMathPara>
                      </a14:m>
                      <a:endParaRPr kumimoji="0" lang="en-CA" sz="6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E71FFB01-6648-2D8E-DF5F-491B1121E15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1816" y="1871490"/>
                      <a:ext cx="6487584" cy="385143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3E718AC6-2477-7EEE-FFA0-BAA0ADABD64B}"/>
                    </a:ext>
                  </a:extLst>
                </p:cNvPr>
                <p:cNvCxnSpPr/>
                <p:nvPr/>
              </p:nvCxnSpPr>
              <p:spPr>
                <a:xfrm>
                  <a:off x="3385608" y="1883730"/>
                  <a:ext cx="0" cy="3812220"/>
                </a:xfrm>
                <a:prstGeom prst="line">
                  <a:avLst/>
                </a:prstGeom>
                <a:ln w="762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4E624C28-C8DE-F369-EBF9-587782BB13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1500" y="3816907"/>
                  <a:ext cx="5524500" cy="0"/>
                </a:xfrm>
                <a:prstGeom prst="line">
                  <a:avLst/>
                </a:prstGeom>
                <a:ln w="762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4A6F78D-CA67-1A90-AFFA-97EE15C85564}"/>
                      </a:ext>
                    </a:extLst>
                  </p:cNvPr>
                  <p:cNvSpPr txBox="1"/>
                  <p:nvPr/>
                </p:nvSpPr>
                <p:spPr>
                  <a:xfrm>
                    <a:off x="7401279" y="3967123"/>
                    <a:ext cx="2214591" cy="12289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 xmlns:m="http://schemas.openxmlformats.org/officeDocument/2006/math">
                        <m:sSup>
                          <m:sSupPr>
                            <m:ctrlPr>
                              <a:rPr kumimoji="0" lang="en-CA" sz="7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CA" sz="7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0" lang="en-CA" sz="7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CA" sz="7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kumimoji="0" lang="en-CA" sz="7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kumimoji="0" lang="en-GB" sz="7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†</m:t>
                            </m:r>
                          </m:sup>
                        </m:sSup>
                      </m:oMath>
                    </a14:m>
                    <a:r>
                      <a:rPr kumimoji="0" lang="en-CA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4A6F78D-CA67-1A90-AFFA-97EE15C855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1279" y="3967123"/>
                    <a:ext cx="2214591" cy="122892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581" r="-385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2F2983B-99FF-AC7E-CE45-99043ECAE94E}"/>
                      </a:ext>
                    </a:extLst>
                  </p:cNvPr>
                  <p:cNvSpPr txBox="1"/>
                  <p:nvPr/>
                </p:nvSpPr>
                <p:spPr>
                  <a:xfrm>
                    <a:off x="4271082" y="1737406"/>
                    <a:ext cx="2214591" cy="13234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0" lang="en-CA" sz="8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oMath>
                      </m:oMathPara>
                    </a14:m>
                    <a:endParaRPr kumimoji="0" lang="en-CA" sz="8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2F2983B-99FF-AC7E-CE45-99043ECAE9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1082" y="1737406"/>
                    <a:ext cx="2214591" cy="132343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A5C323F-328D-427A-3D7B-7B96EFAA4A0A}"/>
                    </a:ext>
                  </a:extLst>
                </p:cNvPr>
                <p:cNvSpPr txBox="1"/>
                <p:nvPr/>
              </p:nvSpPr>
              <p:spPr>
                <a:xfrm>
                  <a:off x="533400" y="-28106"/>
                  <a:ext cx="5524500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6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  <a:cs typeface="+mn-cs"/>
                    </a:rPr>
                    <a:t>Representation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6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alibri" panose="020F0502020204030204"/>
                      <a:ea typeface="Cambria Math" panose="02040503050406030204" pitchFamily="18" charset="0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kumimoji="0" lang="en-CA" sz="6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½</m:t>
                          </m:r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,0</m:t>
                          </m:r>
                        </m:e>
                      </m:d>
                      <m:r>
                        <a:rPr kumimoji="0" lang="en-CA" sz="6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⊕</m:t>
                      </m:r>
                      <m:d>
                        <m:dPr>
                          <m:ctrlP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0,</m:t>
                          </m:r>
                          <m:r>
                            <m:rPr>
                              <m:nor/>
                            </m:rPr>
                            <a:rPr kumimoji="0" lang="en-CA" sz="6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½</m:t>
                          </m:r>
                        </m:e>
                      </m:d>
                    </m:oMath>
                  </a14:m>
                  <a:endPara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A5C323F-328D-427A-3D7B-7B96EFAA4A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" y="-28106"/>
                  <a:ext cx="5524500" cy="1938992"/>
                </a:xfrm>
                <a:prstGeom prst="rect">
                  <a:avLst/>
                </a:prstGeom>
                <a:blipFill>
                  <a:blip r:embed="rId7"/>
                  <a:stretch>
                    <a:fillRect l="-1214" t="-9434" r="-110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8BAE22-3070-2712-C6EE-4E7D0C0AF43A}"/>
                </a:ext>
              </a:extLst>
            </p:cNvPr>
            <p:cNvSpPr txBox="1"/>
            <p:nvPr/>
          </p:nvSpPr>
          <p:spPr>
            <a:xfrm>
              <a:off x="2423759" y="5719914"/>
              <a:ext cx="591982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(This is the chiral basis/Weyl basis,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 the mass basis/Dirac basis)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C3A773A-738D-0E9E-E063-7A6C14D347ED}"/>
              </a:ext>
            </a:extLst>
          </p:cNvPr>
          <p:cNvGrpSpPr/>
          <p:nvPr/>
        </p:nvGrpSpPr>
        <p:grpSpPr>
          <a:xfrm>
            <a:off x="8142807" y="1983183"/>
            <a:ext cx="4049192" cy="3616898"/>
            <a:chOff x="8142807" y="1983183"/>
            <a:chExt cx="4049192" cy="36168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5AE708-AF72-C4C1-68F5-E0BDBE1C5B23}"/>
                </a:ext>
              </a:extLst>
            </p:cNvPr>
            <p:cNvSpPr txBox="1"/>
            <p:nvPr/>
          </p:nvSpPr>
          <p:spPr>
            <a:xfrm>
              <a:off x="8786582" y="2769440"/>
              <a:ext cx="3405417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Dirac Spinor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(Left + Right Chiral Weyl Spinors)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180CDFD3-174E-291D-DAD6-4A52F5C88D12}"/>
                </a:ext>
              </a:extLst>
            </p:cNvPr>
            <p:cNvSpPr/>
            <p:nvPr/>
          </p:nvSpPr>
          <p:spPr>
            <a:xfrm>
              <a:off x="8142807" y="1983183"/>
              <a:ext cx="593028" cy="3616898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E89556-C8F3-76CE-EE82-70D4FB4EB8DB}"/>
              </a:ext>
            </a:extLst>
          </p:cNvPr>
          <p:cNvGrpSpPr/>
          <p:nvPr/>
        </p:nvGrpSpPr>
        <p:grpSpPr>
          <a:xfrm>
            <a:off x="6134102" y="174632"/>
            <a:ext cx="5840057" cy="1323439"/>
            <a:chOff x="6134102" y="174632"/>
            <a:chExt cx="5840057" cy="13234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A9610C-86A9-4758-DFDD-FD95082D2600}"/>
                </a:ext>
              </a:extLst>
            </p:cNvPr>
            <p:cNvSpPr txBox="1"/>
            <p:nvPr/>
          </p:nvSpPr>
          <p:spPr>
            <a:xfrm>
              <a:off x="7357602" y="174632"/>
              <a:ext cx="4616557" cy="132343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Cambria Math" panose="02040503050406030204" pitchFamily="18" charset="0"/>
                  <a:cs typeface="+mn-cs"/>
                </a:rPr>
                <a:t>Reducible!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2D0BE8F-3B04-A34F-353E-104827E84357}"/>
                </a:ext>
              </a:extLst>
            </p:cNvPr>
            <p:cNvCxnSpPr>
              <a:stCxn id="7" idx="1"/>
            </p:cNvCxnSpPr>
            <p:nvPr/>
          </p:nvCxnSpPr>
          <p:spPr>
            <a:xfrm flipH="1">
              <a:off x="6134102" y="836352"/>
              <a:ext cx="1223500" cy="34291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4872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0510305-BEDF-E593-D83C-587A18438A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2930148"/>
                  </p:ext>
                </p:extLst>
              </p:nvPr>
            </p:nvGraphicFramePr>
            <p:xfrm>
              <a:off x="1200150" y="850380"/>
              <a:ext cx="9791700" cy="293408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2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8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2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0510305-BEDF-E593-D83C-587A18438A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2930148"/>
                  </p:ext>
                </p:extLst>
              </p:nvPr>
            </p:nvGraphicFramePr>
            <p:xfrm>
              <a:off x="1200150" y="850380"/>
              <a:ext cx="9791700" cy="293408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9780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4" t="-621" r="-100249" b="-200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124" t="-621" r="-249" b="-2006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9780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4" t="-101250" r="-100249" b="-10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124" t="-101250" r="-249" b="-101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9780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4" t="-200000" r="-100249" b="-1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124" t="-200000" r="-249" b="-1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F71275-3459-3686-9871-199514750649}"/>
                  </a:ext>
                </a:extLst>
              </p:cNvPr>
              <p:cNvSpPr txBox="1"/>
              <p:nvPr/>
            </p:nvSpPr>
            <p:spPr>
              <a:xfrm>
                <a:off x="0" y="18870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F71275-3459-3686-9871-199514750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70"/>
                <a:ext cx="6096000" cy="830997"/>
              </a:xfrm>
              <a:prstGeom prst="rect">
                <a:avLst/>
              </a:prstGeom>
              <a:blipFill>
                <a:blip r:embed="rId7"/>
                <a:stretch>
                  <a:fillRect t="-16176" r="-1000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57BF57-BECC-77F9-79DB-5586980A0C4D}"/>
                  </a:ext>
                </a:extLst>
              </p:cNvPr>
              <p:cNvSpPr txBox="1"/>
              <p:nvPr/>
            </p:nvSpPr>
            <p:spPr>
              <a:xfrm>
                <a:off x="6096000" y="18870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57BF57-BECC-77F9-79DB-5586980A0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870"/>
                <a:ext cx="6096000" cy="830997"/>
              </a:xfrm>
              <a:prstGeom prst="rect">
                <a:avLst/>
              </a:prstGeom>
              <a:blipFill>
                <a:blip r:embed="rId8"/>
                <a:stretch>
                  <a:fillRect t="-16176" r="-1100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B20116-EA0C-BC5E-0EB9-4247CC0012EF}"/>
                  </a:ext>
                </a:extLst>
              </p:cNvPr>
              <p:cNvSpPr txBox="1"/>
              <p:nvPr/>
            </p:nvSpPr>
            <p:spPr>
              <a:xfrm>
                <a:off x="128864" y="3733548"/>
                <a:ext cx="11993266" cy="3176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       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       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0]</m:t>
                      </m:r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B20116-EA0C-BC5E-0EB9-4247CC001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64" y="3733548"/>
                <a:ext cx="11993266" cy="31765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417A853-D503-9461-1A5F-6E28B502226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03320" y="1275120"/>
              <a:ext cx="7022520" cy="5462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417A853-D503-9461-1A5F-6E28B50222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93960" y="1265760"/>
                <a:ext cx="7041240" cy="548136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4A7CADD-B27F-4F9C-9B16-CB544C92C17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834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15"/>
    </mc:Choice>
    <mc:Fallback xmlns="">
      <p:transition spd="slow" advTm="60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7" grpId="0"/>
      <p:bldP spid="4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0510305-BEDF-E593-D83C-587A18438A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2933367"/>
                  </p:ext>
                </p:extLst>
              </p:nvPr>
            </p:nvGraphicFramePr>
            <p:xfrm>
              <a:off x="1200150" y="850380"/>
              <a:ext cx="9791700" cy="293408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2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8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2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0510305-BEDF-E593-D83C-587A18438A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2933367"/>
                  </p:ext>
                </p:extLst>
              </p:nvPr>
            </p:nvGraphicFramePr>
            <p:xfrm>
              <a:off x="1200150" y="850380"/>
              <a:ext cx="9791700" cy="293408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9780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4" t="-621" r="-100249" b="-200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124" t="-621" r="-249" b="-2006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9780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4" t="-101250" r="-100249" b="-10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124" t="-101250" r="-249" b="-101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9780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4" t="-200000" r="-100249" b="-1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124" t="-200000" r="-249" b="-1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F71275-3459-3686-9871-199514750649}"/>
                  </a:ext>
                </a:extLst>
              </p:cNvPr>
              <p:cNvSpPr txBox="1"/>
              <p:nvPr/>
            </p:nvSpPr>
            <p:spPr>
              <a:xfrm>
                <a:off x="0" y="18870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F71275-3459-3686-9871-199514750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70"/>
                <a:ext cx="6096000" cy="830997"/>
              </a:xfrm>
              <a:prstGeom prst="rect">
                <a:avLst/>
              </a:prstGeom>
              <a:blipFill>
                <a:blip r:embed="rId7"/>
                <a:stretch>
                  <a:fillRect t="-16176" r="-1000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57BF57-BECC-77F9-79DB-5586980A0C4D}"/>
                  </a:ext>
                </a:extLst>
              </p:cNvPr>
              <p:cNvSpPr txBox="1"/>
              <p:nvPr/>
            </p:nvSpPr>
            <p:spPr>
              <a:xfrm>
                <a:off x="6096000" y="18870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57BF57-BECC-77F9-79DB-5586980A0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870"/>
                <a:ext cx="6096000" cy="830997"/>
              </a:xfrm>
              <a:prstGeom prst="rect">
                <a:avLst/>
              </a:prstGeom>
              <a:blipFill>
                <a:blip r:embed="rId8"/>
                <a:stretch>
                  <a:fillRect t="-16176" r="-1100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B20116-EA0C-BC5E-0EB9-4247CC0012EF}"/>
                  </a:ext>
                </a:extLst>
              </p:cNvPr>
              <p:cNvSpPr txBox="1"/>
              <p:nvPr/>
            </p:nvSpPr>
            <p:spPr>
              <a:xfrm>
                <a:off x="64168" y="3733548"/>
                <a:ext cx="12063663" cy="3176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CA" sz="4800">
                                <a:solidFill>
                                  <a:prstClr val="black"/>
                                </a:solidFill>
                              </a:rPr>
                              <m:t>𝟙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CA" sz="4800">
                                <a:solidFill>
                                  <a:prstClr val="black"/>
                                </a:solidFill>
                              </a:rPr>
                              <m:t>𝟙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CA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CA" sz="480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nor/>
                            </m:rPr>
                            <a:rPr lang="en-CA" sz="4800" dirty="0"/>
                            <m:t> 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B20116-EA0C-BC5E-0EB9-4247CC001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8" y="3733548"/>
                <a:ext cx="12063663" cy="31765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F60E196-CDD7-2EFD-F1EB-49C57C993C3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87120" y="6042240"/>
              <a:ext cx="960120" cy="738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F60E196-CDD7-2EFD-F1EB-49C57C993C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77760" y="6032880"/>
                <a:ext cx="978840" cy="75672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E3B194CB-58F1-7283-B17D-E211E9EC913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837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23">
        <p:fade/>
      </p:transition>
    </mc:Choice>
    <mc:Fallback xmlns="">
      <p:transition spd="med" advTm="106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0510305-BEDF-E593-D83C-587A18438AE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00150" y="850380"/>
              <a:ext cx="9791700" cy="293408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2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8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2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2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2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0510305-BEDF-E593-D83C-587A18438AE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00150" y="850380"/>
              <a:ext cx="9791700" cy="293408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9780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4" t="-621" r="-100249" b="-200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124" t="-621" r="-249" b="-2006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9780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4" t="-101250" r="-100249" b="-10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124" t="-101250" r="-249" b="-101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9780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4" t="-200000" r="-100249" b="-1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124" t="-200000" r="-249" b="-1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F71275-3459-3686-9871-199514750649}"/>
                  </a:ext>
                </a:extLst>
              </p:cNvPr>
              <p:cNvSpPr txBox="1"/>
              <p:nvPr/>
            </p:nvSpPr>
            <p:spPr>
              <a:xfrm>
                <a:off x="0" y="18870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F71275-3459-3686-9871-199514750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70"/>
                <a:ext cx="6096000" cy="830997"/>
              </a:xfrm>
              <a:prstGeom prst="rect">
                <a:avLst/>
              </a:prstGeom>
              <a:blipFill>
                <a:blip r:embed="rId7"/>
                <a:stretch>
                  <a:fillRect t="-16176" r="-1000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57BF57-BECC-77F9-79DB-5586980A0C4D}"/>
                  </a:ext>
                </a:extLst>
              </p:cNvPr>
              <p:cNvSpPr txBox="1"/>
              <p:nvPr/>
            </p:nvSpPr>
            <p:spPr>
              <a:xfrm>
                <a:off x="6096000" y="18870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57BF57-BECC-77F9-79DB-5586980A0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870"/>
                <a:ext cx="6096000" cy="830997"/>
              </a:xfrm>
              <a:prstGeom prst="rect">
                <a:avLst/>
              </a:prstGeom>
              <a:blipFill>
                <a:blip r:embed="rId8"/>
                <a:stretch>
                  <a:fillRect t="-16176" r="-1100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B20116-EA0C-BC5E-0EB9-4247CC0012EF}"/>
                  </a:ext>
                </a:extLst>
              </p:cNvPr>
              <p:cNvSpPr txBox="1"/>
              <p:nvPr/>
            </p:nvSpPr>
            <p:spPr>
              <a:xfrm>
                <a:off x="128864" y="3733548"/>
                <a:ext cx="11993266" cy="3176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       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       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             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GB" sz="4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CA" sz="4800">
                            <a:solidFill>
                              <a:prstClr val="black"/>
                            </a:solidFill>
                          </a:rPr>
                          <m:t>𝟙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B20116-EA0C-BC5E-0EB9-4247CC001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64" y="3733548"/>
                <a:ext cx="11993266" cy="31765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5D505BD-2E22-BEED-0CB0-6FAA8FD49C2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98320" y="5281560"/>
              <a:ext cx="4461840" cy="1513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5D505BD-2E22-BEED-0CB0-6FAA8FD49C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88960" y="5272200"/>
                <a:ext cx="4480560" cy="15318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FDE8246-0A7F-AF59-C7FB-CB11AC4062B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077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308">
        <p:fade/>
      </p:transition>
    </mc:Choice>
    <mc:Fallback xmlns="">
      <p:transition spd="med" advTm="233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7" grpId="0"/>
      <p:bldP spid="4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0510305-BEDF-E593-D83C-587A18438A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9800188"/>
                  </p:ext>
                </p:extLst>
              </p:nvPr>
            </p:nvGraphicFramePr>
            <p:xfrm>
              <a:off x="1200150" y="850380"/>
              <a:ext cx="9791700" cy="293408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2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8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2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2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2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0510305-BEDF-E593-D83C-587A18438A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9800188"/>
                  </p:ext>
                </p:extLst>
              </p:nvPr>
            </p:nvGraphicFramePr>
            <p:xfrm>
              <a:off x="1200150" y="850380"/>
              <a:ext cx="9791700" cy="293408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9780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4" t="-621" r="-100249" b="-200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124" t="-621" r="-249" b="-2006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9780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4" t="-101250" r="-100249" b="-10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124" t="-101250" r="-249" b="-101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9780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4" t="-200000" r="-100249" b="-1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124" t="-200000" r="-249" b="-12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F71275-3459-3686-9871-199514750649}"/>
                  </a:ext>
                </a:extLst>
              </p:cNvPr>
              <p:cNvSpPr txBox="1"/>
              <p:nvPr/>
            </p:nvSpPr>
            <p:spPr>
              <a:xfrm>
                <a:off x="0" y="18870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F71275-3459-3686-9871-199514750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70"/>
                <a:ext cx="6096000" cy="830997"/>
              </a:xfrm>
              <a:prstGeom prst="rect">
                <a:avLst/>
              </a:prstGeom>
              <a:blipFill>
                <a:blip r:embed="rId7"/>
                <a:stretch>
                  <a:fillRect t="-16176" r="-1000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57BF57-BECC-77F9-79DB-5586980A0C4D}"/>
                  </a:ext>
                </a:extLst>
              </p:cNvPr>
              <p:cNvSpPr txBox="1"/>
              <p:nvPr/>
            </p:nvSpPr>
            <p:spPr>
              <a:xfrm>
                <a:off x="6096000" y="18870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57BF57-BECC-77F9-79DB-5586980A0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870"/>
                <a:ext cx="6096000" cy="830997"/>
              </a:xfrm>
              <a:prstGeom prst="rect">
                <a:avLst/>
              </a:prstGeom>
              <a:blipFill>
                <a:blip r:embed="rId8"/>
                <a:stretch>
                  <a:fillRect t="-16176" r="-1100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EA5F5E-C194-A74B-B8B5-EF0FEBDA83C3}"/>
                  </a:ext>
                </a:extLst>
              </p:cNvPr>
              <p:cNvSpPr txBox="1"/>
              <p:nvPr/>
            </p:nvSpPr>
            <p:spPr>
              <a:xfrm>
                <a:off x="64168" y="3733548"/>
                <a:ext cx="12063663" cy="3176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CA" sz="4800">
                                <a:solidFill>
                                  <a:prstClr val="black"/>
                                </a:solidFill>
                              </a:rPr>
                              <m:t>𝟙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CA" sz="4800">
                                <a:solidFill>
                                  <a:prstClr val="black"/>
                                </a:solidFill>
                              </a:rPr>
                              <m:t>𝟙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CA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CA" sz="4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EA5F5E-C194-A74B-B8B5-EF0FEBDA8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8" y="3733548"/>
                <a:ext cx="12063663" cy="31765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3C94F01-7097-D135-4F71-B7C5C97E6FC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46080" y="6124320"/>
              <a:ext cx="780480" cy="699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3C94F01-7097-D135-4F71-B7C5C97E6F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36720" y="6114960"/>
                <a:ext cx="799200" cy="7185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CFB5768-E69F-A604-9550-41CE1D623B7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877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01">
        <p:fade/>
      </p:transition>
    </mc:Choice>
    <mc:Fallback xmlns="">
      <p:transition spd="med" advTm="75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2F7003-5B9B-8901-2D57-6DF3779D1C9F}"/>
                  </a:ext>
                </a:extLst>
              </p:cNvPr>
              <p:cNvSpPr txBox="1"/>
              <p:nvPr/>
            </p:nvSpPr>
            <p:spPr>
              <a:xfrm>
                <a:off x="6096000" y="872549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2F7003-5B9B-8901-2D57-6DF3779D1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872549"/>
                <a:ext cx="6096000" cy="830997"/>
              </a:xfrm>
              <a:prstGeom prst="rect">
                <a:avLst/>
              </a:prstGeom>
              <a:blipFill>
                <a:blip r:embed="rId6"/>
                <a:stretch>
                  <a:fillRect t="-16176" r="-1000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42712B-1D0E-C8BE-3BA3-78016C352354}"/>
                  </a:ext>
                </a:extLst>
              </p:cNvPr>
              <p:cNvSpPr txBox="1"/>
              <p:nvPr/>
            </p:nvSpPr>
            <p:spPr>
              <a:xfrm>
                <a:off x="6096000" y="15774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42712B-1D0E-C8BE-3BA3-78016C352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774"/>
                <a:ext cx="6096000" cy="830997"/>
              </a:xfrm>
              <a:prstGeom prst="rect">
                <a:avLst/>
              </a:prstGeom>
              <a:blipFill>
                <a:blip r:embed="rId7"/>
                <a:stretch>
                  <a:fillRect t="-16176" r="-1100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DA7D13-F063-C421-62DC-03BF6DEBCF0E}"/>
                  </a:ext>
                </a:extLst>
              </p:cNvPr>
              <p:cNvSpPr txBox="1"/>
              <p:nvPr/>
            </p:nvSpPr>
            <p:spPr>
              <a:xfrm>
                <a:off x="0" y="840074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DA7D13-F063-C421-62DC-03BF6DEBC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40074"/>
                <a:ext cx="6096000" cy="830997"/>
              </a:xfrm>
              <a:prstGeom prst="rect">
                <a:avLst/>
              </a:prstGeom>
              <a:blipFill>
                <a:blip r:embed="rId8"/>
                <a:stretch>
                  <a:fillRect t="-16176" r="-1000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599800-5DE9-FEEE-BB02-DEC788E79301}"/>
                  </a:ext>
                </a:extLst>
              </p:cNvPr>
              <p:cNvSpPr txBox="1"/>
              <p:nvPr/>
            </p:nvSpPr>
            <p:spPr>
              <a:xfrm>
                <a:off x="0" y="28663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599800-5DE9-FEEE-BB02-DEC788E79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663"/>
                <a:ext cx="6096000" cy="830997"/>
              </a:xfrm>
              <a:prstGeom prst="rect">
                <a:avLst/>
              </a:prstGeom>
              <a:blipFill>
                <a:blip r:embed="rId9"/>
                <a:stretch>
                  <a:fillRect t="-16176" r="-1100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A59E4D-F89C-2068-839E-ACD93483BA1D}"/>
                  </a:ext>
                </a:extLst>
              </p:cNvPr>
              <p:cNvSpPr txBox="1"/>
              <p:nvPr/>
            </p:nvSpPr>
            <p:spPr>
              <a:xfrm>
                <a:off x="138991" y="3902005"/>
                <a:ext cx="5984540" cy="2006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5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sz="5000" b="0" i="1" smtClean="0">
                          <a:solidFill>
                            <a:srgbClr val="C851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5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5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5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5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5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5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5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A59E4D-F89C-2068-839E-ACD93483B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1" y="3902005"/>
                <a:ext cx="5984540" cy="20065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03F8BB-E8C3-BB3A-3957-FAB2D53B6A7C}"/>
                  </a:ext>
                </a:extLst>
              </p:cNvPr>
              <p:cNvSpPr txBox="1"/>
              <p:nvPr/>
            </p:nvSpPr>
            <p:spPr>
              <a:xfrm>
                <a:off x="6270631" y="3925451"/>
                <a:ext cx="5809997" cy="2006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5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sz="5000" b="0" i="1" smtClean="0">
                          <a:solidFill>
                            <a:srgbClr val="C851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5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5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5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5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5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5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03F8BB-E8C3-BB3A-3957-FAB2D53B6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631" y="3925451"/>
                <a:ext cx="5809997" cy="20065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29BC329-9A1B-61E8-4FAE-F61184D74B0F}"/>
              </a:ext>
            </a:extLst>
          </p:cNvPr>
          <p:cNvCxnSpPr>
            <a:cxnSpLocks/>
          </p:cNvCxnSpPr>
          <p:nvPr/>
        </p:nvCxnSpPr>
        <p:spPr>
          <a:xfrm>
            <a:off x="6104206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9F31FE-AFEA-ECE0-B4AD-3CC963ADC4E3}"/>
              </a:ext>
            </a:extLst>
          </p:cNvPr>
          <p:cNvSpPr txBox="1"/>
          <p:nvPr/>
        </p:nvSpPr>
        <p:spPr>
          <a:xfrm>
            <a:off x="193386" y="1919555"/>
            <a:ext cx="5709228" cy="1203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CA" sz="8000" dirty="0">
                <a:solidFill>
                  <a:srgbClr val="002060"/>
                </a:solidFill>
              </a:rPr>
              <a:t>Left Spin-1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781D1C-2134-00D0-B8A2-DFF82A6686F1}"/>
              </a:ext>
            </a:extLst>
          </p:cNvPr>
          <p:cNvSpPr txBox="1"/>
          <p:nvPr/>
        </p:nvSpPr>
        <p:spPr>
          <a:xfrm>
            <a:off x="6305799" y="1919555"/>
            <a:ext cx="57092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CA" sz="8000" dirty="0">
                <a:solidFill>
                  <a:srgbClr val="C00000"/>
                </a:solidFill>
              </a:rPr>
              <a:t>Right Spin-1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1CCEBDD-DB0F-94EA-15B4-700B6F8A8A4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35320" y="3085920"/>
              <a:ext cx="7944120" cy="2690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1CCEBDD-DB0F-94EA-15B4-700B6F8A8A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25960" y="3076560"/>
                <a:ext cx="7962840" cy="2709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DD6E77D0-491B-C3FC-B7B6-2216F8795D1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411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934">
        <p:fade/>
      </p:transition>
    </mc:Choice>
    <mc:Fallback xmlns="">
      <p:transition spd="med" advTm="229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5" grpId="0" uiExpand="1" build="p"/>
      <p:bldP spid="17" grpId="0" uiExpand="1" build="p"/>
      <p:bldP spid="9" grpId="0"/>
      <p:bldP spid="11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2F7003-5B9B-8901-2D57-6DF3779D1C9F}"/>
                  </a:ext>
                </a:extLst>
              </p:cNvPr>
              <p:cNvSpPr txBox="1"/>
              <p:nvPr/>
            </p:nvSpPr>
            <p:spPr>
              <a:xfrm>
                <a:off x="6096000" y="872549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2F7003-5B9B-8901-2D57-6DF3779D1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872549"/>
                <a:ext cx="6096000" cy="830997"/>
              </a:xfrm>
              <a:prstGeom prst="rect">
                <a:avLst/>
              </a:prstGeom>
              <a:blipFill>
                <a:blip r:embed="rId6"/>
                <a:stretch>
                  <a:fillRect t="-16176" r="-1000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42712B-1D0E-C8BE-3BA3-78016C352354}"/>
                  </a:ext>
                </a:extLst>
              </p:cNvPr>
              <p:cNvSpPr txBox="1"/>
              <p:nvPr/>
            </p:nvSpPr>
            <p:spPr>
              <a:xfrm>
                <a:off x="6096000" y="15774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42712B-1D0E-C8BE-3BA3-78016C352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774"/>
                <a:ext cx="6096000" cy="830997"/>
              </a:xfrm>
              <a:prstGeom prst="rect">
                <a:avLst/>
              </a:prstGeom>
              <a:blipFill>
                <a:blip r:embed="rId7"/>
                <a:stretch>
                  <a:fillRect t="-16176" r="-1100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DA7D13-F063-C421-62DC-03BF6DEBCF0E}"/>
                  </a:ext>
                </a:extLst>
              </p:cNvPr>
              <p:cNvSpPr txBox="1"/>
              <p:nvPr/>
            </p:nvSpPr>
            <p:spPr>
              <a:xfrm>
                <a:off x="0" y="840074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DA7D13-F063-C421-62DC-03BF6DEBC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40074"/>
                <a:ext cx="6096000" cy="830997"/>
              </a:xfrm>
              <a:prstGeom prst="rect">
                <a:avLst/>
              </a:prstGeom>
              <a:blipFill>
                <a:blip r:embed="rId8"/>
                <a:stretch>
                  <a:fillRect t="-16176" r="-1000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599800-5DE9-FEEE-BB02-DEC788E79301}"/>
                  </a:ext>
                </a:extLst>
              </p:cNvPr>
              <p:cNvSpPr txBox="1"/>
              <p:nvPr/>
            </p:nvSpPr>
            <p:spPr>
              <a:xfrm>
                <a:off x="0" y="28663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599800-5DE9-FEEE-BB02-DEC788E79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663"/>
                <a:ext cx="6096000" cy="830997"/>
              </a:xfrm>
              <a:prstGeom prst="rect">
                <a:avLst/>
              </a:prstGeom>
              <a:blipFill>
                <a:blip r:embed="rId9"/>
                <a:stretch>
                  <a:fillRect t="-16176" r="-1100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A59E4D-F89C-2068-839E-ACD93483BA1D}"/>
                  </a:ext>
                </a:extLst>
              </p:cNvPr>
              <p:cNvSpPr txBox="1"/>
              <p:nvPr/>
            </p:nvSpPr>
            <p:spPr>
              <a:xfrm>
                <a:off x="138991" y="2794581"/>
                <a:ext cx="5984540" cy="2006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5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sz="5000" b="0" i="1" smtClean="0">
                          <a:solidFill>
                            <a:srgbClr val="C851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5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5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5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5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5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5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5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A59E4D-F89C-2068-839E-ACD93483B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1" y="2794581"/>
                <a:ext cx="5984540" cy="20065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03F8BB-E8C3-BB3A-3957-FAB2D53B6A7C}"/>
                  </a:ext>
                </a:extLst>
              </p:cNvPr>
              <p:cNvSpPr txBox="1"/>
              <p:nvPr/>
            </p:nvSpPr>
            <p:spPr>
              <a:xfrm>
                <a:off x="6270631" y="2818027"/>
                <a:ext cx="5809997" cy="2006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5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sz="5000" b="0" i="1" smtClean="0">
                          <a:solidFill>
                            <a:srgbClr val="C851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5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5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5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5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5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0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5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03F8BB-E8C3-BB3A-3957-FAB2D53B6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631" y="2818027"/>
                <a:ext cx="5809997" cy="20065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29BC329-9A1B-61E8-4FAE-F61184D74B0F}"/>
              </a:ext>
            </a:extLst>
          </p:cNvPr>
          <p:cNvCxnSpPr>
            <a:cxnSpLocks/>
          </p:cNvCxnSpPr>
          <p:nvPr/>
        </p:nvCxnSpPr>
        <p:spPr>
          <a:xfrm>
            <a:off x="6104206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9F31FE-AFEA-ECE0-B4AD-3CC963ADC4E3}"/>
              </a:ext>
            </a:extLst>
          </p:cNvPr>
          <p:cNvSpPr txBox="1"/>
          <p:nvPr/>
        </p:nvSpPr>
        <p:spPr>
          <a:xfrm>
            <a:off x="193386" y="5071068"/>
            <a:ext cx="5709228" cy="1203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CA" sz="8000" dirty="0">
                <a:solidFill>
                  <a:srgbClr val="002060"/>
                </a:solidFill>
              </a:rPr>
              <a:t>Left Spin-1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781D1C-2134-00D0-B8A2-DFF82A6686F1}"/>
              </a:ext>
            </a:extLst>
          </p:cNvPr>
          <p:cNvSpPr txBox="1"/>
          <p:nvPr/>
        </p:nvSpPr>
        <p:spPr>
          <a:xfrm>
            <a:off x="6305799" y="5071068"/>
            <a:ext cx="57092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CA" sz="8000" dirty="0">
                <a:solidFill>
                  <a:srgbClr val="C00000"/>
                </a:solidFill>
              </a:rPr>
              <a:t>Right Spin-1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1CCEBDD-DB0F-94EA-15B4-700B6F8A8A4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35320" y="1978496"/>
              <a:ext cx="7944120" cy="2690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1CCEBDD-DB0F-94EA-15B4-700B6F8A8A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25960" y="1969136"/>
                <a:ext cx="7962840" cy="2709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DD6E77D0-491B-C3FC-B7B6-2216F8795D1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786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934">
        <p:fade/>
      </p:transition>
    </mc:Choice>
    <mc:Fallback xmlns="">
      <p:transition spd="med" advTm="229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5" grpId="0" uiExpand="1" build="p"/>
      <p:bldP spid="17" grpId="0" uiExpand="1" build="p"/>
      <p:bldP spid="9" grpId="0"/>
      <p:bldP spid="11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599800-5DE9-FEEE-BB02-DEC788E79301}"/>
                  </a:ext>
                </a:extLst>
              </p:cNvPr>
              <p:cNvSpPr txBox="1"/>
              <p:nvPr/>
            </p:nvSpPr>
            <p:spPr>
              <a:xfrm>
                <a:off x="0" y="28663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599800-5DE9-FEEE-BB02-DEC788E79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663"/>
                <a:ext cx="6096000" cy="830997"/>
              </a:xfrm>
              <a:prstGeom prst="rect">
                <a:avLst/>
              </a:prstGeom>
              <a:blipFill>
                <a:blip r:embed="rId4"/>
                <a:stretch>
                  <a:fillRect t="-16176" r="-1100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D2F2F61C-5668-F35E-6DCB-C4C20FE5FBBF}"/>
              </a:ext>
            </a:extLst>
          </p:cNvPr>
          <p:cNvGrpSpPr/>
          <p:nvPr/>
        </p:nvGrpSpPr>
        <p:grpSpPr>
          <a:xfrm>
            <a:off x="7406276" y="872549"/>
            <a:ext cx="3435421" cy="6011229"/>
            <a:chOff x="7406276" y="872549"/>
            <a:chExt cx="3435421" cy="60112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5B7B4E5-5237-082A-0101-DEF696700EC2}"/>
                    </a:ext>
                  </a:extLst>
                </p:cNvPr>
                <p:cNvSpPr txBox="1"/>
                <p:nvPr/>
              </p:nvSpPr>
              <p:spPr>
                <a:xfrm>
                  <a:off x="7523508" y="872549"/>
                  <a:ext cx="3200958" cy="30221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4800" b="0" i="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CA" sz="4800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48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CA" sz="2200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44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2200" dirty="0"/>
                    <a:t>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5B7B4E5-5237-082A-0101-DEF696700E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508" y="872549"/>
                  <a:ext cx="3200958" cy="30221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7597E50-948C-A3D0-1F29-8306923F5F15}"/>
                </a:ext>
              </a:extLst>
            </p:cNvPr>
            <p:cNvGrpSpPr/>
            <p:nvPr/>
          </p:nvGrpSpPr>
          <p:grpSpPr>
            <a:xfrm>
              <a:off x="7406276" y="3861604"/>
              <a:ext cx="3435421" cy="3022174"/>
              <a:chOff x="6096000" y="3861604"/>
              <a:chExt cx="3435421" cy="3022174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ECE95AF-51F4-FECF-BEEA-DE037648631F}"/>
                  </a:ext>
                </a:extLst>
              </p:cNvPr>
              <p:cNvGrpSpPr/>
              <p:nvPr/>
            </p:nvGrpSpPr>
            <p:grpSpPr>
              <a:xfrm>
                <a:off x="7787710" y="4312955"/>
                <a:ext cx="1365876" cy="2152900"/>
                <a:chOff x="2210223" y="4330696"/>
                <a:chExt cx="1365876" cy="2152900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6A093B5-C48C-E0B9-0914-E804FC54A0E4}"/>
                    </a:ext>
                  </a:extLst>
                </p:cNvPr>
                <p:cNvSpPr/>
                <p:nvPr/>
              </p:nvSpPr>
              <p:spPr>
                <a:xfrm>
                  <a:off x="3332890" y="4330696"/>
                  <a:ext cx="228600" cy="228600"/>
                </a:xfrm>
                <a:prstGeom prst="rect">
                  <a:avLst/>
                </a:prstGeom>
                <a:solidFill>
                  <a:srgbClr val="FFE10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10C90390-4391-BA5C-57B9-269F5319C413}"/>
                    </a:ext>
                  </a:extLst>
                </p:cNvPr>
                <p:cNvSpPr/>
                <p:nvPr/>
              </p:nvSpPr>
              <p:spPr>
                <a:xfrm>
                  <a:off x="2685758" y="4691888"/>
                  <a:ext cx="228600" cy="228600"/>
                </a:xfrm>
                <a:prstGeom prst="rect">
                  <a:avLst/>
                </a:prstGeom>
                <a:solidFill>
                  <a:srgbClr val="FFE10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24687DC-CFDF-0940-FC89-4E1CF5187B92}"/>
                    </a:ext>
                  </a:extLst>
                </p:cNvPr>
                <p:cNvSpPr/>
                <p:nvPr/>
              </p:nvSpPr>
              <p:spPr>
                <a:xfrm>
                  <a:off x="2240703" y="5664034"/>
                  <a:ext cx="228600" cy="228600"/>
                </a:xfrm>
                <a:prstGeom prst="rect">
                  <a:avLst/>
                </a:prstGeom>
                <a:solidFill>
                  <a:srgbClr val="FFE10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71C78E52-2ACD-D092-4151-AAE707D6965D}"/>
                    </a:ext>
                  </a:extLst>
                </p:cNvPr>
                <p:cNvSpPr/>
                <p:nvPr/>
              </p:nvSpPr>
              <p:spPr>
                <a:xfrm>
                  <a:off x="3347499" y="4956889"/>
                  <a:ext cx="228600" cy="228600"/>
                </a:xfrm>
                <a:prstGeom prst="rect">
                  <a:avLst/>
                </a:prstGeom>
                <a:solidFill>
                  <a:srgbClr val="FFE10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E971950-7FA4-7D87-2E04-0D079917D137}"/>
                    </a:ext>
                  </a:extLst>
                </p:cNvPr>
                <p:cNvSpPr/>
                <p:nvPr/>
              </p:nvSpPr>
              <p:spPr>
                <a:xfrm>
                  <a:off x="2861018" y="5920069"/>
                  <a:ext cx="228600" cy="228600"/>
                </a:xfrm>
                <a:prstGeom prst="rect">
                  <a:avLst/>
                </a:prstGeom>
                <a:solidFill>
                  <a:srgbClr val="FFE10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1CBA377-DA29-F2A4-E52B-361D16526641}"/>
                    </a:ext>
                  </a:extLst>
                </p:cNvPr>
                <p:cNvSpPr/>
                <p:nvPr/>
              </p:nvSpPr>
              <p:spPr>
                <a:xfrm>
                  <a:off x="2210223" y="6254996"/>
                  <a:ext cx="228600" cy="228600"/>
                </a:xfrm>
                <a:prstGeom prst="rect">
                  <a:avLst/>
                </a:prstGeom>
                <a:solidFill>
                  <a:srgbClr val="FFE10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86ABE8C-D670-AFD8-DA2F-C4A485CD0AE0}"/>
                      </a:ext>
                    </a:extLst>
                  </p:cNvPr>
                  <p:cNvSpPr txBox="1"/>
                  <p:nvPr/>
                </p:nvSpPr>
                <p:spPr>
                  <a:xfrm>
                    <a:off x="6096000" y="3861604"/>
                    <a:ext cx="3435421" cy="30221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4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CA" sz="4800" b="0" i="0" dirty="0"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CA" sz="4800" dirty="0"/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CA" sz="4800" dirty="0"/>
                      <a:t> </a:t>
                    </a:r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CA" sz="2200" dirty="0"/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b>
                        </m:s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CA" sz="4400" dirty="0"/>
                      <a:t> </a:t>
                    </a:r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  <a:r>
                      <a:rPr lang="en-CA" sz="22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86ABE8C-D670-AFD8-DA2F-C4A485CD0A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6000" y="3861604"/>
                    <a:ext cx="3435421" cy="302217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DBE4DE0-8A46-6BE1-8B3C-B07D69C2D887}"/>
              </a:ext>
            </a:extLst>
          </p:cNvPr>
          <p:cNvCxnSpPr>
            <a:cxnSpLocks/>
          </p:cNvCxnSpPr>
          <p:nvPr/>
        </p:nvCxnSpPr>
        <p:spPr>
          <a:xfrm>
            <a:off x="6104206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469190-89FD-CDBA-6C5C-812562DE670A}"/>
                  </a:ext>
                </a:extLst>
              </p:cNvPr>
              <p:cNvSpPr txBox="1"/>
              <p:nvPr/>
            </p:nvSpPr>
            <p:spPr>
              <a:xfrm>
                <a:off x="6096000" y="15774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469190-89FD-CDBA-6C5C-812562DE6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774"/>
                <a:ext cx="6096000" cy="830997"/>
              </a:xfrm>
              <a:prstGeom prst="rect">
                <a:avLst/>
              </a:prstGeom>
              <a:blipFill>
                <a:blip r:embed="rId9"/>
                <a:stretch>
                  <a:fillRect t="-16176" r="-1100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2C8DFB8-05F7-01C7-4C77-5680FCF5944F}"/>
              </a:ext>
            </a:extLst>
          </p:cNvPr>
          <p:cNvGrpSpPr/>
          <p:nvPr/>
        </p:nvGrpSpPr>
        <p:grpSpPr>
          <a:xfrm>
            <a:off x="1358510" y="859660"/>
            <a:ext cx="3435421" cy="6011229"/>
            <a:chOff x="1358510" y="859660"/>
            <a:chExt cx="3435421" cy="60112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D34781D-BD26-CD0F-DCE3-CAB776B75382}"/>
                    </a:ext>
                  </a:extLst>
                </p:cNvPr>
                <p:cNvSpPr txBox="1"/>
                <p:nvPr/>
              </p:nvSpPr>
              <p:spPr>
                <a:xfrm>
                  <a:off x="1475742" y="859660"/>
                  <a:ext cx="3200958" cy="30221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4800" b="0" i="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CA" sz="4800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48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CA" sz="2200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44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2200" dirty="0"/>
                    <a:t> 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D34781D-BD26-CD0F-DCE3-CAB776B753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742" y="859660"/>
                  <a:ext cx="3200958" cy="302217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F28A081-B0DD-B3D7-29CA-01FE6F5080D0}"/>
                </a:ext>
              </a:extLst>
            </p:cNvPr>
            <p:cNvGrpSpPr/>
            <p:nvPr/>
          </p:nvGrpSpPr>
          <p:grpSpPr>
            <a:xfrm>
              <a:off x="1358510" y="3848715"/>
              <a:ext cx="3435421" cy="3022174"/>
              <a:chOff x="48234" y="3848715"/>
              <a:chExt cx="3435421" cy="3022174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7E23DA6-47F4-10FD-9370-41378026E603}"/>
                  </a:ext>
                </a:extLst>
              </p:cNvPr>
              <p:cNvGrpSpPr/>
              <p:nvPr/>
            </p:nvGrpSpPr>
            <p:grpSpPr>
              <a:xfrm>
                <a:off x="1735464" y="4294667"/>
                <a:ext cx="1365876" cy="2152900"/>
                <a:chOff x="2210223" y="4330696"/>
                <a:chExt cx="1365876" cy="2152900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10D334B-3E15-3972-865D-D7A881961E1A}"/>
                    </a:ext>
                  </a:extLst>
                </p:cNvPr>
                <p:cNvSpPr/>
                <p:nvPr/>
              </p:nvSpPr>
              <p:spPr>
                <a:xfrm>
                  <a:off x="3332890" y="4330696"/>
                  <a:ext cx="228600" cy="228600"/>
                </a:xfrm>
                <a:prstGeom prst="rect">
                  <a:avLst/>
                </a:prstGeom>
                <a:solidFill>
                  <a:srgbClr val="FFE10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DA299BB-4E2C-F220-0D7D-6DB576D8F930}"/>
                    </a:ext>
                  </a:extLst>
                </p:cNvPr>
                <p:cNvSpPr/>
                <p:nvPr/>
              </p:nvSpPr>
              <p:spPr>
                <a:xfrm>
                  <a:off x="2685758" y="4691888"/>
                  <a:ext cx="228600" cy="228600"/>
                </a:xfrm>
                <a:prstGeom prst="rect">
                  <a:avLst/>
                </a:prstGeom>
                <a:solidFill>
                  <a:srgbClr val="FFE10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A770DE5-5012-B32E-9A51-F845569B83BA}"/>
                    </a:ext>
                  </a:extLst>
                </p:cNvPr>
                <p:cNvSpPr/>
                <p:nvPr/>
              </p:nvSpPr>
              <p:spPr>
                <a:xfrm>
                  <a:off x="2240703" y="5664034"/>
                  <a:ext cx="228600" cy="228600"/>
                </a:xfrm>
                <a:prstGeom prst="rect">
                  <a:avLst/>
                </a:prstGeom>
                <a:solidFill>
                  <a:srgbClr val="FFE10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7DA13A2-89BD-D96F-D5D2-6F48550D3C90}"/>
                    </a:ext>
                  </a:extLst>
                </p:cNvPr>
                <p:cNvSpPr/>
                <p:nvPr/>
              </p:nvSpPr>
              <p:spPr>
                <a:xfrm>
                  <a:off x="3347499" y="4956889"/>
                  <a:ext cx="228600" cy="228600"/>
                </a:xfrm>
                <a:prstGeom prst="rect">
                  <a:avLst/>
                </a:prstGeom>
                <a:solidFill>
                  <a:srgbClr val="FFE10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4504E514-0060-93CC-418E-B535584F2736}"/>
                    </a:ext>
                  </a:extLst>
                </p:cNvPr>
                <p:cNvSpPr/>
                <p:nvPr/>
              </p:nvSpPr>
              <p:spPr>
                <a:xfrm>
                  <a:off x="2861018" y="5920069"/>
                  <a:ext cx="228600" cy="228600"/>
                </a:xfrm>
                <a:prstGeom prst="rect">
                  <a:avLst/>
                </a:prstGeom>
                <a:solidFill>
                  <a:srgbClr val="FFE10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F8F7E247-D5F4-6D6D-2777-83A086AFFA55}"/>
                    </a:ext>
                  </a:extLst>
                </p:cNvPr>
                <p:cNvSpPr/>
                <p:nvPr/>
              </p:nvSpPr>
              <p:spPr>
                <a:xfrm>
                  <a:off x="2210223" y="6254996"/>
                  <a:ext cx="228600" cy="228600"/>
                </a:xfrm>
                <a:prstGeom prst="rect">
                  <a:avLst/>
                </a:prstGeom>
                <a:solidFill>
                  <a:srgbClr val="FFE10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A8671BD-2B51-9ACA-44D4-A4FE7D4562D1}"/>
                      </a:ext>
                    </a:extLst>
                  </p:cNvPr>
                  <p:cNvSpPr txBox="1"/>
                  <p:nvPr/>
                </p:nvSpPr>
                <p:spPr>
                  <a:xfrm>
                    <a:off x="48234" y="3848715"/>
                    <a:ext cx="3435421" cy="30221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4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CA" sz="4800" b="0" i="0" dirty="0"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CA" sz="4800" dirty="0"/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CA" sz="4800" dirty="0"/>
                      <a:t> </a:t>
                    </a:r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CA" sz="2200" dirty="0"/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b>
                        </m:s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CA" sz="4400" dirty="0"/>
                      <a:t> </a:t>
                    </a:r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  <a:r>
                      <a:rPr lang="en-CA" sz="22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A8671BD-2B51-9ACA-44D4-A4FE7D4562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234" y="3848715"/>
                    <a:ext cx="3435421" cy="302217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8289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393">
        <p:fade/>
      </p:transition>
    </mc:Choice>
    <mc:Fallback xmlns="">
      <p:transition spd="med" advTm="83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599800-5DE9-FEEE-BB02-DEC788E79301}"/>
                  </a:ext>
                </a:extLst>
              </p:cNvPr>
              <p:cNvSpPr txBox="1"/>
              <p:nvPr/>
            </p:nvSpPr>
            <p:spPr>
              <a:xfrm>
                <a:off x="0" y="28663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599800-5DE9-FEEE-BB02-DEC788E79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663"/>
                <a:ext cx="6096000" cy="830997"/>
              </a:xfrm>
              <a:prstGeom prst="rect">
                <a:avLst/>
              </a:prstGeom>
              <a:blipFill>
                <a:blip r:embed="rId4"/>
                <a:stretch>
                  <a:fillRect t="-16176" r="-1100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DBE4DE0-8A46-6BE1-8B3C-B07D69C2D887}"/>
              </a:ext>
            </a:extLst>
          </p:cNvPr>
          <p:cNvCxnSpPr>
            <a:cxnSpLocks/>
          </p:cNvCxnSpPr>
          <p:nvPr/>
        </p:nvCxnSpPr>
        <p:spPr>
          <a:xfrm>
            <a:off x="6104206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469190-89FD-CDBA-6C5C-812562DE670A}"/>
                  </a:ext>
                </a:extLst>
              </p:cNvPr>
              <p:cNvSpPr txBox="1"/>
              <p:nvPr/>
            </p:nvSpPr>
            <p:spPr>
              <a:xfrm>
                <a:off x="6096000" y="15774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469190-89FD-CDBA-6C5C-812562DE6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774"/>
                <a:ext cx="6096000" cy="830997"/>
              </a:xfrm>
              <a:prstGeom prst="rect">
                <a:avLst/>
              </a:prstGeom>
              <a:blipFill>
                <a:blip r:embed="rId7"/>
                <a:stretch>
                  <a:fillRect t="-16176" r="-1100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E55CB9-6D15-4DC8-B3A2-9951D0356183}"/>
                  </a:ext>
                </a:extLst>
              </p:cNvPr>
              <p:cNvSpPr txBox="1"/>
              <p:nvPr/>
            </p:nvSpPr>
            <p:spPr>
              <a:xfrm>
                <a:off x="699258" y="911793"/>
                <a:ext cx="4876800" cy="2865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8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4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4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2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CA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CA" sz="2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CA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CA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CA" sz="2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CA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CA" sz="2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CA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CA" sz="2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CA" sz="22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8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CA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4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2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CA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CA" sz="2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CA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CA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CA" sz="2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CA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CA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CA" sz="2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CA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CA" sz="2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CA" sz="22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8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CA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4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2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CA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CA" sz="2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CA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CA" sz="2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CA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CA" sz="2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CA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CA" sz="2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22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E55CB9-6D15-4DC8-B3A2-9951D0356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58" y="911793"/>
                <a:ext cx="4876800" cy="28655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BFB7F697-3A78-606D-D3C3-1D07C77E27D1}"/>
              </a:ext>
            </a:extLst>
          </p:cNvPr>
          <p:cNvGrpSpPr/>
          <p:nvPr/>
        </p:nvGrpSpPr>
        <p:grpSpPr>
          <a:xfrm>
            <a:off x="342969" y="3687677"/>
            <a:ext cx="5559645" cy="3255058"/>
            <a:chOff x="0" y="3687677"/>
            <a:chExt cx="5559645" cy="325505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6883F10-6561-BAF9-FF51-ADC7402403C8}"/>
                </a:ext>
              </a:extLst>
            </p:cNvPr>
            <p:cNvGrpSpPr/>
            <p:nvPr/>
          </p:nvGrpSpPr>
          <p:grpSpPr>
            <a:xfrm>
              <a:off x="2221798" y="4146127"/>
              <a:ext cx="2091690" cy="2337469"/>
              <a:chOff x="2210223" y="4146127"/>
              <a:chExt cx="2091690" cy="2337469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2D01F5D-AE29-20AD-59CB-AC69D041CF99}"/>
                  </a:ext>
                </a:extLst>
              </p:cNvPr>
              <p:cNvSpPr/>
              <p:nvPr/>
            </p:nvSpPr>
            <p:spPr>
              <a:xfrm>
                <a:off x="4069503" y="4146127"/>
                <a:ext cx="228600" cy="228600"/>
              </a:xfrm>
              <a:prstGeom prst="rect">
                <a:avLst/>
              </a:prstGeom>
              <a:solidFill>
                <a:srgbClr val="FFE10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A91F743-3208-6313-B268-F4592A29D775}"/>
                  </a:ext>
                </a:extLst>
              </p:cNvPr>
              <p:cNvSpPr/>
              <p:nvPr/>
            </p:nvSpPr>
            <p:spPr>
              <a:xfrm>
                <a:off x="2690283" y="4492837"/>
                <a:ext cx="228600" cy="228600"/>
              </a:xfrm>
              <a:prstGeom prst="rect">
                <a:avLst/>
              </a:prstGeom>
              <a:solidFill>
                <a:srgbClr val="FFE10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234E8E3-B8C7-3E1B-00C4-ED225EB1AD3C}"/>
                  </a:ext>
                </a:extLst>
              </p:cNvPr>
              <p:cNvSpPr/>
              <p:nvPr/>
            </p:nvSpPr>
            <p:spPr>
              <a:xfrm>
                <a:off x="2267373" y="5567257"/>
                <a:ext cx="228600" cy="228600"/>
              </a:xfrm>
              <a:prstGeom prst="rect">
                <a:avLst/>
              </a:prstGeom>
              <a:solidFill>
                <a:srgbClr val="FFE10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5A3D260-D247-D5F6-B43A-8FCF2F9567B2}"/>
                  </a:ext>
                </a:extLst>
              </p:cNvPr>
              <p:cNvSpPr/>
              <p:nvPr/>
            </p:nvSpPr>
            <p:spPr>
              <a:xfrm>
                <a:off x="4073313" y="4892887"/>
                <a:ext cx="228600" cy="228600"/>
              </a:xfrm>
              <a:prstGeom prst="rect">
                <a:avLst/>
              </a:prstGeom>
              <a:solidFill>
                <a:srgbClr val="FFE10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926143F-32D5-9ADD-E661-16001C14E6BD}"/>
                  </a:ext>
                </a:extLst>
              </p:cNvPr>
              <p:cNvSpPr/>
              <p:nvPr/>
            </p:nvSpPr>
            <p:spPr>
              <a:xfrm>
                <a:off x="3597063" y="5946207"/>
                <a:ext cx="228600" cy="228600"/>
              </a:xfrm>
              <a:prstGeom prst="rect">
                <a:avLst/>
              </a:prstGeom>
              <a:solidFill>
                <a:srgbClr val="FFE10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715446-42EE-736B-AA37-1BE78220007D}"/>
                  </a:ext>
                </a:extLst>
              </p:cNvPr>
              <p:cNvSpPr/>
              <p:nvPr/>
            </p:nvSpPr>
            <p:spPr>
              <a:xfrm>
                <a:off x="2210223" y="6254996"/>
                <a:ext cx="228600" cy="228600"/>
              </a:xfrm>
              <a:prstGeom prst="rect">
                <a:avLst/>
              </a:prstGeom>
              <a:solidFill>
                <a:srgbClr val="FFE10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8367BF9-0694-F07E-EDFD-771E23FCE62B}"/>
                    </a:ext>
                  </a:extLst>
                </p:cNvPr>
                <p:cNvSpPr txBox="1"/>
                <p:nvPr/>
              </p:nvSpPr>
              <p:spPr>
                <a:xfrm>
                  <a:off x="0" y="3687677"/>
                  <a:ext cx="5559645" cy="32550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480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4800" i="1" smtClean="0">
                                  <a:solidFill>
                                    <a:srgbClr val="00642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b="0" i="1" smtClean="0">
                                  <a:solidFill>
                                    <a:srgbClr val="00642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642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4800" b="0" i="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CA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200" b="0" i="0" smtClean="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r>
                                      <a:rPr lang="en-CA" sz="22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CA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CA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220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fName>
                                  <m:e>
                                    <m:r>
                                      <a:rPr lang="en-CA" sz="2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GB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CA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20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r>
                                      <a:rPr lang="en-CA" sz="2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CA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20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r>
                                      <a:rPr lang="en-CA" sz="2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a14:m>
                  <a:endParaRPr lang="en-CA" sz="2200" dirty="0"/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4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642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642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rgbClr val="00642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r>
                        <a:rPr lang="en-CA" sz="480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48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CA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20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r>
                                      <a:rPr lang="en-CA" sz="2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CA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20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r>
                                      <a:rPr lang="en-CA" sz="2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CA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20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r>
                                      <a:rPr lang="en-CA" sz="2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CA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20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r>
                                      <a:rPr lang="en-CA" sz="2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a14:m>
                  <a:endParaRPr lang="en-CA" sz="2200" dirty="0"/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4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642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642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rgbClr val="00642D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r>
                        <a:rPr lang="en-CA" sz="480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44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CA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20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r>
                                      <a:rPr lang="en-CA" sz="2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CA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20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r>
                                      <a:rPr lang="en-CA" sz="2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GB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CA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20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r>
                                      <a:rPr lang="en-CA" sz="2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CA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20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r>
                                      <a:rPr lang="en-CA" sz="2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GB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2200" dirty="0"/>
                    <a:t> 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8367BF9-0694-F07E-EDFD-771E23FCE6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3687677"/>
                  <a:ext cx="5559645" cy="325505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BE75F4-BC8A-B75F-57A8-40AA1D92EDDF}"/>
                  </a:ext>
                </a:extLst>
              </p:cNvPr>
              <p:cNvSpPr txBox="1"/>
              <p:nvPr/>
            </p:nvSpPr>
            <p:spPr>
              <a:xfrm>
                <a:off x="6898482" y="911793"/>
                <a:ext cx="4876800" cy="2865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8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4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4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2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CA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CA" sz="2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CA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CA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CA" sz="2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CA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CA" sz="2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CA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CA" sz="2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CA" sz="22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8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CA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4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2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CA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CA" sz="2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CA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CA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CA" sz="2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CA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CA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CA" sz="2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CA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CA" sz="2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CA" sz="22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8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CA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4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2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CA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CA" sz="2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CA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CA" sz="2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CA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CA" sz="2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CA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CA" sz="2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22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BE75F4-BC8A-B75F-57A8-40AA1D92E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482" y="911793"/>
                <a:ext cx="4876800" cy="28655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280E90BC-CF18-22A1-F89C-C78220A1138C}"/>
              </a:ext>
            </a:extLst>
          </p:cNvPr>
          <p:cNvGrpSpPr/>
          <p:nvPr/>
        </p:nvGrpSpPr>
        <p:grpSpPr>
          <a:xfrm>
            <a:off x="6632355" y="3687677"/>
            <a:ext cx="5559645" cy="3255058"/>
            <a:chOff x="6289386" y="3687677"/>
            <a:chExt cx="5559645" cy="325505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7564B58-8168-756E-0322-35DFECD28CD4}"/>
                </a:ext>
              </a:extLst>
            </p:cNvPr>
            <p:cNvGrpSpPr/>
            <p:nvPr/>
          </p:nvGrpSpPr>
          <p:grpSpPr>
            <a:xfrm>
              <a:off x="8513853" y="4137775"/>
              <a:ext cx="2091690" cy="2337469"/>
              <a:chOff x="2210223" y="4146127"/>
              <a:chExt cx="2091690" cy="233746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627271C-5C1D-7513-339D-A6CDF9085572}"/>
                  </a:ext>
                </a:extLst>
              </p:cNvPr>
              <p:cNvSpPr/>
              <p:nvPr/>
            </p:nvSpPr>
            <p:spPr>
              <a:xfrm>
                <a:off x="4069503" y="4146127"/>
                <a:ext cx="228600" cy="228600"/>
              </a:xfrm>
              <a:prstGeom prst="rect">
                <a:avLst/>
              </a:prstGeom>
              <a:solidFill>
                <a:srgbClr val="FFE10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48EB0E4-C0D5-F42C-E60D-364227DCF9B9}"/>
                  </a:ext>
                </a:extLst>
              </p:cNvPr>
              <p:cNvSpPr/>
              <p:nvPr/>
            </p:nvSpPr>
            <p:spPr>
              <a:xfrm>
                <a:off x="2690283" y="4492837"/>
                <a:ext cx="228600" cy="228600"/>
              </a:xfrm>
              <a:prstGeom prst="rect">
                <a:avLst/>
              </a:prstGeom>
              <a:solidFill>
                <a:srgbClr val="FFE10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A4C8C-D03A-F636-48B3-C72A33FC2A00}"/>
                  </a:ext>
                </a:extLst>
              </p:cNvPr>
              <p:cNvSpPr/>
              <p:nvPr/>
            </p:nvSpPr>
            <p:spPr>
              <a:xfrm>
                <a:off x="2267373" y="5567257"/>
                <a:ext cx="228600" cy="228600"/>
              </a:xfrm>
              <a:prstGeom prst="rect">
                <a:avLst/>
              </a:prstGeom>
              <a:solidFill>
                <a:srgbClr val="FFE10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75DCE0D-C7B5-1FEC-892B-57DD65A6445A}"/>
                  </a:ext>
                </a:extLst>
              </p:cNvPr>
              <p:cNvSpPr/>
              <p:nvPr/>
            </p:nvSpPr>
            <p:spPr>
              <a:xfrm>
                <a:off x="4073313" y="4892887"/>
                <a:ext cx="228600" cy="228600"/>
              </a:xfrm>
              <a:prstGeom prst="rect">
                <a:avLst/>
              </a:prstGeom>
              <a:solidFill>
                <a:srgbClr val="FFE10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8325EC0-7843-43C8-4F5E-6DA3C0F76D51}"/>
                  </a:ext>
                </a:extLst>
              </p:cNvPr>
              <p:cNvSpPr/>
              <p:nvPr/>
            </p:nvSpPr>
            <p:spPr>
              <a:xfrm>
                <a:off x="3597063" y="5946207"/>
                <a:ext cx="228600" cy="228600"/>
              </a:xfrm>
              <a:prstGeom prst="rect">
                <a:avLst/>
              </a:prstGeom>
              <a:solidFill>
                <a:srgbClr val="FFE10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32B6459-037D-96DF-077A-60197975997C}"/>
                  </a:ext>
                </a:extLst>
              </p:cNvPr>
              <p:cNvSpPr/>
              <p:nvPr/>
            </p:nvSpPr>
            <p:spPr>
              <a:xfrm>
                <a:off x="2210223" y="6254996"/>
                <a:ext cx="228600" cy="228600"/>
              </a:xfrm>
              <a:prstGeom prst="rect">
                <a:avLst/>
              </a:prstGeom>
              <a:solidFill>
                <a:srgbClr val="FFE10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6863EFB-A7DF-FED4-608C-392853438FFF}"/>
                    </a:ext>
                  </a:extLst>
                </p:cNvPr>
                <p:cNvSpPr txBox="1"/>
                <p:nvPr/>
              </p:nvSpPr>
              <p:spPr>
                <a:xfrm>
                  <a:off x="6289386" y="3687677"/>
                  <a:ext cx="5559645" cy="32550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480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4800" i="1" smtClean="0">
                                  <a:solidFill>
                                    <a:srgbClr val="00642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b="0" i="1" smtClean="0">
                                  <a:solidFill>
                                    <a:srgbClr val="00642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642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4800" b="0" i="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CA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200" b="0" i="0" smtClean="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r>
                                      <a:rPr lang="en-CA" sz="22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CA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220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fName>
                                  <m:e>
                                    <m:r>
                                      <a:rPr lang="en-CA" sz="2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GB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CA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20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r>
                                      <a:rPr lang="en-CA" sz="2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CA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20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r>
                                      <a:rPr lang="en-CA" sz="2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a14:m>
                  <a:endParaRPr lang="en-CA" sz="2200" dirty="0"/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4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642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642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rgbClr val="00642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r>
                        <a:rPr lang="en-CA" sz="480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48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CA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20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r>
                                      <a:rPr lang="en-CA" sz="2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CA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20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r>
                                      <a:rPr lang="en-CA" sz="2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CA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CA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20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r>
                                      <a:rPr lang="en-CA" sz="2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CA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20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r>
                                      <a:rPr lang="en-CA" sz="2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a14:m>
                  <a:endParaRPr lang="en-CA" sz="2200" dirty="0"/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4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642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642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rgbClr val="00642D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r>
                        <a:rPr lang="en-CA" sz="480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44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CA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20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r>
                                      <a:rPr lang="en-CA" sz="2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CA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20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r>
                                      <a:rPr lang="en-CA" sz="2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GB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CA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20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r>
                                      <a:rPr lang="en-CA" sz="2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CA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20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r>
                                      <a:rPr lang="en-CA" sz="2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GB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2200" dirty="0"/>
                    <a:t> 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6863EFB-A7DF-FED4-608C-392853438F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9386" y="3687677"/>
                  <a:ext cx="5559645" cy="325505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78852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280">
        <p:fade/>
      </p:transition>
    </mc:Choice>
    <mc:Fallback xmlns="">
      <p:transition spd="med" advTm="7280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F91618-63BB-70F9-8B28-331D66FEF74A}"/>
                  </a:ext>
                </a:extLst>
              </p:cNvPr>
              <p:cNvSpPr txBox="1"/>
              <p:nvPr/>
            </p:nvSpPr>
            <p:spPr>
              <a:xfrm>
                <a:off x="2069577" y="0"/>
                <a:ext cx="805284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9600" b="0" i="1" smtClean="0">
                              <a:latin typeface="Cambria Math" panose="02040503050406030204" pitchFamily="18" charset="0"/>
                            </a:rPr>
                            <m:t>1,0</m:t>
                          </m:r>
                        </m:e>
                      </m:d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 ⊕ </m:t>
                      </m:r>
                      <m:d>
                        <m:dPr>
                          <m:ctrlPr>
                            <a:rPr lang="en-CA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96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F91618-63BB-70F9-8B28-331D66FEF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577" y="0"/>
                <a:ext cx="8052846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3D15D8B-B30C-F0BE-9289-23B91790B5C8}"/>
              </a:ext>
            </a:extLst>
          </p:cNvPr>
          <p:cNvSpPr txBox="1"/>
          <p:nvPr/>
        </p:nvSpPr>
        <p:spPr>
          <a:xfrm>
            <a:off x="184149" y="3638673"/>
            <a:ext cx="69200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6000" dirty="0"/>
              <a:t>Electromagnetic Field</a:t>
            </a:r>
          </a:p>
          <a:p>
            <a:pPr algn="ctr"/>
            <a:r>
              <a:rPr lang="en-CA" sz="7200" dirty="0"/>
              <a:t>(Faraday Tensor)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21A5627B-BFAA-6169-C416-A75962AA1C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1284108"/>
                  </p:ext>
                </p:extLst>
              </p:nvPr>
            </p:nvGraphicFramePr>
            <p:xfrm>
              <a:off x="7526215" y="2700861"/>
              <a:ext cx="4481636" cy="41571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40818">
                      <a:extLst>
                        <a:ext uri="{9D8B030D-6E8A-4147-A177-3AD203B41FA5}">
                          <a16:colId xmlns:a16="http://schemas.microsoft.com/office/drawing/2014/main" val="45973124"/>
                        </a:ext>
                      </a:extLst>
                    </a:gridCol>
                    <a:gridCol w="2240818">
                      <a:extLst>
                        <a:ext uri="{9D8B030D-6E8A-4147-A177-3AD203B41FA5}">
                          <a16:colId xmlns:a16="http://schemas.microsoft.com/office/drawing/2014/main" val="2142796785"/>
                        </a:ext>
                      </a:extLst>
                    </a:gridCol>
                  </a:tblGrid>
                  <a:tr h="13525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8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8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CA" sz="8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8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8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CA" sz="8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80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5498684"/>
                      </a:ext>
                    </a:extLst>
                  </a:tr>
                  <a:tr h="145194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8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8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CA" sz="8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8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8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CA" sz="8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80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08048317"/>
                      </a:ext>
                    </a:extLst>
                  </a:tr>
                  <a:tr h="13525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8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8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CA" sz="8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8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8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CA" sz="8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80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519936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21A5627B-BFAA-6169-C416-A75962AA1C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1284108"/>
                  </p:ext>
                </p:extLst>
              </p:nvPr>
            </p:nvGraphicFramePr>
            <p:xfrm>
              <a:off x="7526215" y="2700861"/>
              <a:ext cx="4481636" cy="415713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40818">
                      <a:extLst>
                        <a:ext uri="{9D8B030D-6E8A-4147-A177-3AD203B41FA5}">
                          <a16:colId xmlns:a16="http://schemas.microsoft.com/office/drawing/2014/main" val="45973124"/>
                        </a:ext>
                      </a:extLst>
                    </a:gridCol>
                    <a:gridCol w="2240818">
                      <a:extLst>
                        <a:ext uri="{9D8B030D-6E8A-4147-A177-3AD203B41FA5}">
                          <a16:colId xmlns:a16="http://schemas.microsoft.com/office/drawing/2014/main" val="2142796785"/>
                        </a:ext>
                      </a:extLst>
                    </a:gridCol>
                  </a:tblGrid>
                  <a:tr h="13525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100000" b="-2072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b="-2072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5498684"/>
                      </a:ext>
                    </a:extLst>
                  </a:tr>
                  <a:tr h="14519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93277" r="-100000" b="-932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93277" b="-932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8048317"/>
                      </a:ext>
                    </a:extLst>
                  </a:tr>
                  <a:tr h="13525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7207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2072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19936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51DBEB9-BD4C-6D25-D1E4-85100D3D0A6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44720" y="1499040"/>
              <a:ext cx="6210000" cy="1452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51DBEB9-BD4C-6D25-D1E4-85100D3D0A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35360" y="1489680"/>
                <a:ext cx="6228720" cy="1471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73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86"/>
    </mc:Choice>
    <mc:Fallback xmlns="">
      <p:transition spd="slow" advTm="20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9032448-5D0F-72ED-76E3-CB5A4CA6AB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8986515"/>
                  </p:ext>
                </p:extLst>
              </p:nvPr>
            </p:nvGraphicFramePr>
            <p:xfrm>
              <a:off x="501444" y="1218677"/>
              <a:ext cx="11238270" cy="54082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73045">
                      <a:extLst>
                        <a:ext uri="{9D8B030D-6E8A-4147-A177-3AD203B41FA5}">
                          <a16:colId xmlns:a16="http://schemas.microsoft.com/office/drawing/2014/main" val="4114455237"/>
                        </a:ext>
                      </a:extLst>
                    </a:gridCol>
                    <a:gridCol w="1873045">
                      <a:extLst>
                        <a:ext uri="{9D8B030D-6E8A-4147-A177-3AD203B41FA5}">
                          <a16:colId xmlns:a16="http://schemas.microsoft.com/office/drawing/2014/main" val="3121452986"/>
                        </a:ext>
                      </a:extLst>
                    </a:gridCol>
                    <a:gridCol w="1873045">
                      <a:extLst>
                        <a:ext uri="{9D8B030D-6E8A-4147-A177-3AD203B41FA5}">
                          <a16:colId xmlns:a16="http://schemas.microsoft.com/office/drawing/2014/main" val="4141193297"/>
                        </a:ext>
                      </a:extLst>
                    </a:gridCol>
                    <a:gridCol w="1873045">
                      <a:extLst>
                        <a:ext uri="{9D8B030D-6E8A-4147-A177-3AD203B41FA5}">
                          <a16:colId xmlns:a16="http://schemas.microsoft.com/office/drawing/2014/main" val="3827144012"/>
                        </a:ext>
                      </a:extLst>
                    </a:gridCol>
                    <a:gridCol w="1873045">
                      <a:extLst>
                        <a:ext uri="{9D8B030D-6E8A-4147-A177-3AD203B41FA5}">
                          <a16:colId xmlns:a16="http://schemas.microsoft.com/office/drawing/2014/main" val="1250686049"/>
                        </a:ext>
                      </a:extLst>
                    </a:gridCol>
                    <a:gridCol w="1873045">
                      <a:extLst>
                        <a:ext uri="{9D8B030D-6E8A-4147-A177-3AD203B41FA5}">
                          <a16:colId xmlns:a16="http://schemas.microsoft.com/office/drawing/2014/main" val="3896336980"/>
                        </a:ext>
                      </a:extLst>
                    </a:gridCol>
                  </a:tblGrid>
                  <a:tr h="13520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6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sz="6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6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6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sz="6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6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sz="6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6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sz="6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6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sz="6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6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sz="6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6380575"/>
                      </a:ext>
                    </a:extLst>
                  </a:tr>
                  <a:tr h="62216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↕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↕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↕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↕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↕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↕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53101822"/>
                      </a:ext>
                    </a:extLst>
                  </a:tr>
                  <a:tr h="13520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6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6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6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6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6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6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6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6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6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6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6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6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6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21539425"/>
                      </a:ext>
                    </a:extLst>
                  </a:tr>
                  <a:tr h="7299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↕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↕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↕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↕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↕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↕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7933607"/>
                      </a:ext>
                    </a:extLst>
                  </a:tr>
                  <a:tr h="13520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6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6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6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6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6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6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6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6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6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6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6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6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445285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99032448-5D0F-72ED-76E3-CB5A4CA6AB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8986515"/>
                  </p:ext>
                </p:extLst>
              </p:nvPr>
            </p:nvGraphicFramePr>
            <p:xfrm>
              <a:off x="501444" y="1218677"/>
              <a:ext cx="11238270" cy="54082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73045">
                      <a:extLst>
                        <a:ext uri="{9D8B030D-6E8A-4147-A177-3AD203B41FA5}">
                          <a16:colId xmlns:a16="http://schemas.microsoft.com/office/drawing/2014/main" val="4114455237"/>
                        </a:ext>
                      </a:extLst>
                    </a:gridCol>
                    <a:gridCol w="1873045">
                      <a:extLst>
                        <a:ext uri="{9D8B030D-6E8A-4147-A177-3AD203B41FA5}">
                          <a16:colId xmlns:a16="http://schemas.microsoft.com/office/drawing/2014/main" val="3121452986"/>
                        </a:ext>
                      </a:extLst>
                    </a:gridCol>
                    <a:gridCol w="1873045">
                      <a:extLst>
                        <a:ext uri="{9D8B030D-6E8A-4147-A177-3AD203B41FA5}">
                          <a16:colId xmlns:a16="http://schemas.microsoft.com/office/drawing/2014/main" val="4141193297"/>
                        </a:ext>
                      </a:extLst>
                    </a:gridCol>
                    <a:gridCol w="1873045">
                      <a:extLst>
                        <a:ext uri="{9D8B030D-6E8A-4147-A177-3AD203B41FA5}">
                          <a16:colId xmlns:a16="http://schemas.microsoft.com/office/drawing/2014/main" val="3827144012"/>
                        </a:ext>
                      </a:extLst>
                    </a:gridCol>
                    <a:gridCol w="1873045">
                      <a:extLst>
                        <a:ext uri="{9D8B030D-6E8A-4147-A177-3AD203B41FA5}">
                          <a16:colId xmlns:a16="http://schemas.microsoft.com/office/drawing/2014/main" val="1250686049"/>
                        </a:ext>
                      </a:extLst>
                    </a:gridCol>
                    <a:gridCol w="1873045">
                      <a:extLst>
                        <a:ext uri="{9D8B030D-6E8A-4147-A177-3AD203B41FA5}">
                          <a16:colId xmlns:a16="http://schemas.microsoft.com/office/drawing/2014/main" val="3896336980"/>
                        </a:ext>
                      </a:extLst>
                    </a:gridCol>
                  </a:tblGrid>
                  <a:tr h="13520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26" t="-450" r="-501303" b="-3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0000" t="-450" r="-399675" b="-3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0651" t="-450" r="-300977" b="-3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00651" t="-450" r="-200977" b="-3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99351" t="-450" r="-100325" b="-3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500977" t="-450" r="-651" b="-3013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380575"/>
                      </a:ext>
                    </a:extLst>
                  </a:tr>
                  <a:tr h="6221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26" t="-216505" r="-501303" b="-549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0000" t="-216505" r="-399675" b="-549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0651" t="-216505" r="-300977" b="-549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00651" t="-216505" r="-200977" b="-549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99351" t="-216505" r="-100325" b="-549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500977" t="-216505" r="-651" b="-549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3101822"/>
                      </a:ext>
                    </a:extLst>
                  </a:tr>
                  <a:tr h="13520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26" t="-146847" r="-501303" b="-154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0000" t="-146847" r="-399675" b="-154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0651" t="-146847" r="-300977" b="-154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00651" t="-146847" r="-200977" b="-154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99351" t="-146847" r="-100325" b="-154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500977" t="-146847" r="-651" b="-154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1539425"/>
                      </a:ext>
                    </a:extLst>
                  </a:tr>
                  <a:tr h="7299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26" t="-456667" r="-501303" b="-1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0000" t="-456667" r="-399675" b="-1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0651" t="-456667" r="-300977" b="-1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00651" t="-456667" r="-200977" b="-1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99351" t="-456667" r="-100325" b="-1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500977" t="-456667" r="-651" b="-1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7933607"/>
                      </a:ext>
                    </a:extLst>
                  </a:tr>
                  <a:tr h="13520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326" t="-300901" r="-501303" b="-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100000" t="-300901" r="-399675" b="-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200651" t="-300901" r="-300977" b="-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300651" t="-300901" r="-200977" b="-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399351" t="-300901" r="-100325" b="-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7"/>
                          <a:stretch>
                            <a:fillRect l="-500977" t="-300901" r="-651" b="-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528554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329C5A-64C8-C7C6-4DF9-6683969F73CD}"/>
                  </a:ext>
                </a:extLst>
              </p:cNvPr>
              <p:cNvSpPr txBox="1"/>
              <p:nvPr/>
            </p:nvSpPr>
            <p:spPr>
              <a:xfrm>
                <a:off x="206477" y="139802"/>
                <a:ext cx="943989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𝔰</m:t>
                        </m:r>
                        <m: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𝔬</m:t>
                        </m:r>
                      </m:e>
                      <m:sup>
                        <m:r>
                          <a:rPr kumimoji="0" lang="en-GB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kumimoji="0" lang="en-GB" sz="6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 Generator Notation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329C5A-64C8-C7C6-4DF9-6683969F7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7" y="139802"/>
                <a:ext cx="9439892" cy="1015663"/>
              </a:xfrm>
              <a:prstGeom prst="rect">
                <a:avLst/>
              </a:prstGeom>
              <a:blipFill>
                <a:blip r:embed="rId8"/>
                <a:stretch>
                  <a:fillRect t="-18563" r="-3036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09EEEED-E38A-AE4D-E368-A1E44FABDDF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95120" y="6445080"/>
              <a:ext cx="10093320" cy="102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09EEEED-E38A-AE4D-E368-A1E44FABDD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5760" y="6435720"/>
                <a:ext cx="10112040" cy="120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4216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838">
        <p:fade/>
      </p:transition>
    </mc:Choice>
    <mc:Fallback xmlns="">
      <p:transition spd="med" advTm="178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CF699E-F3E0-4BFC-B8C4-C6B71A1B12C9}"/>
              </a:ext>
            </a:extLst>
          </p:cNvPr>
          <p:cNvSpPr txBox="1"/>
          <p:nvPr/>
        </p:nvSpPr>
        <p:spPr>
          <a:xfrm>
            <a:off x="0" y="0"/>
            <a:ext cx="121685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4D Spacetime Vector</a:t>
            </a:r>
            <a:endParaRPr kumimoji="0" lang="en-CA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18ECE-F6DD-855D-7A4D-1AC7266ED6A9}"/>
              </a:ext>
            </a:extLst>
          </p:cNvPr>
          <p:cNvSpPr txBox="1"/>
          <p:nvPr/>
        </p:nvSpPr>
        <p:spPr>
          <a:xfrm>
            <a:off x="0" y="3147648"/>
            <a:ext cx="113100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Electromagnetic Field  (Bivector)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BCE902-9DA2-758F-D256-11CC7BBB733F}"/>
                  </a:ext>
                </a:extLst>
              </p:cNvPr>
              <p:cNvSpPr txBox="1"/>
              <p:nvPr/>
            </p:nvSpPr>
            <p:spPr>
              <a:xfrm>
                <a:off x="281350" y="1295097"/>
                <a:ext cx="11453327" cy="1447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𝑉</m:t>
                          </m:r>
                        </m:e>
                      </m:acc>
                      <m:r>
                        <a:rPr kumimoji="0" lang="en-CA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CA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</m:t>
                      </m:r>
                      <m:r>
                        <a:rPr kumimoji="0" lang="en-CA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CA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CA" sz="7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7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CA" sz="7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0" lang="en-CA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CA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acc>
                        <m:accPr>
                          <m:chr m:val="⃗"/>
                          <m:ctrlP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CA" sz="7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7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CA" sz="7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kumimoji="0" lang="en-CA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CA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acc>
                        <m:accPr>
                          <m:chr m:val="⃗"/>
                          <m:ctrlP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CA" sz="7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7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CA" sz="7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kumimoji="0" lang="en-CA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CA" sz="7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acc>
                        <m:accPr>
                          <m:chr m:val="⃗"/>
                          <m:ctrlP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CA" sz="7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7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CA" sz="7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en-CA" sz="7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BCE902-9DA2-758F-D256-11CC7BBB7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50" y="1295097"/>
                <a:ext cx="11453327" cy="14477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654F7E-4816-9230-D1B9-6A141BC2A6D5}"/>
                  </a:ext>
                </a:extLst>
              </p:cNvPr>
              <p:cNvSpPr txBox="1"/>
              <p:nvPr/>
            </p:nvSpPr>
            <p:spPr>
              <a:xfrm>
                <a:off x="937845" y="4520216"/>
                <a:ext cx="11230709" cy="2347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CA" sz="5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sSub>
                        <m:sSubPr>
                          <m:ctrlPr>
                            <a:rPr kumimoji="0" lang="en-CA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CA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CA" sz="5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kumimoji="0" lang="en-CA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CA" sz="5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5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CA" sz="5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0" lang="en-CA" sz="5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kumimoji="0" lang="en-CA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CA" sz="5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5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CA" sz="5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kumimoji="0" lang="en-CA" sz="5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5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5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CA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CA" sz="5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kumimoji="0" lang="en-CA" sz="5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CA" sz="5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5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CA" sz="5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0" lang="en-CA" sz="5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kumimoji="0" lang="en-CA" sz="5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CA" sz="5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5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CA" sz="5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kumimoji="0" lang="en-CA" sz="5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5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5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CA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  <m:r>
                        <a:rPr kumimoji="0" lang="en-CA" sz="5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kumimoji="0" lang="en-CA" sz="5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CA" sz="5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5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CA" sz="5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0" lang="en-CA" sz="5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kumimoji="0" lang="en-CA" sz="5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CA" sz="5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5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CA" sz="5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en-CA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CA" sz="5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 </m:t>
                      </m:r>
                      <m:sSub>
                        <m:sSubPr>
                          <m:ctrlPr>
                            <a:rPr kumimoji="0" lang="en-CA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CA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CA" sz="5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kumimoji="0" lang="en-CA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CA" sz="5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5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CA" sz="5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kumimoji="0" lang="en-CA" sz="5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kumimoji="0" lang="en-CA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CA" sz="5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5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CA" sz="5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  <m:r>
                        <a:rPr kumimoji="0" lang="en-CA" sz="5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CA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CA" sz="5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kumimoji="0" lang="en-CA" sz="5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CA" sz="5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5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CA" sz="5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  <m:r>
                        <a:rPr kumimoji="0" lang="en-CA" sz="5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kumimoji="0" lang="en-CA" sz="5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CA" sz="5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5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CA" sz="5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kumimoji="0" lang="en-CA" sz="5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CA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  <m:r>
                        <a:rPr kumimoji="0" lang="en-CA" sz="5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kumimoji="0" lang="en-CA" sz="5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CA" sz="5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5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CA" sz="5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kumimoji="0" lang="en-CA" sz="5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kumimoji="0" lang="en-CA" sz="5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CA" sz="5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5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CA" sz="5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en-CA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654F7E-4816-9230-D1B9-6A141BC2A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45" y="4520216"/>
                <a:ext cx="11230709" cy="23473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0BBFBA-6A98-13E1-9809-60B0A70CE6E8}"/>
                  </a:ext>
                </a:extLst>
              </p:cNvPr>
              <p:cNvSpPr txBox="1"/>
              <p:nvPr/>
            </p:nvSpPr>
            <p:spPr>
              <a:xfrm>
                <a:off x="93782" y="4402986"/>
                <a:ext cx="867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CA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ℱ</m:t>
                      </m:r>
                    </m:oMath>
                  </m:oMathPara>
                </a14:m>
                <a:endParaRPr kumimoji="0" lang="en-CA" sz="7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0BBFBA-6A98-13E1-9809-60B0A70CE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2" y="4402986"/>
                <a:ext cx="867509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583D95-9D72-C336-72CA-12E13F8500AA}"/>
              </a:ext>
            </a:extLst>
          </p:cNvPr>
          <p:cNvCxnSpPr>
            <a:cxnSpLocks/>
          </p:cNvCxnSpPr>
          <p:nvPr/>
        </p:nvCxnSpPr>
        <p:spPr>
          <a:xfrm>
            <a:off x="0" y="3070644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3BE82B8-8289-04D1-6E9D-290FA2192A3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88200" y="3988080"/>
              <a:ext cx="8956800" cy="2759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3BE82B8-8289-04D1-6E9D-290FA2192A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8840" y="3978720"/>
                <a:ext cx="8975520" cy="27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11E743-C212-E1CF-EA82-1A29F4A96610}"/>
                  </a:ext>
                </a:extLst>
              </p:cNvPr>
              <p:cNvSpPr txBox="1"/>
              <p:nvPr/>
            </p:nvSpPr>
            <p:spPr>
              <a:xfrm>
                <a:off x="7406640" y="105699"/>
                <a:ext cx="254313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5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5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CA" sz="5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11E743-C212-E1CF-EA82-1A29F4A96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640" y="105699"/>
                <a:ext cx="2543132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021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67"/>
    </mc:Choice>
    <mc:Fallback xmlns="">
      <p:transition spd="slow" advTm="25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build="p"/>
      <p:bldP spid="8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CF699E-F3E0-4BFC-B8C4-C6B71A1B12C9}"/>
              </a:ext>
            </a:extLst>
          </p:cNvPr>
          <p:cNvSpPr txBox="1"/>
          <p:nvPr/>
        </p:nvSpPr>
        <p:spPr>
          <a:xfrm>
            <a:off x="0" y="0"/>
            <a:ext cx="121685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4D Spacetime Vector</a:t>
            </a:r>
            <a:endParaRPr kumimoji="0" lang="en-CA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18ECE-F6DD-855D-7A4D-1AC7266ED6A9}"/>
              </a:ext>
            </a:extLst>
          </p:cNvPr>
          <p:cNvSpPr txBox="1"/>
          <p:nvPr/>
        </p:nvSpPr>
        <p:spPr>
          <a:xfrm>
            <a:off x="0" y="3147648"/>
            <a:ext cx="113100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Electromagnetic Field  (Bivector)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BCE902-9DA2-758F-D256-11CC7BBB733F}"/>
                  </a:ext>
                </a:extLst>
              </p:cNvPr>
              <p:cNvSpPr txBox="1"/>
              <p:nvPr/>
            </p:nvSpPr>
            <p:spPr>
              <a:xfrm>
                <a:off x="93782" y="1295097"/>
                <a:ext cx="11985589" cy="1447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𝑉</m:t>
                          </m:r>
                        </m:e>
                      </m:acc>
                      <m:r>
                        <a:rPr kumimoji="0" lang="en-CA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CA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</m:t>
                      </m:r>
                      <m:r>
                        <a:rPr kumimoji="0" lang="en-CA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CA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CA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CA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CA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CA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CA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sSub>
                        <m:sSubPr>
                          <m:ctrlPr>
                            <a:rPr kumimoji="0" lang="en-CA" sz="7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CA" sz="7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CA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CA" sz="7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CA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CA" sz="7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7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0" lang="en-CA" sz="7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BCE902-9DA2-758F-D256-11CC7BBB7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2" y="1295097"/>
                <a:ext cx="11985589" cy="1447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654F7E-4816-9230-D1B9-6A141BC2A6D5}"/>
                  </a:ext>
                </a:extLst>
              </p:cNvPr>
              <p:cNvSpPr txBox="1"/>
              <p:nvPr/>
            </p:nvSpPr>
            <p:spPr>
              <a:xfrm>
                <a:off x="1055079" y="4414876"/>
                <a:ext cx="10714892" cy="2745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CA" sz="6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CA" sz="6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CA" sz="6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CA" sz="6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CA" sz="6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  <m:r>
                        <a:rPr kumimoji="0" lang="en-CA" sz="6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0" lang="en-CA" sz="6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CA" sz="6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 </m:t>
                      </m:r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CA" sz="6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  <m:r>
                        <a:rPr kumimoji="0" lang="en-CA" sz="6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CA" sz="6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CA" sz="6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  <m:r>
                        <a:rPr kumimoji="0" lang="en-CA" sz="6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0" lang="en-CA" sz="6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654F7E-4816-9230-D1B9-6A141BC2A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79" y="4414876"/>
                <a:ext cx="10714892" cy="27456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0BBFBA-6A98-13E1-9809-60B0A70CE6E8}"/>
                  </a:ext>
                </a:extLst>
              </p:cNvPr>
              <p:cNvSpPr txBox="1"/>
              <p:nvPr/>
            </p:nvSpPr>
            <p:spPr>
              <a:xfrm>
                <a:off x="93782" y="4402986"/>
                <a:ext cx="867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CA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ℱ</m:t>
                      </m:r>
                    </m:oMath>
                  </m:oMathPara>
                </a14:m>
                <a:endParaRPr kumimoji="0" lang="en-CA" sz="7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0BBFBA-6A98-13E1-9809-60B0A70CE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2" y="4402986"/>
                <a:ext cx="867509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583D95-9D72-C336-72CA-12E13F8500AA}"/>
              </a:ext>
            </a:extLst>
          </p:cNvPr>
          <p:cNvCxnSpPr>
            <a:cxnSpLocks/>
          </p:cNvCxnSpPr>
          <p:nvPr/>
        </p:nvCxnSpPr>
        <p:spPr>
          <a:xfrm>
            <a:off x="0" y="3070644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E5BD60B-983E-34E8-A105-554E42E8C6F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59640" y="5475240"/>
              <a:ext cx="8318880" cy="1339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E5BD60B-983E-34E8-A105-554E42E8C6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50280" y="5465880"/>
                <a:ext cx="8337600" cy="13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183883-ACF7-74DC-57EB-3E6F6B31033E}"/>
                  </a:ext>
                </a:extLst>
              </p:cNvPr>
              <p:cNvSpPr txBox="1"/>
              <p:nvPr/>
            </p:nvSpPr>
            <p:spPr>
              <a:xfrm>
                <a:off x="7406640" y="105699"/>
                <a:ext cx="254313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5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5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CA" sz="5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183883-ACF7-74DC-57EB-3E6F6B310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640" y="105699"/>
                <a:ext cx="2543132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459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470">
        <p:fade/>
      </p:transition>
    </mc:Choice>
    <mc:Fallback xmlns="">
      <p:transition spd="med" advTm="154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CF2DDA-188D-8EFF-EFD6-2A85E4B6C276}"/>
                  </a:ext>
                </a:extLst>
              </p:cNvPr>
              <p:cNvSpPr txBox="1"/>
              <p:nvPr/>
            </p:nvSpPr>
            <p:spPr>
              <a:xfrm>
                <a:off x="1266094" y="-81894"/>
                <a:ext cx="10714892" cy="2371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CA" sz="6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CA" sz="6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CA" sz="6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CA" sz="6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CA" sz="6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  <m:r>
                        <a:rPr kumimoji="0" lang="en-CA" sz="6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0" lang="en-CA" sz="6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CA" sz="6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 </m:t>
                      </m:r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CA" sz="6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  <m:r>
                        <a:rPr kumimoji="0" lang="en-CA" sz="6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CA" sz="6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CA" sz="6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  <m:r>
                        <a:rPr kumimoji="0" lang="en-CA" sz="6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0" lang="en-CA" sz="6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CF2DDA-188D-8EFF-EFD6-2A85E4B6C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094" y="-81894"/>
                <a:ext cx="10714892" cy="23715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E029B6-C54A-8185-E03C-2023EA407C10}"/>
                  </a:ext>
                </a:extLst>
              </p:cNvPr>
              <p:cNvSpPr txBox="1"/>
              <p:nvPr/>
            </p:nvSpPr>
            <p:spPr>
              <a:xfrm>
                <a:off x="304797" y="-93784"/>
                <a:ext cx="867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CA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ℱ</m:t>
                      </m:r>
                    </m:oMath>
                  </m:oMathPara>
                </a14:m>
                <a:endParaRPr kumimoji="0" lang="en-CA" sz="7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E029B6-C54A-8185-E03C-2023EA407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7" y="-93784"/>
                <a:ext cx="867509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282136-9FAD-CAA6-D411-D1AE49D06B4A}"/>
                  </a:ext>
                </a:extLst>
              </p:cNvPr>
              <p:cNvSpPr txBox="1"/>
              <p:nvPr/>
            </p:nvSpPr>
            <p:spPr>
              <a:xfrm>
                <a:off x="3552094" y="2935380"/>
                <a:ext cx="2309445" cy="3820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CA" sz="6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CA" sz="6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</m:t>
                              </m:r>
                              <m:r>
                                <a:rPr kumimoji="0" lang="en-CA" sz="6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𝐸</m:t>
                              </m:r>
                              <m:r>
                                <a:rPr kumimoji="0" lang="en-CA" sz="6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CA" sz="6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>
                                          <a:lumMod val="65000"/>
                                        </a:prst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CA" sz="6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>
                                          <a:lumMod val="65000"/>
                                        </a:prst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kumimoji="0" lang="en-CA" sz="6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>
                                          <a:lumMod val="65000"/>
                                        </a:prst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0" lang="en-CA" sz="6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>
                                          <a:lumMod val="65000"/>
                                        </a:prst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CA" sz="6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>
                                          <a:lumMod val="65000"/>
                                        </a:prst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kumimoji="0" lang="en-CA" sz="6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>
                                          <a:lumMod val="65000"/>
                                        </a:prst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0" lang="en-CA" sz="6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CA" sz="6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kumimoji="0" lang="en-CA" sz="6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kumimoji="0" lang="en-CA" sz="6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282136-9FAD-CAA6-D411-D1AE49D06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094" y="2935380"/>
                <a:ext cx="2309445" cy="38205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3F3A93-C87E-5169-C12E-4708D10DF203}"/>
                  </a:ext>
                </a:extLst>
              </p:cNvPr>
              <p:cNvSpPr txBox="1"/>
              <p:nvPr/>
            </p:nvSpPr>
            <p:spPr>
              <a:xfrm>
                <a:off x="9671541" y="2935380"/>
                <a:ext cx="2309445" cy="3820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6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CA" sz="6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CA" sz="6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</m:t>
                              </m:r>
                              <m:r>
                                <a:rPr kumimoji="0" lang="en-CA" sz="6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>
                                      <a:lumMod val="6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𝐸</m:t>
                              </m:r>
                              <m:r>
                                <a:rPr kumimoji="0" lang="en-CA" sz="6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>
                                      <a:lumMod val="6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CA" sz="6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CA" sz="6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kumimoji="0" lang="en-CA" sz="6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0" lang="en-CA" sz="6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CA" sz="6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kumimoji="0" lang="en-CA" sz="6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0" lang="en-CA" sz="6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>
                                          <a:lumMod val="65000"/>
                                        </a:prst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CA" sz="6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>
                                          <a:lumMod val="65000"/>
                                        </a:prst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kumimoji="0" lang="en-CA" sz="6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white">
                                          <a:lumMod val="65000"/>
                                        </a:prst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kumimoji="0" lang="en-CA" sz="6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3F3A93-C87E-5169-C12E-4708D10DF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541" y="2935380"/>
                <a:ext cx="2309445" cy="38205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60D23B-7E6D-BA07-F88F-91D1904EFA67}"/>
              </a:ext>
            </a:extLst>
          </p:cNvPr>
          <p:cNvCxnSpPr>
            <a:cxnSpLocks/>
          </p:cNvCxnSpPr>
          <p:nvPr/>
        </p:nvCxnSpPr>
        <p:spPr>
          <a:xfrm flipV="1">
            <a:off x="6049108" y="2461846"/>
            <a:ext cx="0" cy="439615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CFF8B46-1E74-3C26-A132-4987ABCFB1F3}"/>
              </a:ext>
            </a:extLst>
          </p:cNvPr>
          <p:cNvGrpSpPr/>
          <p:nvPr/>
        </p:nvGrpSpPr>
        <p:grpSpPr>
          <a:xfrm>
            <a:off x="6639591" y="3863149"/>
            <a:ext cx="1811977" cy="2309445"/>
            <a:chOff x="6639591" y="3863149"/>
            <a:chExt cx="1811977" cy="2309445"/>
          </a:xfrm>
        </p:grpSpPr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213F1626-0159-A27F-961A-418058A94A62}"/>
                </a:ext>
              </a:extLst>
            </p:cNvPr>
            <p:cNvSpPr/>
            <p:nvPr/>
          </p:nvSpPr>
          <p:spPr>
            <a:xfrm rot="2700000">
              <a:off x="6176530" y="4326210"/>
              <a:ext cx="2309445" cy="1383324"/>
            </a:xfrm>
            <a:prstGeom prst="arc">
              <a:avLst>
                <a:gd name="adj1" fmla="val 19587150"/>
                <a:gd name="adj2" fmla="val 13577954"/>
              </a:avLst>
            </a:prstGeom>
            <a:ln w="7620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B77C41A-9926-6D33-0956-DE58539F76F5}"/>
                </a:ext>
              </a:extLst>
            </p:cNvPr>
            <p:cNvSpPr/>
            <p:nvPr/>
          </p:nvSpPr>
          <p:spPr>
            <a:xfrm>
              <a:off x="7910744" y="4692007"/>
              <a:ext cx="540824" cy="540824"/>
            </a:xfrm>
            <a:prstGeom prst="ellipse">
              <a:avLst/>
            </a:prstGeom>
            <a:solidFill>
              <a:srgbClr val="D1FFE6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26EA35-5BE0-9D64-DDED-12276327F65C}"/>
              </a:ext>
            </a:extLst>
          </p:cNvPr>
          <p:cNvGrpSpPr/>
          <p:nvPr/>
        </p:nvGrpSpPr>
        <p:grpSpPr>
          <a:xfrm>
            <a:off x="513960" y="2601748"/>
            <a:ext cx="2407415" cy="2264401"/>
            <a:chOff x="513960" y="2601748"/>
            <a:chExt cx="2407415" cy="2264401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8174341-CB93-4097-02C9-FB1E4F6C4E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026" y="3221254"/>
              <a:ext cx="1592349" cy="1644895"/>
            </a:xfrm>
            <a:prstGeom prst="straightConnector1">
              <a:avLst/>
            </a:prstGeom>
            <a:ln w="1524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059479A-66FD-035A-5474-F07CA2F7D198}"/>
                    </a:ext>
                  </a:extLst>
                </p:cNvPr>
                <p:cNvSpPr txBox="1"/>
                <p:nvPr/>
              </p:nvSpPr>
              <p:spPr>
                <a:xfrm>
                  <a:off x="513960" y="2601748"/>
                  <a:ext cx="1003251" cy="1400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CA" sz="8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8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kumimoji="0" lang="en-CA" sz="8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kumimoji="0" lang="en-CA" sz="8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059479A-66FD-035A-5474-F07CA2F7D1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960" y="2601748"/>
                  <a:ext cx="1003251" cy="1400383"/>
                </a:xfrm>
                <a:prstGeom prst="rect">
                  <a:avLst/>
                </a:prstGeom>
                <a:blipFill>
                  <a:blip r:embed="rId7"/>
                  <a:stretch>
                    <a:fillRect r="-484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F6A18E-EA55-1F1C-DBEB-9F41A4157DDB}"/>
              </a:ext>
            </a:extLst>
          </p:cNvPr>
          <p:cNvGrpSpPr/>
          <p:nvPr/>
        </p:nvGrpSpPr>
        <p:grpSpPr>
          <a:xfrm>
            <a:off x="7066532" y="2601748"/>
            <a:ext cx="1922902" cy="2243931"/>
            <a:chOff x="7066532" y="2601748"/>
            <a:chExt cx="1922902" cy="2243931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88560D6-EDD8-E737-DFDC-B8764F2AE8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2431" y="3237296"/>
              <a:ext cx="1557003" cy="1608383"/>
            </a:xfrm>
            <a:prstGeom prst="straightConnector1">
              <a:avLst/>
            </a:prstGeom>
            <a:ln w="152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0D4A917-99C9-D70A-E165-6A6CFB0C6EBF}"/>
                    </a:ext>
                  </a:extLst>
                </p:cNvPr>
                <p:cNvSpPr txBox="1"/>
                <p:nvPr/>
              </p:nvSpPr>
              <p:spPr>
                <a:xfrm>
                  <a:off x="7066532" y="2601748"/>
                  <a:ext cx="1003251" cy="1400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CA" sz="8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8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e>
                          <m:sub>
                            <m:r>
                              <a:rPr kumimoji="0" lang="en-CA" sz="8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kumimoji="0" lang="en-CA" sz="8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0D4A917-99C9-D70A-E165-6A6CFB0C6E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6532" y="2601748"/>
                  <a:ext cx="1003251" cy="1400383"/>
                </a:xfrm>
                <a:prstGeom prst="rect">
                  <a:avLst/>
                </a:prstGeom>
                <a:blipFill>
                  <a:blip r:embed="rId8"/>
                  <a:stretch>
                    <a:fillRect r="-484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811C4A-FA6C-A9F9-33B2-982341B59921}"/>
              </a:ext>
            </a:extLst>
          </p:cNvPr>
          <p:cNvGrpSpPr/>
          <p:nvPr/>
        </p:nvGrpSpPr>
        <p:grpSpPr>
          <a:xfrm>
            <a:off x="1277638" y="3853167"/>
            <a:ext cx="2047470" cy="2074808"/>
            <a:chOff x="1277638" y="3853167"/>
            <a:chExt cx="2047470" cy="2074808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2B4BC9-B8F1-FE2D-D0EA-861C449CC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7638" y="4283080"/>
              <a:ext cx="1592349" cy="1644895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725008-AFB4-BF4D-399C-FF51E1186E90}"/>
                </a:ext>
              </a:extLst>
            </p:cNvPr>
            <p:cNvSpPr/>
            <p:nvPr/>
          </p:nvSpPr>
          <p:spPr>
            <a:xfrm>
              <a:off x="2784284" y="3853167"/>
              <a:ext cx="540824" cy="540824"/>
            </a:xfrm>
            <a:prstGeom prst="ellipse">
              <a:avLst/>
            </a:prstGeom>
            <a:solidFill>
              <a:srgbClr val="D1FFE6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7E29387-87CF-C8C8-A262-99084F65CEF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80800" y="938880"/>
              <a:ext cx="8696880" cy="58759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7E29387-87CF-C8C8-A262-99084F65CE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71440" y="929520"/>
                <a:ext cx="8715600" cy="5894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0524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71"/>
    </mc:Choice>
    <mc:Fallback xmlns="">
      <p:transition spd="slow" advTm="35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CF2DDA-188D-8EFF-EFD6-2A85E4B6C276}"/>
                  </a:ext>
                </a:extLst>
              </p:cNvPr>
              <p:cNvSpPr txBox="1"/>
              <p:nvPr/>
            </p:nvSpPr>
            <p:spPr>
              <a:xfrm>
                <a:off x="1266094" y="-81894"/>
                <a:ext cx="10714892" cy="2371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sz="6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4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6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6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sz="6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64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6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6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6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sz="6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64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6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6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CA" sz="6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CA" sz="6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6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6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6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CA" sz="6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6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6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6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CA" sz="6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6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6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6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6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CF2DDA-188D-8EFF-EFD6-2A85E4B6C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094" y="-81894"/>
                <a:ext cx="10714892" cy="23715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E029B6-C54A-8185-E03C-2023EA407C10}"/>
                  </a:ext>
                </a:extLst>
              </p:cNvPr>
              <p:cNvSpPr txBox="1"/>
              <p:nvPr/>
            </p:nvSpPr>
            <p:spPr>
              <a:xfrm>
                <a:off x="304797" y="-93784"/>
                <a:ext cx="867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2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en-CA" sz="7200" dirty="0">
                  <a:solidFill>
                    <a:srgbClr val="FF0066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E029B6-C54A-8185-E03C-2023EA407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7" y="-93784"/>
                <a:ext cx="867509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F2AD22E-1E18-4E51-EC05-1C79CAA0CA64}"/>
                  </a:ext>
                </a:extLst>
              </p:cNvPr>
              <p:cNvSpPr txBox="1"/>
              <p:nvPr/>
            </p:nvSpPr>
            <p:spPr>
              <a:xfrm>
                <a:off x="1254134" y="3392488"/>
                <a:ext cx="9610708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1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1500" b="0" i="1" smtClean="0">
                              <a:latin typeface="Cambria Math" panose="02040503050406030204" pitchFamily="18" charset="0"/>
                            </a:rPr>
                            <m:t>1,0</m:t>
                          </m:r>
                        </m:e>
                      </m:d>
                      <m:r>
                        <a:rPr lang="en-CA" sz="11500" b="0" i="1" smtClean="0">
                          <a:latin typeface="Cambria Math" panose="02040503050406030204" pitchFamily="18" charset="0"/>
                        </a:rPr>
                        <m:t> ⊕ </m:t>
                      </m:r>
                      <m:d>
                        <m:dPr>
                          <m:ctrlPr>
                            <a:rPr lang="en-CA" sz="1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15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F2AD22E-1E18-4E51-EC05-1C79CAA0C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134" y="3392488"/>
                <a:ext cx="9610708" cy="18620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142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28">
        <p:fade/>
      </p:transition>
    </mc:Choice>
    <mc:Fallback xmlns="">
      <p:transition spd="med" advTm="6728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CA3C63-57B3-759F-5341-0D4741450507}"/>
                  </a:ext>
                </a:extLst>
              </p:cNvPr>
              <p:cNvSpPr txBox="1"/>
              <p:nvPr/>
            </p:nvSpPr>
            <p:spPr>
              <a:xfrm>
                <a:off x="4935" y="5575824"/>
                <a:ext cx="6054552" cy="1265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CA" sz="5400" i="1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ℱ</m:t>
                    </m:r>
                    <m:r>
                      <a:rPr lang="en-CA" sz="54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 </m:t>
                    </m:r>
                    <m:f>
                      <m:fPr>
                        <m:ctrlP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CA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CA" sz="5400" i="1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CA3C63-57B3-759F-5341-0D4741450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" y="5575824"/>
                <a:ext cx="6054552" cy="12657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8ADB2E-D974-C80C-9634-4723640FD8E9}"/>
              </a:ext>
            </a:extLst>
          </p:cNvPr>
          <p:cNvCxnSpPr>
            <a:cxnSpLocks/>
          </p:cNvCxnSpPr>
          <p:nvPr/>
        </p:nvCxnSpPr>
        <p:spPr>
          <a:xfrm flipV="1">
            <a:off x="6072554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55747A-AB6B-522F-66CA-677E35E75089}"/>
                  </a:ext>
                </a:extLst>
              </p:cNvPr>
              <p:cNvSpPr txBox="1"/>
              <p:nvPr/>
            </p:nvSpPr>
            <p:spPr>
              <a:xfrm>
                <a:off x="-61937" y="2009675"/>
                <a:ext cx="4933535" cy="3279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55747A-AB6B-522F-66CA-677E35E75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937" y="2009675"/>
                <a:ext cx="4933535" cy="32793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385053-B411-2283-E3C0-32BB934E4705}"/>
                  </a:ext>
                </a:extLst>
              </p:cNvPr>
              <p:cNvSpPr txBox="1"/>
              <p:nvPr/>
            </p:nvSpPr>
            <p:spPr>
              <a:xfrm>
                <a:off x="6933788" y="2002058"/>
                <a:ext cx="5490989" cy="3279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385053-B411-2283-E3C0-32BB934E4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788" y="2002058"/>
                <a:ext cx="5490989" cy="32793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C69761F4-0892-0BBC-5162-376B051073DB}"/>
              </a:ext>
            </a:extLst>
          </p:cNvPr>
          <p:cNvGrpSpPr/>
          <p:nvPr/>
        </p:nvGrpSpPr>
        <p:grpSpPr>
          <a:xfrm>
            <a:off x="8111065" y="2359"/>
            <a:ext cx="4080935" cy="1938992"/>
            <a:chOff x="8111065" y="2359"/>
            <a:chExt cx="4080935" cy="1938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C36D37C-F7F2-8C24-B305-7BD104AB0721}"/>
                    </a:ext>
                  </a:extLst>
                </p:cNvPr>
                <p:cNvSpPr txBox="1"/>
                <p:nvPr/>
              </p:nvSpPr>
              <p:spPr>
                <a:xfrm>
                  <a:off x="8629881" y="2359"/>
                  <a:ext cx="3562119" cy="19389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=+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CA" sz="6000" dirty="0"/>
                </a:p>
                <a:p>
                  <a:pPr algn="ctr"/>
                  <a:r>
                    <a:rPr lang="en-CA" sz="6000" dirty="0"/>
                    <a:t>(3D)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C36D37C-F7F2-8C24-B305-7BD104AB07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9881" y="2359"/>
                  <a:ext cx="3562119" cy="1938992"/>
                </a:xfrm>
                <a:prstGeom prst="rect">
                  <a:avLst/>
                </a:prstGeom>
                <a:blipFill>
                  <a:blip r:embed="rId6"/>
                  <a:stretch>
                    <a:fillRect b="-2044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311981F3-D40E-C6F8-3312-72720124B4BB}"/>
                </a:ext>
              </a:extLst>
            </p:cNvPr>
            <p:cNvSpPr/>
            <p:nvPr/>
          </p:nvSpPr>
          <p:spPr>
            <a:xfrm>
              <a:off x="8111065" y="449546"/>
              <a:ext cx="518816" cy="1288485"/>
            </a:xfrm>
            <a:prstGeom prst="rightArrow">
              <a:avLst>
                <a:gd name="adj1" fmla="val 70107"/>
                <a:gd name="adj2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AFC8624-9DA3-C1DA-75C7-A013D20D2E54}"/>
              </a:ext>
            </a:extLst>
          </p:cNvPr>
          <p:cNvGrpSpPr/>
          <p:nvPr/>
        </p:nvGrpSpPr>
        <p:grpSpPr>
          <a:xfrm>
            <a:off x="0" y="2359"/>
            <a:ext cx="4080931" cy="1938992"/>
            <a:chOff x="0" y="2359"/>
            <a:chExt cx="4080931" cy="1938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4A0F2BF-86A0-67DB-AC2D-F98E8AE3C822}"/>
                    </a:ext>
                  </a:extLst>
                </p:cNvPr>
                <p:cNvSpPr txBox="1"/>
                <p:nvPr/>
              </p:nvSpPr>
              <p:spPr>
                <a:xfrm>
                  <a:off x="0" y="2359"/>
                  <a:ext cx="3562115" cy="19389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60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CA" sz="6000" dirty="0"/>
                </a:p>
                <a:p>
                  <a:pPr algn="ctr"/>
                  <a:r>
                    <a:rPr lang="en-CA" sz="6000" dirty="0"/>
                    <a:t>(3D)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4A0F2BF-86A0-67DB-AC2D-F98E8AE3C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359"/>
                  <a:ext cx="3562115" cy="1938992"/>
                </a:xfrm>
                <a:prstGeom prst="rect">
                  <a:avLst/>
                </a:prstGeom>
                <a:blipFill>
                  <a:blip r:embed="rId7"/>
                  <a:stretch>
                    <a:fillRect b="-2044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C922DCB1-E62D-209B-C064-C7536AFAB19B}"/>
                </a:ext>
              </a:extLst>
            </p:cNvPr>
            <p:cNvSpPr/>
            <p:nvPr/>
          </p:nvSpPr>
          <p:spPr>
            <a:xfrm rot="10800000">
              <a:off x="3562115" y="449544"/>
              <a:ext cx="518816" cy="1288485"/>
            </a:xfrm>
            <a:prstGeom prst="rightArrow">
              <a:avLst>
                <a:gd name="adj1" fmla="val 70107"/>
                <a:gd name="adj2" fmla="val 5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D36EFC-32DC-3AEF-C6CF-509959FAB66F}"/>
                  </a:ext>
                </a:extLst>
              </p:cNvPr>
              <p:cNvSpPr txBox="1"/>
              <p:nvPr/>
            </p:nvSpPr>
            <p:spPr>
              <a:xfrm>
                <a:off x="4080932" y="123720"/>
                <a:ext cx="4030136" cy="1846659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4800" dirty="0"/>
                  <a:t>Faraday Tensor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CA" sz="6600" i="1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CA" sz="6600" dirty="0">
                    <a:solidFill>
                      <a:srgbClr val="FF0066"/>
                    </a:solidFill>
                  </a:rPr>
                  <a:t> </a:t>
                </a:r>
                <a:r>
                  <a:rPr lang="en-CA" sz="6600" dirty="0"/>
                  <a:t>(6D)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D36EFC-32DC-3AEF-C6CF-509959FAB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932" y="123720"/>
                <a:ext cx="4030136" cy="1846659"/>
              </a:xfrm>
              <a:prstGeom prst="rect">
                <a:avLst/>
              </a:prstGeom>
              <a:blipFill>
                <a:blip r:embed="rId8"/>
                <a:stretch>
                  <a:fillRect l="-4471" t="-5769" r="-4173" b="-22115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13C709ED-7847-79A6-91C1-0C0D4D319C7D}"/>
              </a:ext>
            </a:extLst>
          </p:cNvPr>
          <p:cNvGrpSpPr/>
          <p:nvPr/>
        </p:nvGrpSpPr>
        <p:grpSpPr>
          <a:xfrm>
            <a:off x="4645314" y="2379566"/>
            <a:ext cx="2382438" cy="2573071"/>
            <a:chOff x="4675794" y="2379566"/>
            <a:chExt cx="2382438" cy="2573071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E58AB982-05ED-BCF6-D13C-93B29EC5A209}"/>
                </a:ext>
              </a:extLst>
            </p:cNvPr>
            <p:cNvSpPr/>
            <p:nvPr/>
          </p:nvSpPr>
          <p:spPr>
            <a:xfrm rot="10800000">
              <a:off x="4675794" y="2379566"/>
              <a:ext cx="1924464" cy="2573071"/>
            </a:xfrm>
            <a:prstGeom prst="rightArrow">
              <a:avLst>
                <a:gd name="adj1" fmla="val 78449"/>
                <a:gd name="adj2" fmla="val 23871"/>
              </a:avLst>
            </a:prstGeom>
            <a:solidFill>
              <a:srgbClr val="FFEBEB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kumimoji="0" lang="en-CA" sz="40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68513BA7-3188-BAF5-19B1-0608102A1B06}"/>
                </a:ext>
              </a:extLst>
            </p:cNvPr>
            <p:cNvSpPr/>
            <p:nvPr/>
          </p:nvSpPr>
          <p:spPr>
            <a:xfrm>
              <a:off x="5133768" y="2379566"/>
              <a:ext cx="1924464" cy="2573071"/>
            </a:xfrm>
            <a:prstGeom prst="rightArrow">
              <a:avLst>
                <a:gd name="adj1" fmla="val 78449"/>
                <a:gd name="adj2" fmla="val 23871"/>
              </a:avLst>
            </a:prstGeom>
            <a:solidFill>
              <a:srgbClr val="FFEBEB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kumimoji="0" lang="en-CA" sz="40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A1D90314-8AE9-9381-81C6-2054677993CB}"/>
                </a:ext>
              </a:extLst>
            </p:cNvPr>
            <p:cNvSpPr/>
            <p:nvPr/>
          </p:nvSpPr>
          <p:spPr>
            <a:xfrm rot="10800000">
              <a:off x="5072808" y="2667545"/>
              <a:ext cx="132320" cy="2001609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FFEB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kumimoji="0" lang="en-CA" sz="40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E1775A-6531-0E43-F4BB-85443B03765E}"/>
                    </a:ext>
                  </a:extLst>
                </p:cNvPr>
                <p:cNvSpPr txBox="1"/>
                <p:nvPr/>
              </p:nvSpPr>
              <p:spPr>
                <a:xfrm>
                  <a:off x="4988764" y="2565945"/>
                  <a:ext cx="1863504" cy="23010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Aft>
                      <a:spcPts val="18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→−</m:t>
                        </m:r>
                        <m:sSub>
                          <m:sSubPr>
                            <m:ctrlP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kumimoji="0" lang="en-CA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lvl="0" algn="ctr">
                    <a:spcAft>
                      <a:spcPts val="18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kumimoji="0" lang="en-CA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kumimoji="0" lang="en-CA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lvl="0" algn="ctr">
                    <a:spcAft>
                      <a:spcPts val="18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kumimoji="0" lang="en-CA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kumimoji="0" lang="en-CA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E1775A-6531-0E43-F4BB-85443B0376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8764" y="2565945"/>
                  <a:ext cx="1863504" cy="230101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838E81-E5AC-A539-922F-FABE4E9C1682}"/>
                  </a:ext>
                </a:extLst>
              </p:cNvPr>
              <p:cNvSpPr txBox="1"/>
              <p:nvPr/>
            </p:nvSpPr>
            <p:spPr>
              <a:xfrm>
                <a:off x="6119447" y="5586012"/>
                <a:ext cx="6054552" cy="1265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CA" sz="5400" i="1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ℱ</m:t>
                    </m:r>
                    <m:r>
                      <a:rPr lang="en-CA" sz="54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 </m:t>
                    </m:r>
                    <m:f>
                      <m:fPr>
                        <m:ctrlP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CA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CA" sz="5400" i="1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838E81-E5AC-A539-922F-FABE4E9C1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447" y="5586012"/>
                <a:ext cx="6054552" cy="12657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8610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85"/>
    </mc:Choice>
    <mc:Fallback xmlns="">
      <p:transition spd="slow" advTm="17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12" grpId="0"/>
      <p:bldP spid="31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E198B7B-A4E8-1B97-0FE9-D52E9115286E}"/>
              </a:ext>
            </a:extLst>
          </p:cNvPr>
          <p:cNvGrpSpPr/>
          <p:nvPr/>
        </p:nvGrpSpPr>
        <p:grpSpPr>
          <a:xfrm>
            <a:off x="445432" y="115914"/>
            <a:ext cx="5537350" cy="1662516"/>
            <a:chOff x="277792" y="30281"/>
            <a:chExt cx="5537350" cy="16625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BEC7727-22C7-DB8E-9963-D4AD76F54319}"/>
                </a:ext>
              </a:extLst>
            </p:cNvPr>
            <p:cNvSpPr txBox="1"/>
            <p:nvPr/>
          </p:nvSpPr>
          <p:spPr>
            <a:xfrm>
              <a:off x="844741" y="30281"/>
              <a:ext cx="13544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LEFT</a:t>
              </a:r>
              <a:endParaRPr kumimoji="0" lang="en-CA" sz="4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1FCB9AA-9B67-84F7-0452-4E390624A933}"/>
                    </a:ext>
                  </a:extLst>
                </p:cNvPr>
                <p:cNvSpPr txBox="1"/>
                <p:nvPr/>
              </p:nvSpPr>
              <p:spPr>
                <a:xfrm>
                  <a:off x="277792" y="677134"/>
                  <a:ext cx="5537350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CA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CA" sz="60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½</m:t>
                            </m:r>
                            <m: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  <m:d>
                          <m:dPr>
                            <m:ctrlPr>
                              <a:rPr lang="en-CA" sz="6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CA" sz="6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CA" sz="600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½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1FCB9AA-9B67-84F7-0452-4E390624A9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792" y="677134"/>
                  <a:ext cx="5537350" cy="10156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51E924-2894-7576-649D-4B78ABA94762}"/>
                </a:ext>
              </a:extLst>
            </p:cNvPr>
            <p:cNvSpPr txBox="1"/>
            <p:nvPr/>
          </p:nvSpPr>
          <p:spPr>
            <a:xfrm>
              <a:off x="3684395" y="30281"/>
              <a:ext cx="19293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RIGHT</a:t>
              </a:r>
              <a:endParaRPr kumimoji="0" lang="en-CA" sz="4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BD372F6-C5CD-EA7D-5197-C17B169DF439}"/>
              </a:ext>
            </a:extLst>
          </p:cNvPr>
          <p:cNvSpPr txBox="1"/>
          <p:nvPr/>
        </p:nvSpPr>
        <p:spPr>
          <a:xfrm>
            <a:off x="8599757" y="2986804"/>
            <a:ext cx="34859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0" dirty="0"/>
              <a:t>Dirac Spinor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2DCC727D-FCD8-B162-DA4C-977AF98E5BE0}"/>
              </a:ext>
            </a:extLst>
          </p:cNvPr>
          <p:cNvSpPr/>
          <p:nvPr/>
        </p:nvSpPr>
        <p:spPr>
          <a:xfrm>
            <a:off x="8143586" y="2432089"/>
            <a:ext cx="593028" cy="3738098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6D8A2E-59CF-D5DA-D768-72128FE91E45}"/>
              </a:ext>
            </a:extLst>
          </p:cNvPr>
          <p:cNvSpPr txBox="1"/>
          <p:nvPr/>
        </p:nvSpPr>
        <p:spPr>
          <a:xfrm>
            <a:off x="6376860" y="49289"/>
            <a:ext cx="5232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lang="en-CA" sz="5400" dirty="0">
                <a:solidFill>
                  <a:schemeClr val="tx1">
                    <a:lumMod val="50000"/>
                    <a:lumOff val="50000"/>
                  </a:schemeClr>
                </a:solidFill>
                <a:ea typeface="Cambria Math" panose="02040503050406030204" pitchFamily="18" charset="0"/>
              </a:rPr>
              <a:t>(Reducible Representation)</a:t>
            </a:r>
            <a:endParaRPr kumimoji="0" lang="en-CA" sz="5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mbria Math" panose="02040503050406030204" pitchFamily="18" charset="0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A1714E-ADA3-2726-84CA-0A41E2B016CE}"/>
              </a:ext>
            </a:extLst>
          </p:cNvPr>
          <p:cNvGrpSpPr/>
          <p:nvPr/>
        </p:nvGrpSpPr>
        <p:grpSpPr>
          <a:xfrm>
            <a:off x="141816" y="2345727"/>
            <a:ext cx="6487584" cy="3897659"/>
            <a:chOff x="141816" y="2345727"/>
            <a:chExt cx="6487584" cy="389765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15B04D2-FDCA-4818-8BD2-7C186C15744B}"/>
                </a:ext>
              </a:extLst>
            </p:cNvPr>
            <p:cNvSpPr/>
            <p:nvPr/>
          </p:nvSpPr>
          <p:spPr>
            <a:xfrm>
              <a:off x="541019" y="2515301"/>
              <a:ext cx="2705099" cy="1672733"/>
            </a:xfrm>
            <a:prstGeom prst="rect">
              <a:avLst/>
            </a:prstGeom>
            <a:solidFill>
              <a:srgbClr val="EFF5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96DC004-B53A-A4D2-166E-77BA7C302AAB}"/>
                </a:ext>
              </a:extLst>
            </p:cNvPr>
            <p:cNvSpPr/>
            <p:nvPr/>
          </p:nvSpPr>
          <p:spPr>
            <a:xfrm>
              <a:off x="3544390" y="4407789"/>
              <a:ext cx="2705099" cy="1672733"/>
            </a:xfrm>
            <a:prstGeom prst="rect">
              <a:avLst/>
            </a:prstGeom>
            <a:solidFill>
              <a:srgbClr val="FFE5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CDE9C90-563E-2768-FFF2-AC0A79DEB4E9}"/>
                </a:ext>
              </a:extLst>
            </p:cNvPr>
            <p:cNvGrpSpPr/>
            <p:nvPr/>
          </p:nvGrpSpPr>
          <p:grpSpPr>
            <a:xfrm>
              <a:off x="141816" y="2345727"/>
              <a:ext cx="6487584" cy="3897659"/>
              <a:chOff x="141816" y="2345727"/>
              <a:chExt cx="6487584" cy="389765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116C44F-FD3B-DF57-32D9-4A0D896D1832}"/>
                  </a:ext>
                </a:extLst>
              </p:cNvPr>
              <p:cNvGrpSpPr/>
              <p:nvPr/>
            </p:nvGrpSpPr>
            <p:grpSpPr>
              <a:xfrm>
                <a:off x="141816" y="2345727"/>
                <a:ext cx="6487584" cy="3851439"/>
                <a:chOff x="141816" y="1871490"/>
                <a:chExt cx="6487584" cy="385143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A994C4DE-56A5-E010-36E9-EAA4B0B5376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816" y="1871490"/>
                      <a:ext cx="6487584" cy="38514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CA" sz="6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6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CA" sz="6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CA" sz="6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/>
                                              <m:e/>
                                              <m:e>
                                                <m:r>
                                                  <a:rPr lang="en-CA" sz="6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CA" sz="6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CA" sz="6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/>
                                              <m:e/>
                                              <m:e>
                                                <m:r>
                                                  <a:rPr lang="en-CA" sz="6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CA" sz="6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CA" sz="66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CA" sz="6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CA" sz="6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CA" sz="6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/>
                                              <m:e/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CA" sz="6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CA" sz="6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CA" sz="6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/>
                                              <m:e/>
                                            </m:eqAr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d>
                          </m:oMath>
                        </m:oMathPara>
                      </a14:m>
                      <a:endParaRPr lang="en-CA" sz="6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A994C4DE-56A5-E010-36E9-EAA4B0B5376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1816" y="1871490"/>
                      <a:ext cx="6487584" cy="385143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E114424-0BC3-8FFB-6310-AF6D0721EFF7}"/>
                    </a:ext>
                  </a:extLst>
                </p:cNvPr>
                <p:cNvCxnSpPr/>
                <p:nvPr/>
              </p:nvCxnSpPr>
              <p:spPr>
                <a:xfrm>
                  <a:off x="3385608" y="1883730"/>
                  <a:ext cx="0" cy="3812220"/>
                </a:xfrm>
                <a:prstGeom prst="line">
                  <a:avLst/>
                </a:prstGeom>
                <a:ln w="762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3727A41-4C36-9FD8-61D9-4172DB8A2D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1500" y="3816907"/>
                  <a:ext cx="5524500" cy="0"/>
                </a:xfrm>
                <a:prstGeom prst="line">
                  <a:avLst/>
                </a:prstGeom>
                <a:ln w="762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17036E2-9A64-4D00-B5A9-288F3D26454D}"/>
                  </a:ext>
                </a:extLst>
              </p:cNvPr>
              <p:cNvGrpSpPr/>
              <p:nvPr/>
            </p:nvGrpSpPr>
            <p:grpSpPr>
              <a:xfrm>
                <a:off x="430035" y="2403189"/>
                <a:ext cx="3183051" cy="1921571"/>
                <a:chOff x="430035" y="2403189"/>
                <a:chExt cx="3183051" cy="192157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62951F0A-A848-ABB0-49CF-63D1A0AFB1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0035" y="2403189"/>
                      <a:ext cx="3183051" cy="124649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CA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𝑆𝐿</m:t>
                            </m:r>
                            <m:d>
                              <m:dPr>
                                <m:ctrlPr>
                                  <a:rPr kumimoji="0" lang="en-CA" sz="6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CA" sz="6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2,</m:t>
                                </m:r>
                                <m:r>
                                  <a:rPr kumimoji="0" lang="en-CA" sz="6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ℂ</m:t>
                                </m:r>
                              </m:e>
                            </m:d>
                          </m:oMath>
                        </m:oMathPara>
                      </a14:m>
                      <a:endParaRPr kumimoji="0" lang="en-CA" sz="6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ea typeface="Cambria Math" panose="02040503050406030204" pitchFamily="18" charset="0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62951F0A-A848-ABB0-49CF-63D1A0AFB15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0035" y="2403189"/>
                      <a:ext cx="3183051" cy="124649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A9A54E3-4850-81AA-D380-60241B9E755E}"/>
                    </a:ext>
                  </a:extLst>
                </p:cNvPr>
                <p:cNvSpPr txBox="1"/>
                <p:nvPr/>
              </p:nvSpPr>
              <p:spPr>
                <a:xfrm>
                  <a:off x="937459" y="3309097"/>
                  <a:ext cx="1791806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18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6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LEFT</a:t>
                  </a:r>
                  <a:endPara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4057DF6-3F55-5630-BE27-3C2747F8FBF7}"/>
                  </a:ext>
                </a:extLst>
              </p:cNvPr>
              <p:cNvGrpSpPr/>
              <p:nvPr/>
            </p:nvGrpSpPr>
            <p:grpSpPr>
              <a:xfrm>
                <a:off x="3415979" y="4321815"/>
                <a:ext cx="3183051" cy="1921571"/>
                <a:chOff x="3415979" y="4321815"/>
                <a:chExt cx="3183051" cy="192157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0165CB4C-C231-9AD5-A04E-F69B1597F6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15979" y="4321815"/>
                      <a:ext cx="3183051" cy="124649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CA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𝑆𝐿</m:t>
                            </m:r>
                            <m:d>
                              <m:dPr>
                                <m:ctrlPr>
                                  <a:rPr kumimoji="0" lang="en-CA" sz="6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CA" sz="6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2,</m:t>
                                </m:r>
                                <m:r>
                                  <a:rPr kumimoji="0" lang="en-CA" sz="6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ℂ</m:t>
                                </m:r>
                              </m:e>
                            </m:d>
                          </m:oMath>
                        </m:oMathPara>
                      </a14:m>
                      <a:endParaRPr kumimoji="0" lang="en-CA" sz="6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ea typeface="Cambria Math" panose="02040503050406030204" pitchFamily="18" charset="0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0165CB4C-C231-9AD5-A04E-F69B1597F6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15979" y="4321815"/>
                      <a:ext cx="3183051" cy="124649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AEFB065-0F2F-F39D-98AB-62856C186F13}"/>
                    </a:ext>
                  </a:extLst>
                </p:cNvPr>
                <p:cNvSpPr txBox="1"/>
                <p:nvPr/>
              </p:nvSpPr>
              <p:spPr>
                <a:xfrm>
                  <a:off x="3747271" y="5227723"/>
                  <a:ext cx="232695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18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6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RIGHT</a:t>
                  </a:r>
                  <a:endPara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843FF28-F15F-E3A0-13BB-1F53C6850B7C}"/>
                  </a:ext>
                </a:extLst>
              </p:cNvPr>
              <p:cNvSpPr txBox="1"/>
              <p:nvPr/>
            </p:nvSpPr>
            <p:spPr>
              <a:xfrm>
                <a:off x="6254781" y="2294174"/>
                <a:ext cx="2077632" cy="3954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843FF28-F15F-E3A0-13BB-1F53C6850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781" y="2294174"/>
                <a:ext cx="2077632" cy="39545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007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257">
        <p:fade/>
      </p:transition>
    </mc:Choice>
    <mc:Fallback xmlns="">
      <p:transition spd="med" advTm="72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24B3EEA-E0CF-F284-774D-585A8701EB23}"/>
              </a:ext>
            </a:extLst>
          </p:cNvPr>
          <p:cNvSpPr txBox="1"/>
          <p:nvPr/>
        </p:nvSpPr>
        <p:spPr>
          <a:xfrm>
            <a:off x="49493" y="42607"/>
            <a:ext cx="8565422" cy="7078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4000" dirty="0"/>
              <a:t>Dirac Matrices (</a:t>
            </a:r>
            <a:r>
              <a:rPr lang="en-GB" sz="4000" dirty="0">
                <a:solidFill>
                  <a:srgbClr val="00B050"/>
                </a:solidFill>
              </a:rPr>
              <a:t>Chiral basis / Weyl basis</a:t>
            </a:r>
            <a:r>
              <a:rPr lang="en-GB" sz="4000" dirty="0"/>
              <a:t>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2C680C-846F-D900-9DC0-52954934BCF1}"/>
                  </a:ext>
                </a:extLst>
              </p:cNvPr>
              <p:cNvSpPr txBox="1"/>
              <p:nvPr/>
            </p:nvSpPr>
            <p:spPr>
              <a:xfrm>
                <a:off x="399408" y="2784321"/>
                <a:ext cx="529144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sz="60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2C680C-846F-D900-9DC0-52954934B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08" y="2784321"/>
                <a:ext cx="5291449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FD6629-80F5-5575-95EC-4263A2F76046}"/>
                  </a:ext>
                </a:extLst>
              </p:cNvPr>
              <p:cNvSpPr txBox="1"/>
              <p:nvPr/>
            </p:nvSpPr>
            <p:spPr>
              <a:xfrm>
                <a:off x="316481" y="4028018"/>
                <a:ext cx="5487784" cy="21333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4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FD6629-80F5-5575-95EC-4263A2F76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81" y="4028018"/>
                <a:ext cx="5487784" cy="21333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86F1343C-2CEF-FEF9-6180-988F7CD91366}"/>
              </a:ext>
            </a:extLst>
          </p:cNvPr>
          <p:cNvSpPr/>
          <p:nvPr/>
        </p:nvSpPr>
        <p:spPr>
          <a:xfrm>
            <a:off x="322810" y="2679444"/>
            <a:ext cx="5446519" cy="359742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4EDAB6-8162-0238-DEDA-4EE1AB4BF7DF}"/>
                  </a:ext>
                </a:extLst>
              </p:cNvPr>
              <p:cNvSpPr txBox="1"/>
              <p:nvPr/>
            </p:nvSpPr>
            <p:spPr>
              <a:xfrm>
                <a:off x="6274390" y="2311598"/>
                <a:ext cx="5304658" cy="1542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CA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−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4EDAB6-8162-0238-DEDA-4EE1AB4BF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390" y="2311598"/>
                <a:ext cx="5304658" cy="15424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161A0C5-6AC7-5441-CEE9-DD0104C0992A}"/>
                  </a:ext>
                </a:extLst>
              </p:cNvPr>
              <p:cNvSpPr txBox="1"/>
              <p:nvPr/>
            </p:nvSpPr>
            <p:spPr>
              <a:xfrm>
                <a:off x="6274390" y="4673431"/>
                <a:ext cx="5304658" cy="15483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CA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CA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+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CA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161A0C5-6AC7-5441-CEE9-DD0104C09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390" y="4673431"/>
                <a:ext cx="5304658" cy="15483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0128AC-09DD-6167-6C47-FE8DB45A9A05}"/>
              </a:ext>
            </a:extLst>
          </p:cNvPr>
          <p:cNvCxnSpPr>
            <a:cxnSpLocks/>
          </p:cNvCxnSpPr>
          <p:nvPr/>
        </p:nvCxnSpPr>
        <p:spPr>
          <a:xfrm>
            <a:off x="0" y="2300787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CBCC87-8F75-6D03-74AC-40379BC98863}"/>
                  </a:ext>
                </a:extLst>
              </p:cNvPr>
              <p:cNvSpPr txBox="1"/>
              <p:nvPr/>
            </p:nvSpPr>
            <p:spPr>
              <a:xfrm>
                <a:off x="7214639" y="3694042"/>
                <a:ext cx="428314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− 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CBCC87-8F75-6D03-74AC-40379BC98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639" y="3694042"/>
                <a:ext cx="4283142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0A088F7-95AD-BCFA-525A-0AE28EBE4ACF}"/>
                  </a:ext>
                </a:extLst>
              </p:cNvPr>
              <p:cNvSpPr txBox="1"/>
              <p:nvPr/>
            </p:nvSpPr>
            <p:spPr>
              <a:xfrm>
                <a:off x="7214640" y="5996523"/>
                <a:ext cx="449861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+ 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0A088F7-95AD-BCFA-525A-0AE28EBE4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640" y="5996523"/>
                <a:ext cx="4498613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9576DC-FCDB-53A1-7CCA-B537BA6FB125}"/>
              </a:ext>
            </a:extLst>
          </p:cNvPr>
          <p:cNvCxnSpPr>
            <a:cxnSpLocks/>
          </p:cNvCxnSpPr>
          <p:nvPr/>
        </p:nvCxnSpPr>
        <p:spPr>
          <a:xfrm>
            <a:off x="6096000" y="4585999"/>
            <a:ext cx="588264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B9DD700-FD4D-1270-8993-8E07E2BE538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964440" y="2823480"/>
              <a:ext cx="708120" cy="39567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B9DD700-FD4D-1270-8993-8E07E2BE53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55080" y="2814120"/>
                <a:ext cx="726840" cy="397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7C32ABA1-4A43-7748-CCBB-B71C4F916226}"/>
              </a:ext>
            </a:extLst>
          </p:cNvPr>
          <p:cNvGrpSpPr/>
          <p:nvPr/>
        </p:nvGrpSpPr>
        <p:grpSpPr>
          <a:xfrm>
            <a:off x="-54355" y="771625"/>
            <a:ext cx="12357325" cy="1458873"/>
            <a:chOff x="-54355" y="1701265"/>
            <a:chExt cx="12357325" cy="1458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92A01AE-F379-ED0C-59DF-0B2B7BAF790B}"/>
                    </a:ext>
                  </a:extLst>
                </p:cNvPr>
                <p:cNvSpPr txBox="1"/>
                <p:nvPr/>
              </p:nvSpPr>
              <p:spPr>
                <a:xfrm>
                  <a:off x="-54355" y="1701265"/>
                  <a:ext cx="2839367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92A01AE-F379-ED0C-59DF-0B2B7BAF7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4355" y="1701265"/>
                  <a:ext cx="2839367" cy="145296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97092A0-873B-3887-7990-9BFF27A8EE08}"/>
                    </a:ext>
                  </a:extLst>
                </p:cNvPr>
                <p:cNvSpPr txBox="1"/>
                <p:nvPr/>
              </p:nvSpPr>
              <p:spPr>
                <a:xfrm>
                  <a:off x="2701277" y="1703486"/>
                  <a:ext cx="3261855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97092A0-873B-3887-7990-9BFF27A8EE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1277" y="1703486"/>
                  <a:ext cx="3261855" cy="145296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12100E5-F1EE-BE10-AFF0-11BB15D40EE7}"/>
                    </a:ext>
                  </a:extLst>
                </p:cNvPr>
                <p:cNvSpPr txBox="1"/>
                <p:nvPr/>
              </p:nvSpPr>
              <p:spPr>
                <a:xfrm>
                  <a:off x="5948794" y="1701265"/>
                  <a:ext cx="3144194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12100E5-F1EE-BE10-AFF0-11BB15D40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8794" y="1701265"/>
                  <a:ext cx="3144194" cy="145296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77F625E-526C-32E4-EC4F-61A647954DF5}"/>
                    </a:ext>
                  </a:extLst>
                </p:cNvPr>
                <p:cNvSpPr txBox="1"/>
                <p:nvPr/>
              </p:nvSpPr>
              <p:spPr>
                <a:xfrm>
                  <a:off x="9033998" y="1707176"/>
                  <a:ext cx="3268972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77F625E-526C-32E4-EC4F-61A647954D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3998" y="1707176"/>
                  <a:ext cx="3268972" cy="145296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20908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86"/>
    </mc:Choice>
    <mc:Fallback xmlns="">
      <p:transition spd="slow" advTm="23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19" grpId="0" animBg="1"/>
      <p:bldP spid="21" grpId="0"/>
      <p:bldP spid="23" grpId="0"/>
      <p:bldP spid="27" grpId="0"/>
      <p:bldP spid="28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5458C5A-1A22-C833-61C1-D492DC2BC9EC}"/>
              </a:ext>
            </a:extLst>
          </p:cNvPr>
          <p:cNvGrpSpPr/>
          <p:nvPr/>
        </p:nvGrpSpPr>
        <p:grpSpPr>
          <a:xfrm>
            <a:off x="-54355" y="771625"/>
            <a:ext cx="12357325" cy="1458873"/>
            <a:chOff x="-54355" y="1701265"/>
            <a:chExt cx="12357325" cy="1458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89B6E93-552A-4B4B-182A-983E4125D0FF}"/>
                    </a:ext>
                  </a:extLst>
                </p:cNvPr>
                <p:cNvSpPr txBox="1"/>
                <p:nvPr/>
              </p:nvSpPr>
              <p:spPr>
                <a:xfrm>
                  <a:off x="-54355" y="1701265"/>
                  <a:ext cx="2839367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89B6E93-552A-4B4B-182A-983E4125D0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4355" y="1701265"/>
                  <a:ext cx="2839367" cy="145296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F8E7B30-36A6-94BE-6E11-CE33BD6466C7}"/>
                    </a:ext>
                  </a:extLst>
                </p:cNvPr>
                <p:cNvSpPr txBox="1"/>
                <p:nvPr/>
              </p:nvSpPr>
              <p:spPr>
                <a:xfrm>
                  <a:off x="2701277" y="1703486"/>
                  <a:ext cx="3261855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F8E7B30-36A6-94BE-6E11-CE33BD6466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1277" y="1703486"/>
                  <a:ext cx="3261855" cy="1452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DC3787-62AA-F555-1A6C-D0BFFEAB9ACF}"/>
                    </a:ext>
                  </a:extLst>
                </p:cNvPr>
                <p:cNvSpPr txBox="1"/>
                <p:nvPr/>
              </p:nvSpPr>
              <p:spPr>
                <a:xfrm>
                  <a:off x="5948794" y="1701265"/>
                  <a:ext cx="3144194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DC3787-62AA-F555-1A6C-D0BFFEAB9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8794" y="1701265"/>
                  <a:ext cx="3144194" cy="145296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868D0BA-D051-8BB5-4786-0B867DF4CA0D}"/>
                    </a:ext>
                  </a:extLst>
                </p:cNvPr>
                <p:cNvSpPr txBox="1"/>
                <p:nvPr/>
              </p:nvSpPr>
              <p:spPr>
                <a:xfrm>
                  <a:off x="9033998" y="1707176"/>
                  <a:ext cx="3268972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868D0BA-D051-8BB5-4786-0B867DF4CA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3998" y="1707176"/>
                  <a:ext cx="3268972" cy="145296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4B3EEA-E0CF-F284-774D-585A8701EB23}"/>
              </a:ext>
            </a:extLst>
          </p:cNvPr>
          <p:cNvSpPr txBox="1"/>
          <p:nvPr/>
        </p:nvSpPr>
        <p:spPr>
          <a:xfrm>
            <a:off x="49493" y="42607"/>
            <a:ext cx="8565422" cy="7078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4000" dirty="0"/>
              <a:t>Dirac Matrices (</a:t>
            </a:r>
            <a:r>
              <a:rPr lang="en-GB" sz="4000" dirty="0">
                <a:solidFill>
                  <a:srgbClr val="00B050"/>
                </a:solidFill>
              </a:rPr>
              <a:t>Chiral basis / Weyl basis</a:t>
            </a:r>
            <a:r>
              <a:rPr lang="en-GB" sz="4000" dirty="0"/>
              <a:t>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4EDAB6-8162-0238-DEDA-4EE1AB4BF7DF}"/>
                  </a:ext>
                </a:extLst>
              </p:cNvPr>
              <p:cNvSpPr txBox="1"/>
              <p:nvPr/>
            </p:nvSpPr>
            <p:spPr>
              <a:xfrm>
                <a:off x="6274390" y="2311598"/>
                <a:ext cx="5304658" cy="1542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CA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−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4EDAB6-8162-0238-DEDA-4EE1AB4BF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390" y="2311598"/>
                <a:ext cx="5304658" cy="15424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161A0C5-6AC7-5441-CEE9-DD0104C0992A}"/>
                  </a:ext>
                </a:extLst>
              </p:cNvPr>
              <p:cNvSpPr txBox="1"/>
              <p:nvPr/>
            </p:nvSpPr>
            <p:spPr>
              <a:xfrm>
                <a:off x="6274390" y="4673431"/>
                <a:ext cx="5304658" cy="1542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CA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CA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+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CA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161A0C5-6AC7-5441-CEE9-DD0104C09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390" y="4673431"/>
                <a:ext cx="5304658" cy="15424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0128AC-09DD-6167-6C47-FE8DB45A9A05}"/>
              </a:ext>
            </a:extLst>
          </p:cNvPr>
          <p:cNvCxnSpPr>
            <a:cxnSpLocks/>
          </p:cNvCxnSpPr>
          <p:nvPr/>
        </p:nvCxnSpPr>
        <p:spPr>
          <a:xfrm>
            <a:off x="0" y="2300787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CBCC87-8F75-6D03-74AC-40379BC98863}"/>
                  </a:ext>
                </a:extLst>
              </p:cNvPr>
              <p:cNvSpPr txBox="1"/>
              <p:nvPr/>
            </p:nvSpPr>
            <p:spPr>
              <a:xfrm>
                <a:off x="7214639" y="3694042"/>
                <a:ext cx="428314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− 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CBCC87-8F75-6D03-74AC-40379BC98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639" y="3694042"/>
                <a:ext cx="4283142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0A088F7-95AD-BCFA-525A-0AE28EBE4ACF}"/>
                  </a:ext>
                </a:extLst>
              </p:cNvPr>
              <p:cNvSpPr txBox="1"/>
              <p:nvPr/>
            </p:nvSpPr>
            <p:spPr>
              <a:xfrm>
                <a:off x="7214640" y="5996523"/>
                <a:ext cx="449861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+ 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0A088F7-95AD-BCFA-525A-0AE28EBE4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640" y="5996523"/>
                <a:ext cx="4498613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B9DD700-FD4D-1270-8993-8E07E2BE538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964440" y="2823480"/>
              <a:ext cx="708120" cy="39567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B9DD700-FD4D-1270-8993-8E07E2BE53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55080" y="2814120"/>
                <a:ext cx="726840" cy="3975480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BFF312-9C05-D6EA-5D8C-2FB560A2CFFF}"/>
              </a:ext>
            </a:extLst>
          </p:cNvPr>
          <p:cNvCxnSpPr>
            <a:cxnSpLocks/>
          </p:cNvCxnSpPr>
          <p:nvPr/>
        </p:nvCxnSpPr>
        <p:spPr>
          <a:xfrm>
            <a:off x="190036" y="4585999"/>
            <a:ext cx="1178860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6A6142F-6B52-E042-E5F8-DCBD5C1E0783}"/>
              </a:ext>
            </a:extLst>
          </p:cNvPr>
          <p:cNvGrpSpPr/>
          <p:nvPr/>
        </p:nvGrpSpPr>
        <p:grpSpPr>
          <a:xfrm>
            <a:off x="120151" y="2680683"/>
            <a:ext cx="6077264" cy="1569660"/>
            <a:chOff x="120151" y="2680683"/>
            <a:chExt cx="6077264" cy="1569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42C680C-846F-D900-9DC0-52954934BCF1}"/>
                    </a:ext>
                  </a:extLst>
                </p:cNvPr>
                <p:cNvSpPr txBox="1"/>
                <p:nvPr/>
              </p:nvSpPr>
              <p:spPr>
                <a:xfrm>
                  <a:off x="120151" y="2680683"/>
                  <a:ext cx="5293372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4800" b="0" dirty="0">
                      <a:solidFill>
                        <a:srgbClr val="002060"/>
                      </a:solidFill>
                    </a:rPr>
                    <a:t>Left Weyl Spinor </a:t>
                  </a:r>
                  <a:r>
                    <a:rPr lang="en-CA" sz="4800" b="0" dirty="0"/>
                    <a:t>=</a:t>
                  </a:r>
                </a:p>
                <a:p>
                  <a14:m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a14:m>
                  <a:r>
                    <a:rPr lang="en-CA" sz="4800" dirty="0"/>
                    <a:t> eigenspace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42C680C-846F-D900-9DC0-52954934B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151" y="2680683"/>
                  <a:ext cx="5293372" cy="1569660"/>
                </a:xfrm>
                <a:prstGeom prst="rect">
                  <a:avLst/>
                </a:prstGeom>
                <a:blipFill>
                  <a:blip r:embed="rId14"/>
                  <a:stretch>
                    <a:fillRect l="-5300" t="-8560" b="-202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AD839BF7-927F-9072-CFE2-C4CC1B59ACE9}"/>
                </a:ext>
              </a:extLst>
            </p:cNvPr>
            <p:cNvSpPr/>
            <p:nvPr/>
          </p:nvSpPr>
          <p:spPr>
            <a:xfrm>
              <a:off x="5500865" y="3078480"/>
              <a:ext cx="696550" cy="77558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E9F7006-2FE1-E97F-0B15-A7126A73A8A4}"/>
              </a:ext>
            </a:extLst>
          </p:cNvPr>
          <p:cNvGrpSpPr/>
          <p:nvPr/>
        </p:nvGrpSpPr>
        <p:grpSpPr>
          <a:xfrm>
            <a:off x="109472" y="4837473"/>
            <a:ext cx="6087943" cy="1569660"/>
            <a:chOff x="109472" y="4837473"/>
            <a:chExt cx="6087943" cy="1569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827E71A-25DC-FD70-94EC-9E81B82B85DF}"/>
                    </a:ext>
                  </a:extLst>
                </p:cNvPr>
                <p:cNvSpPr txBox="1"/>
                <p:nvPr/>
              </p:nvSpPr>
              <p:spPr>
                <a:xfrm>
                  <a:off x="109472" y="4837473"/>
                  <a:ext cx="5293372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4800" b="0" dirty="0">
                      <a:solidFill>
                        <a:srgbClr val="C00000"/>
                      </a:solidFill>
                    </a:rPr>
                    <a:t>Right Weyl Spinor </a:t>
                  </a:r>
                  <a:r>
                    <a:rPr lang="en-CA" sz="4800" b="0" dirty="0"/>
                    <a:t>=</a:t>
                  </a:r>
                </a:p>
                <a:p>
                  <a14:m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r>
                    <a:rPr lang="en-CA" sz="4800" dirty="0"/>
                    <a:t> eigenspace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827E71A-25DC-FD70-94EC-9E81B82B85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72" y="4837473"/>
                  <a:ext cx="5293372" cy="1569660"/>
                </a:xfrm>
                <a:prstGeom prst="rect">
                  <a:avLst/>
                </a:prstGeom>
                <a:blipFill>
                  <a:blip r:embed="rId15"/>
                  <a:stretch>
                    <a:fillRect l="-5300" t="-8560" b="-202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42D007FB-E68B-3757-DFFB-390D31257757}"/>
                </a:ext>
              </a:extLst>
            </p:cNvPr>
            <p:cNvSpPr/>
            <p:nvPr/>
          </p:nvSpPr>
          <p:spPr>
            <a:xfrm>
              <a:off x="5500865" y="5193059"/>
              <a:ext cx="696550" cy="77558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4192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186">
        <p:fade/>
      </p:transition>
    </mc:Choice>
    <mc:Fallback xmlns="">
      <p:transition spd="med" advTm="231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0A81CE-C8A8-9116-7B58-473F46514887}"/>
                  </a:ext>
                </a:extLst>
              </p:cNvPr>
              <p:cNvSpPr txBox="1"/>
              <p:nvPr/>
            </p:nvSpPr>
            <p:spPr>
              <a:xfrm>
                <a:off x="159482" y="228503"/>
                <a:ext cx="6146811" cy="12877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b>
                      </m:sSub>
                      <m:r>
                        <a:rPr kumimoji="0" lang="en-GB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CA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sSub>
                        <m:sSubPr>
                          <m:ctrlPr>
                            <a:rPr kumimoji="0" lang="en-CA" sz="7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7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7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0" lang="en-CA" sz="7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7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7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kumimoji="0" lang="en-CA" sz="7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7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7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kumimoji="0" lang="en-CA" sz="7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7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7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0" lang="en-CA" sz="7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0A81CE-C8A8-9116-7B58-473F46514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2" y="228503"/>
                <a:ext cx="6146811" cy="12877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D605DE22-BD6C-278C-7DF1-F5DAB251BB51}"/>
              </a:ext>
            </a:extLst>
          </p:cNvPr>
          <p:cNvGrpSpPr/>
          <p:nvPr/>
        </p:nvGrpSpPr>
        <p:grpSpPr>
          <a:xfrm>
            <a:off x="3021611" y="1731555"/>
            <a:ext cx="4466736" cy="2031326"/>
            <a:chOff x="604646" y="1731555"/>
            <a:chExt cx="4466736" cy="20313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B25CEBB-0E16-BCB1-D0CC-BC7C00CA06F5}"/>
                    </a:ext>
                  </a:extLst>
                </p:cNvPr>
                <p:cNvSpPr txBox="1"/>
                <p:nvPr/>
              </p:nvSpPr>
              <p:spPr>
                <a:xfrm>
                  <a:off x="662450" y="1731555"/>
                  <a:ext cx="422959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kumimoji="0" lang="en-CA" sz="6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½</m:t>
                          </m:r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,0</m:t>
                          </m:r>
                        </m:e>
                      </m:d>
                    </m:oMath>
                  </a14:m>
                  <a:r>
                    <a:rPr kumimoji="0" lang="en-CA" sz="6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irrep.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B25CEBB-0E16-BCB1-D0CC-BC7C00CA06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450" y="1731555"/>
                  <a:ext cx="4229590" cy="1015663"/>
                </a:xfrm>
                <a:prstGeom prst="rect">
                  <a:avLst/>
                </a:prstGeom>
                <a:blipFill>
                  <a:blip r:embed="rId5"/>
                  <a:stretch>
                    <a:fillRect t="-17964" r="-6628" b="-395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8D71C0-1878-D5E4-3F60-46748C220D60}"/>
                    </a:ext>
                  </a:extLst>
                </p:cNvPr>
                <p:cNvSpPr txBox="1"/>
                <p:nvPr/>
              </p:nvSpPr>
              <p:spPr>
                <a:xfrm>
                  <a:off x="604646" y="2747218"/>
                  <a:ext cx="4466736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CA" sz="6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6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𝛾</m:t>
                            </m:r>
                          </m:e>
                          <m:sub>
                            <m:r>
                              <a:rPr kumimoji="0" lang="en-CA" sz="6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  <m:sSub>
                          <m:sSubPr>
                            <m:ctrlPr>
                              <a:rPr kumimoji="0" lang="en-CA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𝜓</m:t>
                            </m:r>
                          </m:e>
                          <m:sub>
                            <m:r>
                              <a:rPr kumimoji="0" lang="en-CA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𝐿</m:t>
                            </m:r>
                          </m:sub>
                        </m:sSub>
                        <m: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=−</m:t>
                        </m:r>
                        <m:sSub>
                          <m:sSubPr>
                            <m:ctrlPr>
                              <a:rPr kumimoji="0" lang="en-CA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6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𝜓</m:t>
                            </m:r>
                          </m:e>
                          <m:sub>
                            <m:r>
                              <a:rPr kumimoji="0" lang="en-CA" sz="6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8D71C0-1878-D5E4-3F60-46748C220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46" y="2747218"/>
                  <a:ext cx="4466736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336D09E-900B-FD81-86D6-B9672BAA2B55}"/>
              </a:ext>
            </a:extLst>
          </p:cNvPr>
          <p:cNvGrpSpPr/>
          <p:nvPr/>
        </p:nvGrpSpPr>
        <p:grpSpPr>
          <a:xfrm>
            <a:off x="7691029" y="1731555"/>
            <a:ext cx="4592411" cy="2031325"/>
            <a:chOff x="7088069" y="1731555"/>
            <a:chExt cx="4592411" cy="20313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042D448-C201-D0A5-D30C-766C4177F1F3}"/>
                    </a:ext>
                  </a:extLst>
                </p:cNvPr>
                <p:cNvSpPr txBox="1"/>
                <p:nvPr/>
              </p:nvSpPr>
              <p:spPr>
                <a:xfrm>
                  <a:off x="7345831" y="1731555"/>
                  <a:ext cx="4076885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0" lang="en-CA" sz="6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½</m:t>
                          </m:r>
                        </m:e>
                      </m:d>
                    </m:oMath>
                  </a14:m>
                  <a:r>
                    <a:rPr kumimoji="0" lang="en-CA" sz="6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irrep.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042D448-C201-D0A5-D30C-766C4177F1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5831" y="1731555"/>
                  <a:ext cx="4076885" cy="1015663"/>
                </a:xfrm>
                <a:prstGeom prst="rect">
                  <a:avLst/>
                </a:prstGeom>
                <a:blipFill>
                  <a:blip r:embed="rId7"/>
                  <a:stretch>
                    <a:fillRect t="-17964" r="-8221" b="-395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297EC83-79AA-BFDD-2826-00C2A9D8A02C}"/>
                    </a:ext>
                  </a:extLst>
                </p:cNvPr>
                <p:cNvSpPr txBox="1"/>
                <p:nvPr/>
              </p:nvSpPr>
              <p:spPr>
                <a:xfrm>
                  <a:off x="7088069" y="2747217"/>
                  <a:ext cx="4592411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CA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6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𝛾</m:t>
                            </m:r>
                          </m:e>
                          <m:sub>
                            <m:r>
                              <a:rPr kumimoji="0" lang="en-CA" sz="6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  <m:sSub>
                          <m:sSubPr>
                            <m:ctrlPr>
                              <a:rPr kumimoji="0" lang="en-CA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𝜓</m:t>
                            </m:r>
                          </m:e>
                          <m:sub>
                            <m:r>
                              <a:rPr kumimoji="0" lang="en-CA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sub>
                        </m:sSub>
                        <m: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=+</m:t>
                        </m:r>
                        <m:sSub>
                          <m:sSubPr>
                            <m:ctrlPr>
                              <a:rPr kumimoji="0" lang="en-CA" sz="6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6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𝜓</m:t>
                            </m:r>
                          </m:e>
                          <m:sub>
                            <m:r>
                              <a:rPr kumimoji="0" lang="en-CA" sz="6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sub>
                        </m:sSub>
                      </m:oMath>
                    </m:oMathPara>
                  </a14:m>
                  <a:endPara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297EC83-79AA-BFDD-2826-00C2A9D8A0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8069" y="2747217"/>
                  <a:ext cx="4592411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1FDC51-A786-2D31-C2CD-F0DB89074AA9}"/>
              </a:ext>
            </a:extLst>
          </p:cNvPr>
          <p:cNvGrpSpPr/>
          <p:nvPr/>
        </p:nvGrpSpPr>
        <p:grpSpPr>
          <a:xfrm>
            <a:off x="3021611" y="4337595"/>
            <a:ext cx="4421339" cy="2031326"/>
            <a:chOff x="604646" y="4337595"/>
            <a:chExt cx="4421339" cy="20313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CF44281-C7F4-2D41-C176-F89869F49B1B}"/>
                    </a:ext>
                  </a:extLst>
                </p:cNvPr>
                <p:cNvSpPr txBox="1"/>
                <p:nvPr/>
              </p:nvSpPr>
              <p:spPr>
                <a:xfrm>
                  <a:off x="822960" y="4337595"/>
                  <a:ext cx="3690562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kumimoji="0" lang="en-CA" sz="6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,0</m:t>
                          </m:r>
                        </m:e>
                      </m:d>
                    </m:oMath>
                  </a14:m>
                  <a:r>
                    <a:rPr kumimoji="0" lang="en-CA" sz="6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irrep.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CF44281-C7F4-2D41-C176-F89869F49B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960" y="4337595"/>
                  <a:ext cx="3690562" cy="1015663"/>
                </a:xfrm>
                <a:prstGeom prst="rect">
                  <a:avLst/>
                </a:prstGeom>
                <a:blipFill>
                  <a:blip r:embed="rId9"/>
                  <a:stretch>
                    <a:fillRect t="-18675" r="-9241" b="-4036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9B645A6-D3B6-4E93-71D2-02E5592A6ED6}"/>
                    </a:ext>
                  </a:extLst>
                </p:cNvPr>
                <p:cNvSpPr txBox="1"/>
                <p:nvPr/>
              </p:nvSpPr>
              <p:spPr>
                <a:xfrm>
                  <a:off x="604646" y="5353258"/>
                  <a:ext cx="4421339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CA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6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𝛾</m:t>
                            </m:r>
                          </m:e>
                          <m:sub>
                            <m:r>
                              <a:rPr kumimoji="0" lang="en-CA" sz="6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  <m:sSub>
                          <m:sSubPr>
                            <m:ctrlPr>
                              <a:rPr kumimoji="0" lang="en-CA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ℱ</m:t>
                            </m:r>
                          </m:e>
                          <m:sub>
                            <m:r>
                              <a:rPr kumimoji="0" lang="en-CA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𝐿</m:t>
                            </m:r>
                          </m:sub>
                        </m:sSub>
                        <m: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=−</m:t>
                        </m:r>
                        <m:sSub>
                          <m:sSubPr>
                            <m:ctrlPr>
                              <a:rPr kumimoji="0" lang="en-CA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6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ℱ</m:t>
                            </m:r>
                          </m:e>
                          <m:sub>
                            <m:r>
                              <a:rPr kumimoji="0" lang="en-CA" sz="6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9B645A6-D3B6-4E93-71D2-02E5592A6E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46" y="5353258"/>
                  <a:ext cx="4421339" cy="10156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6829E0-FE1A-8115-3FC5-C800283B622F}"/>
              </a:ext>
            </a:extLst>
          </p:cNvPr>
          <p:cNvCxnSpPr/>
          <p:nvPr/>
        </p:nvCxnSpPr>
        <p:spPr>
          <a:xfrm>
            <a:off x="174722" y="4114800"/>
            <a:ext cx="11758198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96EA53-BD1E-8636-7C1B-D059DE284E1E}"/>
              </a:ext>
            </a:extLst>
          </p:cNvPr>
          <p:cNvGrpSpPr/>
          <p:nvPr/>
        </p:nvGrpSpPr>
        <p:grpSpPr>
          <a:xfrm>
            <a:off x="7691029" y="4337596"/>
            <a:ext cx="4547014" cy="2031325"/>
            <a:chOff x="7088069" y="4337596"/>
            <a:chExt cx="4547014" cy="20313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B5806C2-C99A-1BF2-0BBB-ACD9C09E7F5D}"/>
                    </a:ext>
                  </a:extLst>
                </p:cNvPr>
                <p:cNvSpPr txBox="1"/>
                <p:nvPr/>
              </p:nvSpPr>
              <p:spPr>
                <a:xfrm>
                  <a:off x="7429990" y="4337596"/>
                  <a:ext cx="3690562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0,1</m:t>
                          </m:r>
                        </m:e>
                      </m:d>
                    </m:oMath>
                  </a14:m>
                  <a:r>
                    <a:rPr kumimoji="0" lang="en-CA" sz="6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irrep.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B5806C2-C99A-1BF2-0BBB-ACD9C09E7F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990" y="4337596"/>
                  <a:ext cx="3690562" cy="1015663"/>
                </a:xfrm>
                <a:prstGeom prst="rect">
                  <a:avLst/>
                </a:prstGeom>
                <a:blipFill>
                  <a:blip r:embed="rId11"/>
                  <a:stretch>
                    <a:fillRect t="-18675" r="-9256" b="-4036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9EC6E5C-FE4F-507D-E914-63D6A55F580D}"/>
                    </a:ext>
                  </a:extLst>
                </p:cNvPr>
                <p:cNvSpPr txBox="1"/>
                <p:nvPr/>
              </p:nvSpPr>
              <p:spPr>
                <a:xfrm>
                  <a:off x="7088069" y="5353258"/>
                  <a:ext cx="4547014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CA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6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𝛾</m:t>
                            </m:r>
                          </m:e>
                          <m:sub>
                            <m:r>
                              <a:rPr kumimoji="0" lang="en-CA" sz="6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  <m:sSub>
                          <m:sSubPr>
                            <m:ctrlPr>
                              <a:rPr kumimoji="0" lang="en-CA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ℱ</m:t>
                            </m:r>
                          </m:e>
                          <m:sub>
                            <m:r>
                              <a:rPr kumimoji="0" lang="en-CA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sub>
                        </m:sSub>
                        <m: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=+</m:t>
                        </m:r>
                        <m:sSub>
                          <m:sSubPr>
                            <m:ctrlPr>
                              <a:rPr kumimoji="0" lang="en-CA" sz="6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6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ℱ</m:t>
                            </m:r>
                          </m:e>
                          <m:sub>
                            <m:r>
                              <a:rPr kumimoji="0" lang="en-CA" sz="6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sub>
                        </m:sSub>
                      </m:oMath>
                    </m:oMathPara>
                  </a14:m>
                  <a:endPara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9EC6E5C-FE4F-507D-E914-63D6A55F5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8069" y="5353258"/>
                  <a:ext cx="4547014" cy="10156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891621-74A8-B896-AEE7-879B2B6F9573}"/>
              </a:ext>
            </a:extLst>
          </p:cNvPr>
          <p:cNvSpPr txBox="1"/>
          <p:nvPr/>
        </p:nvSpPr>
        <p:spPr>
          <a:xfrm>
            <a:off x="342324" y="1823888"/>
            <a:ext cx="21964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Dirac</a:t>
            </a:r>
            <a:br>
              <a:rPr lang="en-CA" sz="6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CA" sz="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Spinor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39A54-5C68-6D63-86C5-AC33964E0B9E}"/>
              </a:ext>
            </a:extLst>
          </p:cNvPr>
          <p:cNvSpPr txBox="1"/>
          <p:nvPr/>
        </p:nvSpPr>
        <p:spPr>
          <a:xfrm>
            <a:off x="133647" y="4481066"/>
            <a:ext cx="26137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Faraday</a:t>
            </a:r>
            <a:br>
              <a:rPr lang="en-CA" sz="6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CA" sz="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Tensor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968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08"/>
    </mc:Choice>
    <mc:Fallback xmlns="">
      <p:transition spd="slow" advTm="13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0A81CE-C8A8-9116-7B58-473F46514887}"/>
                  </a:ext>
                </a:extLst>
              </p:cNvPr>
              <p:cNvSpPr txBox="1"/>
              <p:nvPr/>
            </p:nvSpPr>
            <p:spPr>
              <a:xfrm>
                <a:off x="159482" y="228503"/>
                <a:ext cx="6146811" cy="12877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72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0A81CE-C8A8-9116-7B58-473F46514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2" y="228503"/>
                <a:ext cx="6146811" cy="1287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0F6F8A-ABE8-9951-2C63-FAE3547842F8}"/>
                  </a:ext>
                </a:extLst>
              </p:cNvPr>
              <p:cNvSpPr txBox="1"/>
              <p:nvPr/>
            </p:nvSpPr>
            <p:spPr>
              <a:xfrm>
                <a:off x="7955170" y="995540"/>
                <a:ext cx="4077348" cy="410702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0F6F8A-ABE8-9951-2C63-FAE354784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170" y="995540"/>
                <a:ext cx="4077348" cy="41070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DE7F41-39EB-9A53-E8A8-AEAE58124DAD}"/>
                  </a:ext>
                </a:extLst>
              </p:cNvPr>
              <p:cNvSpPr txBox="1"/>
              <p:nvPr/>
            </p:nvSpPr>
            <p:spPr>
              <a:xfrm>
                <a:off x="7955170" y="5102562"/>
                <a:ext cx="4077348" cy="162903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CA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DE7F41-39EB-9A53-E8A8-AEAE58124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170" y="5102562"/>
                <a:ext cx="4077348" cy="1629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3AE8E-3280-10D1-2066-89FADD17460B}"/>
                  </a:ext>
                </a:extLst>
              </p:cNvPr>
              <p:cNvSpPr txBox="1"/>
              <p:nvPr/>
            </p:nvSpPr>
            <p:spPr>
              <a:xfrm>
                <a:off x="6586939" y="102956"/>
                <a:ext cx="560506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4400" dirty="0"/>
                  <a:t>Clifford Algebra </a:t>
                </a:r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3AE8E-3280-10D1-2066-89FADD174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939" y="102956"/>
                <a:ext cx="5605061" cy="769441"/>
              </a:xfrm>
              <a:prstGeom prst="rect">
                <a:avLst/>
              </a:prstGeom>
              <a:blipFill>
                <a:blip r:embed="rId6"/>
                <a:stretch>
                  <a:fillRect l="-4461" t="-16667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B9C74F-9F9B-37D8-6194-ACF783C409D1}"/>
                  </a:ext>
                </a:extLst>
              </p:cNvPr>
              <p:cNvSpPr txBox="1"/>
              <p:nvPr/>
            </p:nvSpPr>
            <p:spPr>
              <a:xfrm>
                <a:off x="79621" y="2012433"/>
                <a:ext cx="6028552" cy="4894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      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CA" sz="54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5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CA" sz="5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5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5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CA" sz="5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5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5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sSub>
                        <m:sSubPr>
                          <m:ctrlPr>
                            <a:rPr lang="en-CA" sz="5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CA" sz="5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CA" sz="5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B9C74F-9F9B-37D8-6194-ACF783C40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1" y="2012433"/>
                <a:ext cx="6028552" cy="48946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1AA6F7F-E5AE-F15D-F488-9EAEA9697E9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08400" y="2942400"/>
              <a:ext cx="9129600" cy="3882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1AA6F7F-E5AE-F15D-F488-9EAEA9697E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99040" y="2933040"/>
                <a:ext cx="9148320" cy="3901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0602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977">
        <p:fade/>
      </p:transition>
    </mc:Choice>
    <mc:Fallback xmlns="">
      <p:transition spd="med" advTm="619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8C728B-9199-5C3E-DDF9-4F2C57DEC1B6}"/>
                  </a:ext>
                </a:extLst>
              </p:cNvPr>
              <p:cNvSpPr txBox="1"/>
              <p:nvPr/>
            </p:nvSpPr>
            <p:spPr>
              <a:xfrm>
                <a:off x="1" y="44944"/>
                <a:ext cx="539115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Lie Algebra </a:t>
                </a:r>
                <a14:m>
                  <m:oMath xmlns:m="http://schemas.openxmlformats.org/officeDocument/2006/math">
                    <m:r>
                      <a:rPr kumimoji="0" lang="en-GB" sz="4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𝔰</m:t>
                    </m:r>
                    <m:sSup>
                      <m:sSup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𝔬</m:t>
                        </m:r>
                      </m:e>
                      <m:sup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</m:sup>
                    </m:sSup>
                    <m:r>
                      <a:rPr kumimoji="0" lang="en-GB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(1,3)</m:t>
                    </m:r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sz="4800" dirty="0">
                    <a:solidFill>
                      <a:prstClr val="black"/>
                    </a:solidFill>
                    <a:latin typeface="Calibri" panose="020F0502020204030204"/>
                  </a:rPr>
                  <a:t>commutators</a:t>
                </a:r>
                <a:endPara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8C728B-9199-5C3E-DDF9-4F2C57DEC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4944"/>
                <a:ext cx="5391150" cy="1569660"/>
              </a:xfrm>
              <a:prstGeom prst="rect">
                <a:avLst/>
              </a:prstGeom>
              <a:blipFill>
                <a:blip r:embed="rId3"/>
                <a:stretch>
                  <a:fillRect l="-3846" t="-8527" b="-19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03345B0-9CBB-719C-4470-1F18F306764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95900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320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03345B0-9CBB-719C-4470-1F18F306764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95900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64138" t="-4839" r="-204138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24359" t="-4839" r="-89744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5797" t="-4839" r="-1449" b="-121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464138" t="-105691" r="-204138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524359" t="-105691" r="-89744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705797" t="-105691" r="-1449" b="-227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F87669-BDF5-9079-689B-31C0B61C5C8C}"/>
                  </a:ext>
                </a:extLst>
              </p:cNvPr>
              <p:cNvSpPr txBox="1"/>
              <p:nvPr/>
            </p:nvSpPr>
            <p:spPr>
              <a:xfrm>
                <a:off x="147485" y="1686288"/>
                <a:ext cx="3754336" cy="2429319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851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851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851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𝑦𝑧</m:t>
                              </m:r>
                            </m:sub>
                          </m:sSub>
                          <m:r>
                            <a:rPr kumimoji="0" lang="en-CA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851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851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851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kumimoji="0" lang="en-CA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GB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851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851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𝐽</m:t>
                          </m:r>
                        </m:e>
                        <m:sub>
                          <m:r>
                            <a:rPr kumimoji="0" lang="en-GB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851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851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851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851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𝑥𝑦</m:t>
                              </m:r>
                            </m:sub>
                          </m:sSub>
                          <m:r>
                            <a:rPr kumimoji="0" lang="en-CA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851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851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851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kumimoji="0" lang="en-CA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GB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851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851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𝐽</m:t>
                          </m:r>
                        </m:e>
                        <m:sub>
                          <m:r>
                            <a:rPr kumimoji="0" lang="en-GB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851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851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851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851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𝑧𝑥</m:t>
                              </m:r>
                            </m:sub>
                          </m:sSub>
                          <m:r>
                            <a:rPr kumimoji="0" lang="en-CA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851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851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851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kumimoji="0" lang="en-CA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GB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851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851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𝐽</m:t>
                          </m:r>
                        </m:e>
                        <m:sub>
                          <m:r>
                            <a:rPr kumimoji="0" lang="en-GB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851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F87669-BDF5-9079-689B-31C0B61C5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5" y="1686288"/>
                <a:ext cx="3754336" cy="24293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6C3EE2-F8C0-AB17-D79A-9DF348041CF2}"/>
                  </a:ext>
                </a:extLst>
              </p:cNvPr>
              <p:cNvSpPr txBox="1"/>
              <p:nvPr/>
            </p:nvSpPr>
            <p:spPr>
              <a:xfrm>
                <a:off x="90335" y="4321498"/>
                <a:ext cx="4497286" cy="2327432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𝑡𝑥</m:t>
                              </m:r>
                            </m:sub>
                          </m:sSub>
                          <m:r>
                            <a:rPr kumimoji="0" lang="en-CA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𝑡𝑦</m:t>
                              </m:r>
                            </m:sub>
                          </m:sSub>
                        </m:e>
                      </m:d>
                      <m:r>
                        <a:rPr kumimoji="0" lang="en-CA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GB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851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851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𝐽</m:t>
                          </m:r>
                        </m:e>
                        <m:sub>
                          <m:r>
                            <a:rPr kumimoji="0" lang="en-GB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851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𝑡𝑧</m:t>
                              </m:r>
                            </m:sub>
                          </m:sSub>
                          <m:r>
                            <a:rPr kumimoji="0" lang="en-CA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GB" sz="4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kumimoji="0" lang="en-CA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GB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851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851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𝐽</m:t>
                          </m:r>
                        </m:e>
                        <m:sub>
                          <m:r>
                            <a:rPr kumimoji="0" lang="en-GB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851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𝑡𝑦</m:t>
                              </m:r>
                            </m:sub>
                          </m:sSub>
                          <m:r>
                            <a:rPr kumimoji="0" lang="en-CA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𝑡𝑧</m:t>
                              </m:r>
                            </m:sub>
                          </m:sSub>
                        </m:e>
                      </m:d>
                      <m:r>
                        <a:rPr kumimoji="0" lang="en-CA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GB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851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851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𝐽</m:t>
                          </m:r>
                        </m:e>
                        <m:sub>
                          <m:r>
                            <a:rPr kumimoji="0" lang="en-GB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851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6C3EE2-F8C0-AB17-D79A-9DF348041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5" y="4321498"/>
                <a:ext cx="4497286" cy="23274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8ABFDA32-8CFA-2300-4D86-362F53976C9A}"/>
              </a:ext>
            </a:extLst>
          </p:cNvPr>
          <p:cNvGrpSpPr/>
          <p:nvPr/>
        </p:nvGrpSpPr>
        <p:grpSpPr>
          <a:xfrm>
            <a:off x="4572619" y="1678029"/>
            <a:ext cx="4692663" cy="5141001"/>
            <a:chOff x="7694714" y="1678029"/>
            <a:chExt cx="4692663" cy="51410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583C118-DFF9-2278-5129-044782D4B5BB}"/>
                    </a:ext>
                  </a:extLst>
                </p:cNvPr>
                <p:cNvSpPr txBox="1"/>
                <p:nvPr/>
              </p:nvSpPr>
              <p:spPr>
                <a:xfrm>
                  <a:off x="7716412" y="1678029"/>
                  <a:ext cx="4670965" cy="1650324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𝑦𝑧</m:t>
                                </m:r>
                              </m:sub>
                            </m:sSub>
                            <m: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𝑡𝑦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4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GB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GB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GB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𝑦𝑧</m:t>
                                </m:r>
                              </m:sub>
                            </m:sSub>
                            <m: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𝑡𝑧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4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GB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GB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583C118-DFF9-2278-5129-044782D4B5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6412" y="1678029"/>
                  <a:ext cx="4670965" cy="165032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3DF4DB8-6CB6-A3F4-1C42-EFCA8538D409}"/>
                    </a:ext>
                  </a:extLst>
                </p:cNvPr>
                <p:cNvSpPr txBox="1"/>
                <p:nvPr/>
              </p:nvSpPr>
              <p:spPr>
                <a:xfrm>
                  <a:off x="7731652" y="3457254"/>
                  <a:ext cx="4655725" cy="1499962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𝑧𝑥</m:t>
                                </m:r>
                              </m:sub>
                            </m:sSub>
                            <m:r>
                              <a:rPr kumimoji="0" lang="en-CA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  <m:r>
                                  <a:rPr kumimoji="0" lang="en-GB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4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GB" sz="4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GB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𝑡𝑥</m:t>
                            </m:r>
                          </m:sub>
                        </m:sSub>
                      </m:oMath>
                    </m:oMathPara>
                  </a14:m>
                  <a:endPara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𝑧𝑥</m:t>
                                </m:r>
                              </m:sub>
                            </m:sSub>
                            <m:r>
                              <a:rPr kumimoji="0" lang="en-CA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  <m:r>
                                  <a:rPr kumimoji="0" lang="en-GB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4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GB" sz="4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𝑡𝑧</m:t>
                            </m:r>
                          </m:sub>
                        </m:sSub>
                      </m:oMath>
                    </m:oMathPara>
                  </a14:m>
                  <a:endPara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3DF4DB8-6CB6-A3F4-1C42-EFCA8538D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1652" y="3457254"/>
                  <a:ext cx="4655725" cy="149996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ED0216D-A43F-4293-A6AB-E3CB1E03C274}"/>
                    </a:ext>
                  </a:extLst>
                </p:cNvPr>
                <p:cNvSpPr txBox="1"/>
                <p:nvPr/>
              </p:nvSpPr>
              <p:spPr>
                <a:xfrm>
                  <a:off x="7694714" y="5168706"/>
                  <a:ext cx="4497286" cy="1650324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𝑥𝑦</m:t>
                                </m:r>
                              </m:sub>
                            </m:sSub>
                            <m: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  <m:r>
                                  <a:rPr kumimoji="0" lang="en-GB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4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GB" sz="4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GB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GB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𝑥𝑦</m:t>
                                </m:r>
                              </m:sub>
                            </m:sSub>
                            <m: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  <m:r>
                                  <a:rPr kumimoji="0" lang="en-GB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4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GB" sz="4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GB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ED0216D-A43F-4293-A6AB-E3CB1E03C2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4714" y="5168706"/>
                  <a:ext cx="4497286" cy="165032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A5832E6-49A4-75F8-B480-5116B360DB1C}"/>
              </a:ext>
            </a:extLst>
          </p:cNvPr>
          <p:cNvSpPr txBox="1"/>
          <p:nvPr/>
        </p:nvSpPr>
        <p:spPr>
          <a:xfrm>
            <a:off x="9030722" y="2900947"/>
            <a:ext cx="3027928" cy="2308324"/>
          </a:xfrm>
          <a:prstGeom prst="rect">
            <a:avLst/>
          </a:prstGeom>
          <a:solidFill>
            <a:srgbClr val="FFF5D9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(all other commutation relations go to zero)</a:t>
            </a:r>
            <a:endParaRPr kumimoji="0" lang="en-CA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176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06">
        <p:fade/>
      </p:transition>
    </mc:Choice>
    <mc:Fallback xmlns="">
      <p:transition spd="med" advTm="1606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70D8294-493C-EB7F-B42C-B962E3A25B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6180494"/>
                  </p:ext>
                </p:extLst>
              </p:nvPr>
            </p:nvGraphicFramePr>
            <p:xfrm>
              <a:off x="202345" y="128465"/>
              <a:ext cx="11802086" cy="2380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01043">
                      <a:extLst>
                        <a:ext uri="{9D8B030D-6E8A-4147-A177-3AD203B41FA5}">
                          <a16:colId xmlns:a16="http://schemas.microsoft.com/office/drawing/2014/main" val="3108625007"/>
                        </a:ext>
                      </a:extLst>
                    </a:gridCol>
                    <a:gridCol w="5901043">
                      <a:extLst>
                        <a:ext uri="{9D8B030D-6E8A-4147-A177-3AD203B41FA5}">
                          <a16:colId xmlns:a16="http://schemas.microsoft.com/office/drawing/2014/main" val="598534671"/>
                        </a:ext>
                      </a:extLst>
                    </a:gridCol>
                  </a:tblGrid>
                  <a:tr h="162495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04469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70D8294-493C-EB7F-B42C-B962E3A25B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6180494"/>
                  </p:ext>
                </p:extLst>
              </p:nvPr>
            </p:nvGraphicFramePr>
            <p:xfrm>
              <a:off x="202345" y="128465"/>
              <a:ext cx="11802086" cy="2380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01043">
                      <a:extLst>
                        <a:ext uri="{9D8B030D-6E8A-4147-A177-3AD203B41FA5}">
                          <a16:colId xmlns:a16="http://schemas.microsoft.com/office/drawing/2014/main" val="3108625007"/>
                        </a:ext>
                      </a:extLst>
                    </a:gridCol>
                    <a:gridCol w="5901043">
                      <a:extLst>
                        <a:ext uri="{9D8B030D-6E8A-4147-A177-3AD203B41FA5}">
                          <a16:colId xmlns:a16="http://schemas.microsoft.com/office/drawing/2014/main" val="598534671"/>
                        </a:ext>
                      </a:extLst>
                    </a:gridCol>
                  </a:tblGrid>
                  <a:tr h="23806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" t="-256" r="-100103" b="-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07" t="-256" r="-207" b="-5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04469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F11041-9947-63D0-E7E4-C9530BC7A8E8}"/>
                  </a:ext>
                </a:extLst>
              </p:cNvPr>
              <p:cNvSpPr txBox="1"/>
              <p:nvPr/>
            </p:nvSpPr>
            <p:spPr>
              <a:xfrm>
                <a:off x="142202" y="2824509"/>
                <a:ext cx="12167028" cy="3971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F11041-9947-63D0-E7E4-C9530BC7A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02" y="2824509"/>
                <a:ext cx="12167028" cy="39718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9DBCEE7-4CEC-D8B8-D8C8-7CBE5879FA8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20190" y="2902560"/>
              <a:ext cx="6282000" cy="3915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9DBCEE7-4CEC-D8B8-D8C8-7CBE5879F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0830" y="2893200"/>
                <a:ext cx="6300720" cy="39340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2FAE3854-0CFE-8CD3-A17D-323A637EE7A9}"/>
              </a:ext>
            </a:extLst>
          </p:cNvPr>
          <p:cNvSpPr/>
          <p:nvPr/>
        </p:nvSpPr>
        <p:spPr>
          <a:xfrm>
            <a:off x="190083" y="2741205"/>
            <a:ext cx="816913" cy="4055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689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02"/>
    </mc:Choice>
    <mc:Fallback xmlns="">
      <p:transition spd="slow" advTm="35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E217DED-60DA-67AA-681E-8BE281BC0A5D}"/>
              </a:ext>
            </a:extLst>
          </p:cNvPr>
          <p:cNvGrpSpPr/>
          <p:nvPr/>
        </p:nvGrpSpPr>
        <p:grpSpPr>
          <a:xfrm>
            <a:off x="7284960" y="2455316"/>
            <a:ext cx="4719471" cy="4158844"/>
            <a:chOff x="7284960" y="2455316"/>
            <a:chExt cx="4719471" cy="41588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55FB77-CABE-21E6-1AB6-9F1E97F516F7}"/>
                </a:ext>
              </a:extLst>
            </p:cNvPr>
            <p:cNvSpPr/>
            <p:nvPr/>
          </p:nvSpPr>
          <p:spPr>
            <a:xfrm>
              <a:off x="7284960" y="2509144"/>
              <a:ext cx="4719471" cy="4105016"/>
            </a:xfrm>
            <a:prstGeom prst="rect">
              <a:avLst/>
            </a:prstGeom>
            <a:solidFill>
              <a:srgbClr val="DFC9EF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1AAF1B-DA6C-F51E-08ED-AAD05240822C}"/>
                </a:ext>
              </a:extLst>
            </p:cNvPr>
            <p:cNvSpPr txBox="1"/>
            <p:nvPr/>
          </p:nvSpPr>
          <p:spPr>
            <a:xfrm>
              <a:off x="8023514" y="2455316"/>
              <a:ext cx="32423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b="1" dirty="0">
                  <a:solidFill>
                    <a:srgbClr val="7030A0"/>
                  </a:solidFill>
                </a:rPr>
                <a:t>eigen-bivector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D1D579C-B80E-5F86-5221-6609E5575878}"/>
              </a:ext>
            </a:extLst>
          </p:cNvPr>
          <p:cNvGrpSpPr/>
          <p:nvPr/>
        </p:nvGrpSpPr>
        <p:grpSpPr>
          <a:xfrm>
            <a:off x="3519947" y="2455316"/>
            <a:ext cx="3765013" cy="4158844"/>
            <a:chOff x="3519947" y="2455316"/>
            <a:chExt cx="3765013" cy="415884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10E25F8-8431-EECE-3C93-2E3B07E2C5E4}"/>
                </a:ext>
              </a:extLst>
            </p:cNvPr>
            <p:cNvGrpSpPr/>
            <p:nvPr/>
          </p:nvGrpSpPr>
          <p:grpSpPr>
            <a:xfrm>
              <a:off x="3519947" y="2509144"/>
              <a:ext cx="3765013" cy="4105016"/>
              <a:chOff x="3519947" y="2509144"/>
              <a:chExt cx="3765013" cy="4105016"/>
            </a:xfrm>
            <a:solidFill>
              <a:srgbClr val="FFC8A3">
                <a:alpha val="67000"/>
              </a:srgbClr>
            </a:solidFill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41842E-905B-2AF8-91A0-20CFE77E2F9E}"/>
                  </a:ext>
                </a:extLst>
              </p:cNvPr>
              <p:cNvSpPr/>
              <p:nvPr/>
            </p:nvSpPr>
            <p:spPr>
              <a:xfrm>
                <a:off x="6400799" y="2509144"/>
                <a:ext cx="884161" cy="41050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46A5405-6437-4EF1-8B18-EE6FC069F611}"/>
                  </a:ext>
                </a:extLst>
              </p:cNvPr>
              <p:cNvSpPr/>
              <p:nvPr/>
            </p:nvSpPr>
            <p:spPr>
              <a:xfrm>
                <a:off x="3519947" y="2509144"/>
                <a:ext cx="2880851" cy="6175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137B76-4B67-A317-3211-F3933C371813}"/>
                </a:ext>
              </a:extLst>
            </p:cNvPr>
            <p:cNvSpPr txBox="1"/>
            <p:nvPr/>
          </p:nvSpPr>
          <p:spPr>
            <a:xfrm>
              <a:off x="3659723" y="2455316"/>
              <a:ext cx="24823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b="1" dirty="0">
                  <a:solidFill>
                    <a:srgbClr val="D25500"/>
                  </a:solidFill>
                </a:rPr>
                <a:t>eigenvalue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70D8294-493C-EB7F-B42C-B962E3A25B1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2345" y="128465"/>
              <a:ext cx="11802086" cy="2380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01043">
                      <a:extLst>
                        <a:ext uri="{9D8B030D-6E8A-4147-A177-3AD203B41FA5}">
                          <a16:colId xmlns:a16="http://schemas.microsoft.com/office/drawing/2014/main" val="3108625007"/>
                        </a:ext>
                      </a:extLst>
                    </a:gridCol>
                    <a:gridCol w="5901043">
                      <a:extLst>
                        <a:ext uri="{9D8B030D-6E8A-4147-A177-3AD203B41FA5}">
                          <a16:colId xmlns:a16="http://schemas.microsoft.com/office/drawing/2014/main" val="598534671"/>
                        </a:ext>
                      </a:extLst>
                    </a:gridCol>
                  </a:tblGrid>
                  <a:tr h="162495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04469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70D8294-493C-EB7F-B42C-B962E3A25B1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2345" y="128465"/>
              <a:ext cx="11802086" cy="2380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01043">
                      <a:extLst>
                        <a:ext uri="{9D8B030D-6E8A-4147-A177-3AD203B41FA5}">
                          <a16:colId xmlns:a16="http://schemas.microsoft.com/office/drawing/2014/main" val="3108625007"/>
                        </a:ext>
                      </a:extLst>
                    </a:gridCol>
                    <a:gridCol w="5901043">
                      <a:extLst>
                        <a:ext uri="{9D8B030D-6E8A-4147-A177-3AD203B41FA5}">
                          <a16:colId xmlns:a16="http://schemas.microsoft.com/office/drawing/2014/main" val="598534671"/>
                        </a:ext>
                      </a:extLst>
                    </a:gridCol>
                  </a:tblGrid>
                  <a:tr h="23806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" t="-256" r="-100103" b="-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07" t="-256" r="-207" b="-5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04469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F11041-9947-63D0-E7E4-C9530BC7A8E8}"/>
                  </a:ext>
                </a:extLst>
              </p:cNvPr>
              <p:cNvSpPr txBox="1"/>
              <p:nvPr/>
            </p:nvSpPr>
            <p:spPr>
              <a:xfrm>
                <a:off x="142202" y="2824509"/>
                <a:ext cx="12167028" cy="3971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F11041-9947-63D0-E7E4-C9530BC7A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02" y="2824509"/>
                <a:ext cx="12167028" cy="39718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9DBCEE7-4CEC-D8B8-D8C8-7CBE5879FA8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20190" y="2902560"/>
              <a:ext cx="6282000" cy="3915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9DBCEE7-4CEC-D8B8-D8C8-7CBE5879F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0830" y="2893200"/>
                <a:ext cx="6300720" cy="3934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8029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02"/>
    </mc:Choice>
    <mc:Fallback xmlns="">
      <p:transition spd="slow" advTm="35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70D8294-493C-EB7F-B42C-B962E3A25B1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2345" y="128465"/>
              <a:ext cx="11802086" cy="2380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01043">
                      <a:extLst>
                        <a:ext uri="{9D8B030D-6E8A-4147-A177-3AD203B41FA5}">
                          <a16:colId xmlns:a16="http://schemas.microsoft.com/office/drawing/2014/main" val="3108625007"/>
                        </a:ext>
                      </a:extLst>
                    </a:gridCol>
                    <a:gridCol w="5901043">
                      <a:extLst>
                        <a:ext uri="{9D8B030D-6E8A-4147-A177-3AD203B41FA5}">
                          <a16:colId xmlns:a16="http://schemas.microsoft.com/office/drawing/2014/main" val="598534671"/>
                        </a:ext>
                      </a:extLst>
                    </a:gridCol>
                  </a:tblGrid>
                  <a:tr h="162495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04469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70D8294-493C-EB7F-B42C-B962E3A25B1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2345" y="128465"/>
              <a:ext cx="11802086" cy="2380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01043">
                      <a:extLst>
                        <a:ext uri="{9D8B030D-6E8A-4147-A177-3AD203B41FA5}">
                          <a16:colId xmlns:a16="http://schemas.microsoft.com/office/drawing/2014/main" val="3108625007"/>
                        </a:ext>
                      </a:extLst>
                    </a:gridCol>
                    <a:gridCol w="5901043">
                      <a:extLst>
                        <a:ext uri="{9D8B030D-6E8A-4147-A177-3AD203B41FA5}">
                          <a16:colId xmlns:a16="http://schemas.microsoft.com/office/drawing/2014/main" val="598534671"/>
                        </a:ext>
                      </a:extLst>
                    </a:gridCol>
                  </a:tblGrid>
                  <a:tr h="23806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" t="-256" r="-100103" b="-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07" t="-256" r="-207" b="-5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04469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F11041-9947-63D0-E7E4-C9530BC7A8E8}"/>
                  </a:ext>
                </a:extLst>
              </p:cNvPr>
              <p:cNvSpPr txBox="1"/>
              <p:nvPr/>
            </p:nvSpPr>
            <p:spPr>
              <a:xfrm>
                <a:off x="142202" y="2824509"/>
                <a:ext cx="5649000" cy="3971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F11041-9947-63D0-E7E4-C9530BC7A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02" y="2824509"/>
                <a:ext cx="5649000" cy="39718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DE75F3-C780-ECD4-0CB3-206F8C1E4C44}"/>
                  </a:ext>
                </a:extLst>
              </p:cNvPr>
              <p:cNvSpPr txBox="1"/>
              <p:nvPr/>
            </p:nvSpPr>
            <p:spPr>
              <a:xfrm>
                <a:off x="7395625" y="2824509"/>
                <a:ext cx="4933535" cy="4114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5400" dirty="0"/>
              </a:p>
              <a:p>
                <a:pPr>
                  <a:spcAft>
                    <a:spcPts val="3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5400" dirty="0"/>
              </a:p>
              <a:p>
                <a:pPr>
                  <a:spcAft>
                    <a:spcPts val="3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DE75F3-C780-ECD4-0CB3-206F8C1E4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5625" y="2824509"/>
                <a:ext cx="4933535" cy="41147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8032AFA2-D5F1-C98C-2B97-28F727F2C410}"/>
              </a:ext>
            </a:extLst>
          </p:cNvPr>
          <p:cNvGrpSpPr/>
          <p:nvPr/>
        </p:nvGrpSpPr>
        <p:grpSpPr>
          <a:xfrm>
            <a:off x="5573616" y="3419793"/>
            <a:ext cx="1924464" cy="2573071"/>
            <a:chOff x="5573616" y="3450273"/>
            <a:chExt cx="1924464" cy="2573071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04AD9E7A-DC03-794C-3035-205239AD650D}"/>
                </a:ext>
              </a:extLst>
            </p:cNvPr>
            <p:cNvSpPr/>
            <p:nvPr/>
          </p:nvSpPr>
          <p:spPr>
            <a:xfrm>
              <a:off x="5573616" y="3450273"/>
              <a:ext cx="1924464" cy="2573071"/>
            </a:xfrm>
            <a:prstGeom prst="rightArrow">
              <a:avLst>
                <a:gd name="adj1" fmla="val 78449"/>
                <a:gd name="adj2" fmla="val 23871"/>
              </a:avLst>
            </a:prstGeom>
            <a:solidFill>
              <a:srgbClr val="FFEBEB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kumimoji="0" lang="en-CA" sz="40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5A553C5-5016-8782-3FAE-A1EF72F9F307}"/>
                    </a:ext>
                  </a:extLst>
                </p:cNvPr>
                <p:cNvSpPr txBox="1"/>
                <p:nvPr/>
              </p:nvSpPr>
              <p:spPr>
                <a:xfrm>
                  <a:off x="5573616" y="3730635"/>
                  <a:ext cx="1863504" cy="2206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Aft>
                      <a:spcPts val="18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3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kumimoji="0" lang="en-CA" sz="3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→−</m:t>
                        </m:r>
                        <m:sSub>
                          <m:sSubPr>
                            <m:ctrlPr>
                              <a:rPr lang="en-CA" sz="3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kumimoji="0" lang="en-CA" sz="3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lvl="0" algn="ctr">
                    <a:spcAft>
                      <a:spcPts val="18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3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kumimoji="0" lang="en-CA" sz="3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kumimoji="0" lang="en-CA" sz="3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3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kumimoji="0" lang="en-CA" sz="3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lvl="0" algn="ctr">
                    <a:spcAft>
                      <a:spcPts val="18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3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kumimoji="0" lang="en-CA" sz="3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kumimoji="0" lang="en-CA" sz="3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3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kumimoji="0" lang="en-CA" sz="3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5A553C5-5016-8782-3FAE-A1EF72F9F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3616" y="3730635"/>
                  <a:ext cx="1863504" cy="22062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69368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202">
        <p:fade/>
      </p:transition>
    </mc:Choice>
    <mc:Fallback xmlns="">
      <p:transition spd="med" advTm="352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70D8294-493C-EB7F-B42C-B962E3A25B1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2345" y="128465"/>
              <a:ext cx="11802086" cy="2380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01043">
                      <a:extLst>
                        <a:ext uri="{9D8B030D-6E8A-4147-A177-3AD203B41FA5}">
                          <a16:colId xmlns:a16="http://schemas.microsoft.com/office/drawing/2014/main" val="3108625007"/>
                        </a:ext>
                      </a:extLst>
                    </a:gridCol>
                    <a:gridCol w="5901043">
                      <a:extLst>
                        <a:ext uri="{9D8B030D-6E8A-4147-A177-3AD203B41FA5}">
                          <a16:colId xmlns:a16="http://schemas.microsoft.com/office/drawing/2014/main" val="598534671"/>
                        </a:ext>
                      </a:extLst>
                    </a:gridCol>
                  </a:tblGrid>
                  <a:tr h="162495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04469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70D8294-493C-EB7F-B42C-B962E3A25B1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2345" y="128465"/>
              <a:ext cx="11802086" cy="2380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01043">
                      <a:extLst>
                        <a:ext uri="{9D8B030D-6E8A-4147-A177-3AD203B41FA5}">
                          <a16:colId xmlns:a16="http://schemas.microsoft.com/office/drawing/2014/main" val="3108625007"/>
                        </a:ext>
                      </a:extLst>
                    </a:gridCol>
                    <a:gridCol w="5901043">
                      <a:extLst>
                        <a:ext uri="{9D8B030D-6E8A-4147-A177-3AD203B41FA5}">
                          <a16:colId xmlns:a16="http://schemas.microsoft.com/office/drawing/2014/main" val="598534671"/>
                        </a:ext>
                      </a:extLst>
                    </a:gridCol>
                  </a:tblGrid>
                  <a:tr h="23806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" t="-256" r="-100103" b="-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07" t="-256" r="-207" b="-5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04469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F11041-9947-63D0-E7E4-C9530BC7A8E8}"/>
                  </a:ext>
                </a:extLst>
              </p:cNvPr>
              <p:cNvSpPr txBox="1"/>
              <p:nvPr/>
            </p:nvSpPr>
            <p:spPr>
              <a:xfrm>
                <a:off x="50761" y="2824509"/>
                <a:ext cx="12278399" cy="3812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56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CA" sz="5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5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6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CA" sz="5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56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A" sz="5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5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6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56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5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CA" sz="5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5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6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CA" sz="5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56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A" sz="5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5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6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56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5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CA" sz="5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5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6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CA" sz="5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56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A" sz="5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5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6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5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F11041-9947-63D0-E7E4-C9530BC7A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" y="2824509"/>
                <a:ext cx="12278399" cy="38123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411675E-5AAD-17BF-6AAB-399674404A7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09800" y="2884320"/>
              <a:ext cx="861120" cy="3257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411675E-5AAD-17BF-6AAB-399674404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00440" y="2874960"/>
                <a:ext cx="879840" cy="3276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326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343">
        <p:fade/>
      </p:transition>
    </mc:Choice>
    <mc:Fallback xmlns="">
      <p:transition spd="med" advTm="103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70D8294-493C-EB7F-B42C-B962E3A25B1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2345" y="128465"/>
              <a:ext cx="11802086" cy="2380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01043">
                      <a:extLst>
                        <a:ext uri="{9D8B030D-6E8A-4147-A177-3AD203B41FA5}">
                          <a16:colId xmlns:a16="http://schemas.microsoft.com/office/drawing/2014/main" val="3108625007"/>
                        </a:ext>
                      </a:extLst>
                    </a:gridCol>
                    <a:gridCol w="5901043">
                      <a:extLst>
                        <a:ext uri="{9D8B030D-6E8A-4147-A177-3AD203B41FA5}">
                          <a16:colId xmlns:a16="http://schemas.microsoft.com/office/drawing/2014/main" val="598534671"/>
                        </a:ext>
                      </a:extLst>
                    </a:gridCol>
                  </a:tblGrid>
                  <a:tr h="162495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04469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70D8294-493C-EB7F-B42C-B962E3A25B1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2345" y="128465"/>
              <a:ext cx="11802086" cy="2380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01043">
                      <a:extLst>
                        <a:ext uri="{9D8B030D-6E8A-4147-A177-3AD203B41FA5}">
                          <a16:colId xmlns:a16="http://schemas.microsoft.com/office/drawing/2014/main" val="3108625007"/>
                        </a:ext>
                      </a:extLst>
                    </a:gridCol>
                    <a:gridCol w="5901043">
                      <a:extLst>
                        <a:ext uri="{9D8B030D-6E8A-4147-A177-3AD203B41FA5}">
                          <a16:colId xmlns:a16="http://schemas.microsoft.com/office/drawing/2014/main" val="598534671"/>
                        </a:ext>
                      </a:extLst>
                    </a:gridCol>
                  </a:tblGrid>
                  <a:tr h="23806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" t="-256" r="-100103" b="-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07" t="-256" r="-207" b="-5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04469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F11041-9947-63D0-E7E4-C9530BC7A8E8}"/>
                  </a:ext>
                </a:extLst>
              </p:cNvPr>
              <p:cNvSpPr txBox="1"/>
              <p:nvPr/>
            </p:nvSpPr>
            <p:spPr>
              <a:xfrm>
                <a:off x="50761" y="2824509"/>
                <a:ext cx="6045239" cy="3812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5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CA" sz="5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5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6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56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5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CA" sz="5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5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6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56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5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CA" sz="5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5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6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5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F11041-9947-63D0-E7E4-C9530BC7A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" y="2824509"/>
                <a:ext cx="6045239" cy="38123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FD52BDC-5B09-6AA5-8CF1-090A40398076}"/>
              </a:ext>
            </a:extLst>
          </p:cNvPr>
          <p:cNvGrpSpPr/>
          <p:nvPr/>
        </p:nvGrpSpPr>
        <p:grpSpPr>
          <a:xfrm>
            <a:off x="5730240" y="3419793"/>
            <a:ext cx="2137825" cy="2573071"/>
            <a:chOff x="5730240" y="3450273"/>
            <a:chExt cx="2137825" cy="2573071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BC7E9019-2FBC-8A34-9CF0-6A29C31D8119}"/>
                </a:ext>
              </a:extLst>
            </p:cNvPr>
            <p:cNvSpPr/>
            <p:nvPr/>
          </p:nvSpPr>
          <p:spPr>
            <a:xfrm>
              <a:off x="5730240" y="3450273"/>
              <a:ext cx="2137825" cy="2573071"/>
            </a:xfrm>
            <a:prstGeom prst="rightArrow">
              <a:avLst>
                <a:gd name="adj1" fmla="val 78449"/>
                <a:gd name="adj2" fmla="val 23871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743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kumimoji="0" lang="en-CA" sz="40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4E7F8FA-CF92-3703-D093-458883A7E171}"/>
                    </a:ext>
                  </a:extLst>
                </p:cNvPr>
                <p:cNvSpPr txBox="1"/>
                <p:nvPr/>
              </p:nvSpPr>
              <p:spPr>
                <a:xfrm>
                  <a:off x="5791200" y="4276287"/>
                  <a:ext cx="1863504" cy="10618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Aft>
                      <a:spcPts val="18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800" i="1" smtClean="0">
                            <a:solidFill>
                              <a:srgbClr val="007434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CA" sz="4800" b="0" i="1" smtClean="0">
                                <a:solidFill>
                                  <a:srgbClr val="00743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b="0" i="1" smtClean="0">
                                <a:solidFill>
                                  <a:srgbClr val="007434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oMath>
                    </m:oMathPara>
                  </a14:m>
                  <a:endParaRPr kumimoji="0" lang="en-CA" sz="4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434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4E7F8FA-CF92-3703-D093-458883A7E1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1200" y="4276287"/>
                  <a:ext cx="1863504" cy="1061829"/>
                </a:xfrm>
                <a:prstGeom prst="rect">
                  <a:avLst/>
                </a:prstGeom>
                <a:blipFill>
                  <a:blip r:embed="rId5"/>
                  <a:stretch>
                    <a:fillRect r="-26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5EBA7D-B42A-1A0B-15A7-AF06C7A85AD8}"/>
                  </a:ext>
                </a:extLst>
              </p:cNvPr>
              <p:cNvSpPr txBox="1"/>
              <p:nvPr/>
            </p:nvSpPr>
            <p:spPr>
              <a:xfrm>
                <a:off x="7837585" y="2824509"/>
                <a:ext cx="4933535" cy="4114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5400" dirty="0"/>
              </a:p>
              <a:p>
                <a:pPr>
                  <a:spcAft>
                    <a:spcPts val="3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5400" dirty="0"/>
              </a:p>
              <a:p>
                <a:pPr>
                  <a:spcAft>
                    <a:spcPts val="30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5EBA7D-B42A-1A0B-15A7-AF06C7A85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585" y="2824509"/>
                <a:ext cx="4933535" cy="41147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5747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202">
        <p:fade/>
      </p:transition>
    </mc:Choice>
    <mc:Fallback xmlns="">
      <p:transition spd="med" advTm="352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C828471-A724-7CE6-1578-23E282D91F91}"/>
              </a:ext>
            </a:extLst>
          </p:cNvPr>
          <p:cNvGrpSpPr/>
          <p:nvPr/>
        </p:nvGrpSpPr>
        <p:grpSpPr>
          <a:xfrm>
            <a:off x="9422039" y="72110"/>
            <a:ext cx="2769961" cy="2447216"/>
            <a:chOff x="9422039" y="72110"/>
            <a:chExt cx="2769961" cy="2447216"/>
          </a:xfrm>
        </p:grpSpPr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88E75E42-9509-D9B3-414D-B5CEC5034FA2}"/>
                </a:ext>
              </a:extLst>
            </p:cNvPr>
            <p:cNvSpPr/>
            <p:nvPr/>
          </p:nvSpPr>
          <p:spPr>
            <a:xfrm>
              <a:off x="9422039" y="72110"/>
              <a:ext cx="304800" cy="2447216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151F30-3AB2-8827-D431-7A57F0244374}"/>
                </a:ext>
              </a:extLst>
            </p:cNvPr>
            <p:cNvSpPr txBox="1"/>
            <p:nvPr/>
          </p:nvSpPr>
          <p:spPr>
            <a:xfrm>
              <a:off x="9664861" y="421825"/>
              <a:ext cx="252713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400" dirty="0"/>
                <a:t>anti-self</a:t>
              </a:r>
            </a:p>
            <a:p>
              <a:pPr algn="ctr"/>
              <a:r>
                <a:rPr lang="en-CA" sz="5400" dirty="0"/>
                <a:t>-dual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991D0B7-8055-4330-99A6-9CD3B68AAFEA}"/>
              </a:ext>
            </a:extLst>
          </p:cNvPr>
          <p:cNvGrpSpPr/>
          <p:nvPr/>
        </p:nvGrpSpPr>
        <p:grpSpPr>
          <a:xfrm>
            <a:off x="9422039" y="3556962"/>
            <a:ext cx="2815681" cy="2447216"/>
            <a:chOff x="9422039" y="3556962"/>
            <a:chExt cx="2815681" cy="2447216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AF397F11-FC7E-D426-F8E9-37ABC7D41324}"/>
                </a:ext>
              </a:extLst>
            </p:cNvPr>
            <p:cNvSpPr/>
            <p:nvPr/>
          </p:nvSpPr>
          <p:spPr>
            <a:xfrm>
              <a:off x="9422039" y="3556962"/>
              <a:ext cx="304800" cy="2447216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EA1AFA-2269-58F7-F877-2BDF6AFA464B}"/>
                </a:ext>
              </a:extLst>
            </p:cNvPr>
            <p:cNvSpPr txBox="1"/>
            <p:nvPr/>
          </p:nvSpPr>
          <p:spPr>
            <a:xfrm>
              <a:off x="9629558" y="4257677"/>
              <a:ext cx="26081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200" dirty="0"/>
                <a:t>self-dual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B5A62E-44D3-35EA-F332-6EF3FCFA4262}"/>
              </a:ext>
            </a:extLst>
          </p:cNvPr>
          <p:cNvCxnSpPr>
            <a:cxnSpLocks/>
          </p:cNvCxnSpPr>
          <p:nvPr/>
        </p:nvCxnSpPr>
        <p:spPr>
          <a:xfrm>
            <a:off x="0" y="3405554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6A9208-AA16-79A6-0F14-8B7F345E1D6E}"/>
              </a:ext>
            </a:extLst>
          </p:cNvPr>
          <p:cNvGrpSpPr/>
          <p:nvPr/>
        </p:nvGrpSpPr>
        <p:grpSpPr>
          <a:xfrm>
            <a:off x="-183002" y="-60960"/>
            <a:ext cx="9933782" cy="2738628"/>
            <a:chOff x="-23446" y="-4187471"/>
            <a:chExt cx="9933782" cy="2738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84676A6-1595-B5D7-A5E5-2790018C59E6}"/>
                    </a:ext>
                  </a:extLst>
                </p:cNvPr>
                <p:cNvSpPr txBox="1"/>
                <p:nvPr/>
              </p:nvSpPr>
              <p:spPr>
                <a:xfrm>
                  <a:off x="142202" y="-4187471"/>
                  <a:ext cx="9681737" cy="26416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8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CA" sz="48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CA" sz="48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84676A6-1595-B5D7-A5E5-2790018C5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02" y="-4187471"/>
                  <a:ext cx="9681737" cy="264168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0C462B-9D07-15E4-4860-A3350E1B1D99}"/>
                </a:ext>
              </a:extLst>
            </p:cNvPr>
            <p:cNvSpPr/>
            <p:nvPr/>
          </p:nvSpPr>
          <p:spPr>
            <a:xfrm>
              <a:off x="-23446" y="-4043625"/>
              <a:ext cx="5275384" cy="2594782"/>
            </a:xfrm>
            <a:prstGeom prst="rect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2976CB-C3AB-12A8-E6E0-6453783E8226}"/>
                </a:ext>
              </a:extLst>
            </p:cNvPr>
            <p:cNvSpPr/>
            <p:nvPr/>
          </p:nvSpPr>
          <p:spPr>
            <a:xfrm>
              <a:off x="5744308" y="-4067071"/>
              <a:ext cx="4166028" cy="2594782"/>
            </a:xfrm>
            <a:prstGeom prst="rect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07E523-319E-B42B-91B9-E4E3C7329279}"/>
              </a:ext>
            </a:extLst>
          </p:cNvPr>
          <p:cNvGrpSpPr/>
          <p:nvPr/>
        </p:nvGrpSpPr>
        <p:grpSpPr>
          <a:xfrm>
            <a:off x="-117230" y="3391445"/>
            <a:ext cx="9839998" cy="2689766"/>
            <a:chOff x="-117230" y="6858000"/>
            <a:chExt cx="9839998" cy="26897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7361C02-B3B7-5583-19C7-938DFB632DB6}"/>
                    </a:ext>
                  </a:extLst>
                </p:cNvPr>
                <p:cNvSpPr txBox="1"/>
                <p:nvPr/>
              </p:nvSpPr>
              <p:spPr>
                <a:xfrm>
                  <a:off x="-16059" y="6858000"/>
                  <a:ext cx="9599897" cy="26416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8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CA" sz="48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CA" sz="48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7361C02-B3B7-5583-19C7-938DFB632D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6059" y="6858000"/>
                  <a:ext cx="9599897" cy="264168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9F58C1D-E026-6CE8-6BDB-BBC9A41CC3FD}"/>
                </a:ext>
              </a:extLst>
            </p:cNvPr>
            <p:cNvSpPr/>
            <p:nvPr/>
          </p:nvSpPr>
          <p:spPr>
            <a:xfrm>
              <a:off x="-117230" y="6952984"/>
              <a:ext cx="5275384" cy="2594782"/>
            </a:xfrm>
            <a:prstGeom prst="rect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0D02516-CE71-A684-6290-889FCA90C347}"/>
                </a:ext>
              </a:extLst>
            </p:cNvPr>
            <p:cNvSpPr/>
            <p:nvPr/>
          </p:nvSpPr>
          <p:spPr>
            <a:xfrm>
              <a:off x="5556740" y="6929538"/>
              <a:ext cx="4166028" cy="2594782"/>
            </a:xfrm>
            <a:prstGeom prst="rect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624BB1-8412-8984-5954-46994645AC35}"/>
                  </a:ext>
                </a:extLst>
              </p:cNvPr>
              <p:cNvSpPr txBox="1"/>
              <p:nvPr/>
            </p:nvSpPr>
            <p:spPr>
              <a:xfrm>
                <a:off x="-457322" y="2514974"/>
                <a:ext cx="765445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transforms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</m:oMath>
                </a14:m>
                <a:r>
                  <a:rPr lang="en-CA" sz="4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rep.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624BB1-8412-8984-5954-46994645A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7322" y="2514974"/>
                <a:ext cx="7654459" cy="830997"/>
              </a:xfrm>
              <a:prstGeom prst="rect">
                <a:avLst/>
              </a:prstGeom>
              <a:blipFill>
                <a:blip r:embed="rId6"/>
                <a:stretch>
                  <a:fillRect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FEDAC6-04F8-F499-4B1F-825C1C66B678}"/>
                  </a:ext>
                </a:extLst>
              </p:cNvPr>
              <p:cNvSpPr txBox="1"/>
              <p:nvPr/>
            </p:nvSpPr>
            <p:spPr>
              <a:xfrm>
                <a:off x="-503042" y="5981904"/>
                <a:ext cx="765445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transforms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CA" sz="4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rep.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FEDAC6-04F8-F499-4B1F-825C1C66B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042" y="5981904"/>
                <a:ext cx="7654459" cy="830997"/>
              </a:xfrm>
              <a:prstGeom prst="rect">
                <a:avLst/>
              </a:prstGeom>
              <a:blipFill>
                <a:blip r:embed="rId7"/>
                <a:stretch>
                  <a:fillRect t="-16058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8B8698D-55BA-D512-888D-8AD835805664}"/>
              </a:ext>
            </a:extLst>
          </p:cNvPr>
          <p:cNvSpPr txBox="1"/>
          <p:nvPr/>
        </p:nvSpPr>
        <p:spPr>
          <a:xfrm>
            <a:off x="6771629" y="2617688"/>
            <a:ext cx="5483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>
                <a:solidFill>
                  <a:srgbClr val="0070C0"/>
                </a:solidFill>
              </a:rPr>
              <a:t>LEFT</a:t>
            </a:r>
            <a:r>
              <a:rPr lang="en-CA" sz="4000" dirty="0">
                <a:solidFill>
                  <a:srgbClr val="0070C0"/>
                </a:solidFill>
              </a:rPr>
              <a:t>-circular polarization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59575C-0AAA-60E7-52FA-9366FA5027E6}"/>
              </a:ext>
            </a:extLst>
          </p:cNvPr>
          <p:cNvSpPr txBox="1"/>
          <p:nvPr/>
        </p:nvSpPr>
        <p:spPr>
          <a:xfrm>
            <a:off x="6771629" y="6105319"/>
            <a:ext cx="595377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800" b="1" dirty="0">
                <a:solidFill>
                  <a:srgbClr val="FF0000"/>
                </a:solidFill>
              </a:rPr>
              <a:t>RIGHT</a:t>
            </a:r>
            <a:r>
              <a:rPr lang="en-CA" sz="3800" dirty="0">
                <a:solidFill>
                  <a:srgbClr val="FF0000"/>
                </a:solidFill>
              </a:rPr>
              <a:t>-circular polarization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C529DA8-98FA-8ED9-3146-05BF7E51280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31000" y="2475360"/>
              <a:ext cx="1389240" cy="4287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C529DA8-98FA-8ED9-3146-05BF7E5128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21640" y="2466000"/>
                <a:ext cx="1407960" cy="4306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8090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418">
        <p:fade/>
      </p:transition>
    </mc:Choice>
    <mc:Fallback xmlns="">
      <p:transition spd="med" advTm="204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9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167715-5271-EAD2-75E8-044D85BE30CF}"/>
                  </a:ext>
                </a:extLst>
              </p:cNvPr>
              <p:cNvSpPr txBox="1"/>
              <p:nvPr/>
            </p:nvSpPr>
            <p:spPr>
              <a:xfrm>
                <a:off x="4785361" y="1101316"/>
                <a:ext cx="7406640" cy="5770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GB" sz="54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5400" b="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5400" b="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5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GB" sz="54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167715-5271-EAD2-75E8-044D85BE3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361" y="1101316"/>
                <a:ext cx="7406640" cy="5770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06B3F2-05DC-30B4-821A-565BA9F0BBEB}"/>
                  </a:ext>
                </a:extLst>
              </p:cNvPr>
              <p:cNvSpPr txBox="1"/>
              <p:nvPr/>
            </p:nvSpPr>
            <p:spPr>
              <a:xfrm>
                <a:off x="77346" y="5763872"/>
                <a:ext cx="4662293" cy="80143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sz="40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06B3F2-05DC-30B4-821A-565BA9F0B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6" y="5763872"/>
                <a:ext cx="4662293" cy="801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6A0048-4C24-6EC0-18FB-FD167866F830}"/>
                  </a:ext>
                </a:extLst>
              </p:cNvPr>
              <p:cNvSpPr txBox="1"/>
              <p:nvPr/>
            </p:nvSpPr>
            <p:spPr>
              <a:xfrm>
                <a:off x="92587" y="264506"/>
                <a:ext cx="4662293" cy="13234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GB" sz="80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6A0048-4C24-6EC0-18FB-FD167866F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7" y="264506"/>
                <a:ext cx="4662293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95B0CE7-C852-1275-FA6B-54C3AE1AD835}"/>
              </a:ext>
            </a:extLst>
          </p:cNvPr>
          <p:cNvGrpSpPr/>
          <p:nvPr/>
        </p:nvGrpSpPr>
        <p:grpSpPr>
          <a:xfrm>
            <a:off x="77348" y="2073330"/>
            <a:ext cx="4662291" cy="3364319"/>
            <a:chOff x="77348" y="1557518"/>
            <a:chExt cx="4662291" cy="33643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9266F51F-B3CA-AF32-5E40-96625D736BC0}"/>
                    </a:ext>
                  </a:extLst>
                </p:cNvPr>
                <p:cNvSpPr txBox="1"/>
                <p:nvPr/>
              </p:nvSpPr>
              <p:spPr>
                <a:xfrm>
                  <a:off x="77348" y="1557518"/>
                  <a:ext cx="4647052" cy="3364319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6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a14:m>
                  <a:r>
                    <a:rPr lang="en-CA" sz="3600" i="1" dirty="0">
                      <a:latin typeface="Cambria Math" panose="02040503050406030204" pitchFamily="18" charset="0"/>
                    </a:rPr>
                    <a:t>    </a:t>
                  </a:r>
                  <a:r>
                    <a:rPr lang="en-CA" sz="3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(rotation)</a:t>
                  </a:r>
                </a:p>
                <a:p>
                  <a14:m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6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6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func>
                        <m:func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a14:m>
                  <a:r>
                    <a:rPr lang="en-GB" sz="3600" b="0" dirty="0"/>
                    <a:t>  </a:t>
                  </a:r>
                </a:p>
                <a:p>
                  <a:endParaRPr lang="en-GB" sz="400" b="0" dirty="0"/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a14:m>
                  <a:r>
                    <a:rPr lang="en-CA" sz="3600" i="1" dirty="0">
                      <a:latin typeface="Cambria Math" panose="02040503050406030204" pitchFamily="18" charset="0"/>
                    </a:rPr>
                    <a:t>    </a:t>
                  </a:r>
                  <a:r>
                    <a:rPr lang="en-CA" sz="3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(boost)</a:t>
                  </a:r>
                  <a:endParaRPr lang="en-CA" sz="360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600" i="0" smtClean="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f>
                            <m:f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6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func>
                        <m:func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m:rPr>
                              <m:sty m:val="p"/>
                            </m:rPr>
                            <a:rPr lang="en-CA" sz="3600">
                              <a:latin typeface="Cambria Math" panose="02040503050406030204" pitchFamily="18" charset="0"/>
                            </a:rPr>
                            <m:t>h</m:t>
                          </m:r>
                        </m:fName>
                        <m:e>
                          <m:f>
                            <m:fPr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a14:m>
                  <a:r>
                    <a:rPr lang="en-GB" sz="3600" b="0" dirty="0"/>
                    <a:t>  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9266F51F-B3CA-AF32-5E40-96625D736B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48" y="1557518"/>
                  <a:ext cx="4647052" cy="33643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C5DDB4B-A9CB-791F-83A5-50A572D92386}"/>
                </a:ext>
              </a:extLst>
            </p:cNvPr>
            <p:cNvCxnSpPr>
              <a:cxnSpLocks/>
            </p:cNvCxnSpPr>
            <p:nvPr/>
          </p:nvCxnSpPr>
          <p:spPr>
            <a:xfrm>
              <a:off x="92587" y="3224437"/>
              <a:ext cx="4647052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9E269A-FB26-6294-B96E-8EA97ED4A156}"/>
                  </a:ext>
                </a:extLst>
              </p:cNvPr>
              <p:cNvSpPr txBox="1"/>
              <p:nvPr/>
            </p:nvSpPr>
            <p:spPr>
              <a:xfrm>
                <a:off x="5988637" y="67691"/>
                <a:ext cx="6172395" cy="1138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Lorentz </a:t>
                </a:r>
                <a:r>
                  <a:rPr lang="en-CA" sz="4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tfm</a:t>
                </a:r>
                <a:r>
                  <a:rPr lang="en-CA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. using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𝑆𝑝𝑖𝑛</m:t>
                    </m:r>
                    <m:r>
                      <a:rPr lang="en-CA" sz="4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endParaRPr lang="en-CA" sz="4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r>
                  <a:rPr lang="en-CA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(see Spinors for Beginners video 12)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9E269A-FB26-6294-B96E-8EA97ED4A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637" y="67691"/>
                <a:ext cx="6172395" cy="1138773"/>
              </a:xfrm>
              <a:prstGeom prst="rect">
                <a:avLst/>
              </a:prstGeom>
              <a:blipFill>
                <a:blip r:embed="rId7"/>
                <a:stretch>
                  <a:fillRect l="-3060" t="-9626" b="-144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E37FBD27-F550-7370-4CC2-87C92B431A03}"/>
              </a:ext>
            </a:extLst>
          </p:cNvPr>
          <p:cNvSpPr/>
          <p:nvPr/>
        </p:nvSpPr>
        <p:spPr>
          <a:xfrm>
            <a:off x="5040923" y="1299612"/>
            <a:ext cx="924268" cy="113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EA8DE64-12C2-D7F0-5DDB-16347DE080F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36640" y="1097280"/>
              <a:ext cx="5010480" cy="5529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EA8DE64-12C2-D7F0-5DDB-16347DE080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27280" y="1087920"/>
                <a:ext cx="5029200" cy="5547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0732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17"/>
    </mc:Choice>
    <mc:Fallback xmlns="">
      <p:transition spd="slow" advTm="43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8" grpId="0" animBg="1"/>
      <p:bldP spid="11" grpId="0"/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167715-5271-EAD2-75E8-044D85BE30CF}"/>
                  </a:ext>
                </a:extLst>
              </p:cNvPr>
              <p:cNvSpPr txBox="1"/>
              <p:nvPr/>
            </p:nvSpPr>
            <p:spPr>
              <a:xfrm>
                <a:off x="4738469" y="1124762"/>
                <a:ext cx="7406640" cy="5688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5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d>
                      <m:d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5400" i="1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5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GB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5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5400" i="1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5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GB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5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GB" sz="5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5400" b="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5400" b="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GB" sz="54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167715-5271-EAD2-75E8-044D85BE3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469" y="1124762"/>
                <a:ext cx="7406640" cy="5688224"/>
              </a:xfrm>
              <a:prstGeom prst="rect">
                <a:avLst/>
              </a:prstGeom>
              <a:blipFill>
                <a:blip r:embed="rId3"/>
                <a:stretch>
                  <a:fillRect r="-8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06B3F2-05DC-30B4-821A-565BA9F0BBEB}"/>
                  </a:ext>
                </a:extLst>
              </p:cNvPr>
              <p:cNvSpPr txBox="1"/>
              <p:nvPr/>
            </p:nvSpPr>
            <p:spPr>
              <a:xfrm>
                <a:off x="77346" y="5763872"/>
                <a:ext cx="4662293" cy="80143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sz="40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06B3F2-05DC-30B4-821A-565BA9F0B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6" y="5763872"/>
                <a:ext cx="4662293" cy="801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6A0048-4C24-6EC0-18FB-FD167866F830}"/>
                  </a:ext>
                </a:extLst>
              </p:cNvPr>
              <p:cNvSpPr txBox="1"/>
              <p:nvPr/>
            </p:nvSpPr>
            <p:spPr>
              <a:xfrm>
                <a:off x="92587" y="264506"/>
                <a:ext cx="4662293" cy="13234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8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GB" sz="80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6A0048-4C24-6EC0-18FB-FD167866F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7" y="264506"/>
                <a:ext cx="4662293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95B0CE7-C852-1275-FA6B-54C3AE1AD835}"/>
              </a:ext>
            </a:extLst>
          </p:cNvPr>
          <p:cNvGrpSpPr/>
          <p:nvPr/>
        </p:nvGrpSpPr>
        <p:grpSpPr>
          <a:xfrm>
            <a:off x="77348" y="2073330"/>
            <a:ext cx="4662291" cy="3364319"/>
            <a:chOff x="77348" y="1557518"/>
            <a:chExt cx="4662291" cy="33643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9266F51F-B3CA-AF32-5E40-96625D736BC0}"/>
                    </a:ext>
                  </a:extLst>
                </p:cNvPr>
                <p:cNvSpPr txBox="1"/>
                <p:nvPr/>
              </p:nvSpPr>
              <p:spPr>
                <a:xfrm>
                  <a:off x="77348" y="1557518"/>
                  <a:ext cx="4647052" cy="3364319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6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a14:m>
                  <a:r>
                    <a:rPr lang="en-CA" sz="3600" i="1" dirty="0">
                      <a:latin typeface="Cambria Math" panose="02040503050406030204" pitchFamily="18" charset="0"/>
                    </a:rPr>
                    <a:t>    </a:t>
                  </a:r>
                  <a:r>
                    <a:rPr lang="en-CA" sz="3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(rotation)</a:t>
                  </a:r>
                </a:p>
                <a:p>
                  <a14:m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6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6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func>
                        <m:func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a14:m>
                  <a:r>
                    <a:rPr lang="en-GB" sz="3600" b="0" dirty="0"/>
                    <a:t>  </a:t>
                  </a:r>
                </a:p>
                <a:p>
                  <a:endParaRPr lang="en-GB" sz="400" b="0" dirty="0"/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a14:m>
                  <a:r>
                    <a:rPr lang="en-CA" sz="3600" i="1" dirty="0">
                      <a:latin typeface="Cambria Math" panose="02040503050406030204" pitchFamily="18" charset="0"/>
                    </a:rPr>
                    <a:t>    </a:t>
                  </a:r>
                  <a:r>
                    <a:rPr lang="en-CA" sz="3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(boost)</a:t>
                  </a:r>
                  <a:endParaRPr lang="en-CA" sz="360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600" i="0" smtClean="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f>
                            <m:f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6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func>
                        <m:func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m:rPr>
                              <m:sty m:val="p"/>
                            </m:rPr>
                            <a:rPr lang="en-CA" sz="3600">
                              <a:latin typeface="Cambria Math" panose="02040503050406030204" pitchFamily="18" charset="0"/>
                            </a:rPr>
                            <m:t>h</m:t>
                          </m:r>
                        </m:fName>
                        <m:e>
                          <m:f>
                            <m:fPr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a14:m>
                  <a:r>
                    <a:rPr lang="en-GB" sz="3600" b="0" dirty="0"/>
                    <a:t>  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9266F51F-B3CA-AF32-5E40-96625D736B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48" y="1557518"/>
                  <a:ext cx="4647052" cy="33643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C5DDB4B-A9CB-791F-83A5-50A572D92386}"/>
                </a:ext>
              </a:extLst>
            </p:cNvPr>
            <p:cNvCxnSpPr>
              <a:cxnSpLocks/>
            </p:cNvCxnSpPr>
            <p:nvPr/>
          </p:nvCxnSpPr>
          <p:spPr>
            <a:xfrm>
              <a:off x="92587" y="3224437"/>
              <a:ext cx="4647052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9E269A-FB26-6294-B96E-8EA97ED4A156}"/>
                  </a:ext>
                </a:extLst>
              </p:cNvPr>
              <p:cNvSpPr txBox="1"/>
              <p:nvPr/>
            </p:nvSpPr>
            <p:spPr>
              <a:xfrm>
                <a:off x="5988637" y="67691"/>
                <a:ext cx="6172395" cy="1138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Lorentz </a:t>
                </a:r>
                <a:r>
                  <a:rPr lang="en-CA" sz="4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tfm</a:t>
                </a:r>
                <a:r>
                  <a:rPr lang="en-CA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. using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𝑆𝑝𝑖𝑛</m:t>
                    </m:r>
                    <m:r>
                      <a:rPr lang="en-CA" sz="4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endParaRPr lang="en-CA" sz="4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:r>
                  <a:rPr lang="en-CA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(see Spinors for Beginners video 12)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9E269A-FB26-6294-B96E-8EA97ED4A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637" y="67691"/>
                <a:ext cx="6172395" cy="1138773"/>
              </a:xfrm>
              <a:prstGeom prst="rect">
                <a:avLst/>
              </a:prstGeom>
              <a:blipFill>
                <a:blip r:embed="rId7"/>
                <a:stretch>
                  <a:fillRect l="-3060" t="-9626" b="-144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0764466-9EE9-A0AC-F276-7219BAD1F8B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01960" y="6455160"/>
              <a:ext cx="911520" cy="260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0764466-9EE9-A0AC-F276-7219BAD1F8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92600" y="6445800"/>
                <a:ext cx="930240" cy="279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9373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880">
        <p:fade/>
      </p:transition>
    </mc:Choice>
    <mc:Fallback xmlns="">
      <p:transition spd="med" advTm="98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CF2DDA-188D-8EFF-EFD6-2A85E4B6C276}"/>
                  </a:ext>
                </a:extLst>
              </p:cNvPr>
              <p:cNvSpPr txBox="1"/>
              <p:nvPr/>
            </p:nvSpPr>
            <p:spPr>
              <a:xfrm>
                <a:off x="1266094" y="-162104"/>
                <a:ext cx="10714892" cy="2238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6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CF2DDA-188D-8EFF-EFD6-2A85E4B6C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094" y="-162104"/>
                <a:ext cx="10714892" cy="2238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E029B6-C54A-8185-E03C-2023EA407C10}"/>
                  </a:ext>
                </a:extLst>
              </p:cNvPr>
              <p:cNvSpPr txBox="1"/>
              <p:nvPr/>
            </p:nvSpPr>
            <p:spPr>
              <a:xfrm>
                <a:off x="304797" y="-206078"/>
                <a:ext cx="867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2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en-CA" sz="7200" dirty="0">
                  <a:solidFill>
                    <a:srgbClr val="FF0066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E029B6-C54A-8185-E03C-2023EA407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7" y="-206078"/>
                <a:ext cx="867509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387FCD-849D-1017-F35C-53758C7C0AAE}"/>
                  </a:ext>
                </a:extLst>
              </p:cNvPr>
              <p:cNvSpPr txBox="1"/>
              <p:nvPr/>
            </p:nvSpPr>
            <p:spPr>
              <a:xfrm>
                <a:off x="-5361" y="1993260"/>
                <a:ext cx="12197361" cy="1804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CA" sz="4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400" i="1">
                          <a:latin typeface="Cambria Math" panose="02040503050406030204" pitchFamily="18" charset="0"/>
                        </a:rPr>
                        <m:t> +</m:t>
                      </m:r>
                      <m:d>
                        <m:d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387FCD-849D-1017-F35C-53758C7C0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61" y="1993260"/>
                <a:ext cx="12197361" cy="18042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C1FEFE-7F68-1241-CF0B-B043EE6F4E10}"/>
                  </a:ext>
                </a:extLst>
              </p:cNvPr>
              <p:cNvSpPr txBox="1"/>
              <p:nvPr/>
            </p:nvSpPr>
            <p:spPr>
              <a:xfrm>
                <a:off x="6277206" y="3743493"/>
                <a:ext cx="6096000" cy="3114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CA" sz="44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CA" sz="44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C1FEFE-7F68-1241-CF0B-B043EE6F4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206" y="3743493"/>
                <a:ext cx="6096000" cy="31145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80FD9A-35EF-1ECB-8496-47A22A1BE050}"/>
                  </a:ext>
                </a:extLst>
              </p:cNvPr>
              <p:cNvSpPr txBox="1"/>
              <p:nvPr/>
            </p:nvSpPr>
            <p:spPr>
              <a:xfrm>
                <a:off x="-114600" y="3743493"/>
                <a:ext cx="6096000" cy="3114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CA" sz="44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CA" sz="44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CA" sz="44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80FD9A-35EF-1ECB-8496-47A22A1BE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600" y="3743493"/>
                <a:ext cx="6096000" cy="31145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5FC65D-8F5B-555F-D96A-9677BDE5FFDD}"/>
              </a:ext>
            </a:extLst>
          </p:cNvPr>
          <p:cNvCxnSpPr>
            <a:cxnSpLocks/>
          </p:cNvCxnSpPr>
          <p:nvPr/>
        </p:nvCxnSpPr>
        <p:spPr>
          <a:xfrm>
            <a:off x="-5361" y="3766939"/>
            <a:ext cx="12207741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D4F50E6-1DF3-B105-477D-1561C86C8AA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44000" y="2711160"/>
              <a:ext cx="9874800" cy="9910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D4F50E6-1DF3-B105-477D-1561C86C8A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4640" y="2701800"/>
                <a:ext cx="9893520" cy="1009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5671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98"/>
    </mc:Choice>
    <mc:Fallback xmlns="">
      <p:transition spd="slow" advTm="19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F6A8A0-CC9E-9FCB-B899-A755B34B2CB5}"/>
                  </a:ext>
                </a:extLst>
              </p:cNvPr>
              <p:cNvSpPr txBox="1"/>
              <p:nvPr/>
            </p:nvSpPr>
            <p:spPr>
              <a:xfrm>
                <a:off x="42214" y="2465780"/>
                <a:ext cx="9310017" cy="4187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4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4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4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4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4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4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4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4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4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4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4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4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F6A8A0-CC9E-9FCB-B899-A755B34B2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4" y="2465780"/>
                <a:ext cx="9310017" cy="41874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B12523-2400-97F5-59C0-974D84545B93}"/>
                  </a:ext>
                </a:extLst>
              </p:cNvPr>
              <p:cNvSpPr txBox="1"/>
              <p:nvPr/>
            </p:nvSpPr>
            <p:spPr>
              <a:xfrm>
                <a:off x="1096609" y="0"/>
                <a:ext cx="11095392" cy="1662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4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4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i="1">
                          <a:latin typeface="Cambria Math" panose="02040503050406030204" pitchFamily="18" charset="0"/>
                        </a:rPr>
                        <m:t> +</m:t>
                      </m:r>
                      <m:d>
                        <m:d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4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4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B12523-2400-97F5-59C0-974D84545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609" y="0"/>
                <a:ext cx="11095392" cy="16627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C94FC5-168D-B0BC-DE03-4E4A2CED153D}"/>
                  </a:ext>
                </a:extLst>
              </p:cNvPr>
              <p:cNvSpPr txBox="1"/>
              <p:nvPr/>
            </p:nvSpPr>
            <p:spPr>
              <a:xfrm>
                <a:off x="304797" y="-206078"/>
                <a:ext cx="867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2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en-CA" sz="7200" dirty="0">
                  <a:solidFill>
                    <a:srgbClr val="FF0066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C94FC5-168D-B0BC-DE03-4E4A2CED1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7" y="-206078"/>
                <a:ext cx="867509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613D8F79-82FB-7712-369D-FD8ADA130BA6}"/>
              </a:ext>
            </a:extLst>
          </p:cNvPr>
          <p:cNvGrpSpPr/>
          <p:nvPr/>
        </p:nvGrpSpPr>
        <p:grpSpPr>
          <a:xfrm>
            <a:off x="398466" y="2754773"/>
            <a:ext cx="2514601" cy="1736203"/>
            <a:chOff x="474666" y="2754773"/>
            <a:chExt cx="2514601" cy="173620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5E2CFA-8ACE-D21A-FDEB-C0198114515D}"/>
                </a:ext>
              </a:extLst>
            </p:cNvPr>
            <p:cNvSpPr/>
            <p:nvPr/>
          </p:nvSpPr>
          <p:spPr>
            <a:xfrm>
              <a:off x="474666" y="2754773"/>
              <a:ext cx="2514601" cy="17362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6EC8C2A-DB73-8488-67AC-2B7C3CF004FD}"/>
                    </a:ext>
                  </a:extLst>
                </p:cNvPr>
                <p:cNvSpPr txBox="1"/>
                <p:nvPr/>
              </p:nvSpPr>
              <p:spPr>
                <a:xfrm>
                  <a:off x="474666" y="2864987"/>
                  <a:ext cx="2514601" cy="15388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𝑆𝐿</m:t>
                        </m:r>
                        <m:d>
                          <m:dPr>
                            <m:ctrlPr>
                              <a:rPr lang="en-CA" sz="5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CA" sz="5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CA" sz="5400" dirty="0">
                    <a:solidFill>
                      <a:srgbClr val="002060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d>
                        <m:dPr>
                          <m:ctrlP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e>
                      </m:d>
                    </m:oMath>
                  </a14:m>
                  <a:r>
                    <a:rPr lang="en-CA" sz="4000" dirty="0">
                      <a:solidFill>
                        <a:srgbClr val="002060"/>
                      </a:solidFill>
                    </a:rPr>
                    <a:t> rep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6EC8C2A-DB73-8488-67AC-2B7C3CF004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666" y="2864987"/>
                  <a:ext cx="2514601" cy="1538883"/>
                </a:xfrm>
                <a:prstGeom prst="rect">
                  <a:avLst/>
                </a:prstGeom>
                <a:blipFill>
                  <a:blip r:embed="rId6"/>
                  <a:stretch>
                    <a:fillRect b="-1627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CB6726C-6745-C2D6-B2E0-ED4897EE4524}"/>
              </a:ext>
            </a:extLst>
          </p:cNvPr>
          <p:cNvGrpSpPr/>
          <p:nvPr/>
        </p:nvGrpSpPr>
        <p:grpSpPr>
          <a:xfrm>
            <a:off x="3615800" y="4692070"/>
            <a:ext cx="2514601" cy="1736203"/>
            <a:chOff x="3692000" y="4692070"/>
            <a:chExt cx="2514601" cy="173620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46C0BB-6BD4-8F18-F7B2-F93E3A05B4FD}"/>
                </a:ext>
              </a:extLst>
            </p:cNvPr>
            <p:cNvSpPr/>
            <p:nvPr/>
          </p:nvSpPr>
          <p:spPr>
            <a:xfrm>
              <a:off x="3692000" y="4692070"/>
              <a:ext cx="2514601" cy="1736203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528ACAE-E75F-D383-0D05-586DA1133EE4}"/>
                    </a:ext>
                  </a:extLst>
                </p:cNvPr>
                <p:cNvSpPr txBox="1"/>
                <p:nvPr/>
              </p:nvSpPr>
              <p:spPr>
                <a:xfrm>
                  <a:off x="3692000" y="4761520"/>
                  <a:ext cx="2514601" cy="15388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𝑆𝐿</m:t>
                        </m:r>
                        <m:d>
                          <m:dPr>
                            <m:ctrlPr>
                              <a:rPr lang="en-CA" sz="5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CA" sz="5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CA" sz="5400" dirty="0">
                    <a:solidFill>
                      <a:srgbClr val="C00000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d>
                        <m:dPr>
                          <m:ctrlPr>
                            <a:rPr lang="en-CA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a14:m>
                  <a:r>
                    <a:rPr lang="en-CA" sz="4000" dirty="0">
                      <a:solidFill>
                        <a:srgbClr val="C00000"/>
                      </a:solidFill>
                    </a:rPr>
                    <a:t> rep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528ACAE-E75F-D383-0D05-586DA1133E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2000" y="4761520"/>
                  <a:ext cx="2514601" cy="1538883"/>
                </a:xfrm>
                <a:prstGeom prst="rect">
                  <a:avLst/>
                </a:prstGeom>
                <a:blipFill>
                  <a:blip r:embed="rId7"/>
                  <a:stretch>
                    <a:fillRect b="-1581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3EE08BA-A929-57C4-CA4E-2A30F4CB8A28}"/>
              </a:ext>
            </a:extLst>
          </p:cNvPr>
          <p:cNvGrpSpPr/>
          <p:nvPr/>
        </p:nvGrpSpPr>
        <p:grpSpPr>
          <a:xfrm>
            <a:off x="9079370" y="2708476"/>
            <a:ext cx="3221830" cy="1828800"/>
            <a:chOff x="9155570" y="2708476"/>
            <a:chExt cx="3221830" cy="1828800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ACE4D11D-EEB4-2530-3AFF-E4023BF9DC98}"/>
                </a:ext>
              </a:extLst>
            </p:cNvPr>
            <p:cNvSpPr/>
            <p:nvPr/>
          </p:nvSpPr>
          <p:spPr>
            <a:xfrm>
              <a:off x="9155570" y="2708476"/>
              <a:ext cx="548088" cy="1828800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013D065-2367-07B2-B828-BBA2BAF0A918}"/>
                    </a:ext>
                  </a:extLst>
                </p:cNvPr>
                <p:cNvSpPr txBox="1"/>
                <p:nvPr/>
              </p:nvSpPr>
              <p:spPr>
                <a:xfrm>
                  <a:off x="9703658" y="3226778"/>
                  <a:ext cx="2673742" cy="8463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4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4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013D065-2367-07B2-B828-BBA2BAF0A9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3658" y="3226778"/>
                  <a:ext cx="2673742" cy="8463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69045C-C2FE-C5C4-E417-129D184DEB25}"/>
              </a:ext>
            </a:extLst>
          </p:cNvPr>
          <p:cNvGrpSpPr/>
          <p:nvPr/>
        </p:nvGrpSpPr>
        <p:grpSpPr>
          <a:xfrm>
            <a:off x="9079370" y="4645771"/>
            <a:ext cx="3221830" cy="1828800"/>
            <a:chOff x="9155570" y="4645771"/>
            <a:chExt cx="3221830" cy="1828800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9F626BFF-A88C-EC51-6617-DFEBB3A288F8}"/>
                </a:ext>
              </a:extLst>
            </p:cNvPr>
            <p:cNvSpPr/>
            <p:nvPr/>
          </p:nvSpPr>
          <p:spPr>
            <a:xfrm>
              <a:off x="9155570" y="4645771"/>
              <a:ext cx="548088" cy="1828800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4644B48-61E6-61CB-C8E5-203B2F0DFE7F}"/>
                    </a:ext>
                  </a:extLst>
                </p:cNvPr>
                <p:cNvSpPr txBox="1"/>
                <p:nvPr/>
              </p:nvSpPr>
              <p:spPr>
                <a:xfrm>
                  <a:off x="9703658" y="5136978"/>
                  <a:ext cx="2673742" cy="8463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4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=+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4644B48-61E6-61CB-C8E5-203B2F0DFE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3658" y="5136978"/>
                  <a:ext cx="2673742" cy="8463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2318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21">
        <p:fade/>
      </p:transition>
    </mc:Choice>
    <mc:Fallback xmlns="">
      <p:transition spd="med" advTm="138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2001C0-E5FD-9571-1610-A0A96DBD4E1C}"/>
                  </a:ext>
                </a:extLst>
              </p:cNvPr>
              <p:cNvSpPr txBox="1"/>
              <p:nvPr/>
            </p:nvSpPr>
            <p:spPr>
              <a:xfrm>
                <a:off x="614858" y="982392"/>
                <a:ext cx="2027758" cy="3219471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66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kumimoji="0" lang="en-CA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CA" sz="6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en-GB" sz="6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863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6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863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0" lang="en-GB" sz="6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863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0" lang="en-GB" sz="6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863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0" lang="en-CA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CA" sz="6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en-GB" sz="6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863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6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863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0" lang="en-GB" sz="6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863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𝑡𝑧</m:t>
                          </m:r>
                        </m:sub>
                      </m:sSub>
                    </m:oMath>
                  </m:oMathPara>
                </a14:m>
                <a:endParaRPr kumimoji="0" lang="en-CA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2001C0-E5FD-9571-1610-A0A96DBD4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58" y="982392"/>
                <a:ext cx="2027758" cy="3219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CAA408-3D10-47D8-AE79-7D1BB1DFF396}"/>
              </a:ext>
            </a:extLst>
          </p:cNvPr>
          <p:cNvCxnSpPr>
            <a:cxnSpLocks/>
          </p:cNvCxnSpPr>
          <p:nvPr/>
        </p:nvCxnSpPr>
        <p:spPr>
          <a:xfrm>
            <a:off x="6096000" y="988739"/>
            <a:ext cx="0" cy="586926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D9905C-36EF-4DFC-1F74-9EF3B341AB1E}"/>
                  </a:ext>
                </a:extLst>
              </p:cNvPr>
              <p:cNvSpPr txBox="1"/>
              <p:nvPr/>
            </p:nvSpPr>
            <p:spPr>
              <a:xfrm>
                <a:off x="6770549" y="982392"/>
                <a:ext cx="2027758" cy="3219471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66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kumimoji="0" lang="en-CA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CA" sz="6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0" lang="en-GB" sz="6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863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6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863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0" lang="en-GB" sz="6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863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0" lang="en-GB" sz="6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863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0" lang="en-CA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CA" sz="6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0" lang="en-GB" sz="6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863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6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863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0" lang="en-GB" sz="6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863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𝑡𝑧</m:t>
                          </m:r>
                        </m:sub>
                      </m:sSub>
                    </m:oMath>
                  </m:oMathPara>
                </a14:m>
                <a:endParaRPr kumimoji="0" lang="en-CA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D9905C-36EF-4DFC-1F74-9EF3B341A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549" y="982392"/>
                <a:ext cx="2027758" cy="3219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D61CAC3-02FC-7C51-E454-BC86BDB9B717}"/>
              </a:ext>
            </a:extLst>
          </p:cNvPr>
          <p:cNvGrpSpPr/>
          <p:nvPr/>
        </p:nvGrpSpPr>
        <p:grpSpPr>
          <a:xfrm>
            <a:off x="0" y="2607229"/>
            <a:ext cx="6181344" cy="4269935"/>
            <a:chOff x="0" y="2419661"/>
            <a:chExt cx="6181344" cy="42699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1D6940-A31E-D2FE-25F4-58224A332F5E}"/>
                    </a:ext>
                  </a:extLst>
                </p:cNvPr>
                <p:cNvSpPr txBox="1"/>
                <p:nvPr/>
              </p:nvSpPr>
              <p:spPr>
                <a:xfrm>
                  <a:off x="0" y="4094077"/>
                  <a:ext cx="2966362" cy="2586285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</m:sub>
                            </m:sSub>
                            <m: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𝑧𝑥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oMath>
                    </m:oMathPara>
                  </a14:m>
                  <a:endPara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  <m: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</m:oMath>
                    </m:oMathPara>
                  </a14:m>
                  <a:endPara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𝑧𝑥</m:t>
                                </m:r>
                              </m:sub>
                            </m:sSub>
                            <m: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oMath>
                    </m:oMathPara>
                  </a14:m>
                  <a:endPara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𝑡𝑥</m:t>
                                </m:r>
                              </m:sub>
                            </m:sSub>
                            <m: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𝑡𝑦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oMath>
                    </m:oMathPara>
                  </a14:m>
                  <a:endPara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𝑡𝑧</m:t>
                                </m:r>
                              </m:sub>
                            </m:sSub>
                            <m: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𝑡𝑥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</m:oMath>
                    </m:oMathPara>
                  </a14:m>
                  <a:endPara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𝑡𝑦</m:t>
                                </m:r>
                              </m:sub>
                            </m:sSub>
                            <m:r>
                              <a:rPr lang="en-CA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𝑡𝑧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oMath>
                    </m:oMathPara>
                  </a14:m>
                  <a:endPara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01D6940-A31E-D2FE-25F4-58224A332F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4094077"/>
                  <a:ext cx="2966362" cy="258628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6BE9AEF-EE97-F288-A1C3-5C4AD10272CE}"/>
                    </a:ext>
                  </a:extLst>
                </p:cNvPr>
                <p:cNvSpPr txBox="1"/>
                <p:nvPr/>
              </p:nvSpPr>
              <p:spPr>
                <a:xfrm>
                  <a:off x="2966362" y="4158903"/>
                  <a:ext cx="3214982" cy="2530693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</m:sub>
                            </m:sSub>
                            <m: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𝑡𝑦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CA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𝑡𝑧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</m:sub>
                            </m:sSub>
                            <m: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𝑡𝑧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CA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𝑡𝑦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𝑧𝑥</m:t>
                                </m:r>
                              </m:sub>
                            </m:sSub>
                            <m:r>
                              <a:rPr kumimoji="0" lang="en-CA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𝑡𝑧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CA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𝑡𝑥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𝑧𝑥</m:t>
                                </m:r>
                              </m:sub>
                            </m:sSub>
                            <m:r>
                              <a:rPr kumimoji="0" lang="en-CA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𝑡𝑥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CA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𝑡𝑧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  <m: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𝑡𝑥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𝑡𝑦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  <m: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𝑡𝑦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𝑡𝑥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6BE9AEF-EE97-F288-A1C3-5C4AD10272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6362" y="4158903"/>
                  <a:ext cx="3214982" cy="2530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L-Shape 18">
              <a:extLst>
                <a:ext uri="{FF2B5EF4-FFF2-40B4-BE49-F238E27FC236}">
                  <a16:creationId xmlns:a16="http://schemas.microsoft.com/office/drawing/2014/main" id="{5D468612-F1E2-F203-F944-F2AD7DF2465B}"/>
                </a:ext>
              </a:extLst>
            </p:cNvPr>
            <p:cNvSpPr/>
            <p:nvPr/>
          </p:nvSpPr>
          <p:spPr>
            <a:xfrm rot="18900000">
              <a:off x="3652910" y="2419661"/>
              <a:ext cx="1907462" cy="934332"/>
            </a:xfrm>
            <a:prstGeom prst="corner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3CA4A2-4B66-9AAD-EF20-B792693887C9}"/>
              </a:ext>
            </a:extLst>
          </p:cNvPr>
          <p:cNvGrpSpPr/>
          <p:nvPr/>
        </p:nvGrpSpPr>
        <p:grpSpPr>
          <a:xfrm>
            <a:off x="6096000" y="2607230"/>
            <a:ext cx="6181344" cy="4269934"/>
            <a:chOff x="6096000" y="2419662"/>
            <a:chExt cx="6181344" cy="42699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B4A708-4AFB-ABA0-1AAD-0112F3CC11FC}"/>
                    </a:ext>
                  </a:extLst>
                </p:cNvPr>
                <p:cNvSpPr txBox="1"/>
                <p:nvPr/>
              </p:nvSpPr>
              <p:spPr>
                <a:xfrm>
                  <a:off x="6096000" y="4094077"/>
                  <a:ext cx="2966362" cy="2586285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</m:sub>
                            </m:sSub>
                            <m: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𝑧𝑥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oMath>
                    </m:oMathPara>
                  </a14:m>
                  <a:endPara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  <m: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</m:oMath>
                    </m:oMathPara>
                  </a14:m>
                  <a:endPara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𝑧𝑥</m:t>
                                </m:r>
                              </m:sub>
                            </m:sSub>
                            <m: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oMath>
                    </m:oMathPara>
                  </a14:m>
                  <a:endPara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𝑡𝑥</m:t>
                                </m:r>
                              </m:sub>
                            </m:sSub>
                            <m: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𝑡𝑦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oMath>
                    </m:oMathPara>
                  </a14:m>
                  <a:endPara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𝑡𝑧</m:t>
                                </m:r>
                              </m:sub>
                            </m:sSub>
                            <m: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𝑡𝑥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</m:oMath>
                    </m:oMathPara>
                  </a14:m>
                  <a:endPara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𝑡𝑦</m:t>
                                </m:r>
                              </m:sub>
                            </m:sSub>
                            <m:r>
                              <a:rPr lang="en-CA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𝑡𝑧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oMath>
                    </m:oMathPara>
                  </a14:m>
                  <a:endPara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B4A708-4AFB-ABA0-1AAD-0112F3CC11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4094077"/>
                  <a:ext cx="2966362" cy="258628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A344873-CB48-DB04-1030-58ADC93E9ED4}"/>
                    </a:ext>
                  </a:extLst>
                </p:cNvPr>
                <p:cNvSpPr txBox="1"/>
                <p:nvPr/>
              </p:nvSpPr>
              <p:spPr>
                <a:xfrm>
                  <a:off x="9062362" y="4158903"/>
                  <a:ext cx="3214982" cy="2530693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</m:sub>
                            </m:sSub>
                            <m: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𝑡𝑦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CA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𝑡𝑧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</m:sub>
                            </m:sSub>
                            <m: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𝑡𝑧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CA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𝑡𝑦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𝑧𝑥</m:t>
                                </m:r>
                              </m:sub>
                            </m:sSub>
                            <m:r>
                              <a:rPr kumimoji="0" lang="en-CA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𝑡𝑧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CA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𝑡𝑥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𝑧𝑥</m:t>
                                </m:r>
                              </m:sub>
                            </m:sSub>
                            <m:r>
                              <a:rPr kumimoji="0" lang="en-CA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𝑡𝑥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CA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𝑡𝑧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  <m: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𝑡𝑥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𝑡𝑦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  <m: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𝑡𝑦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kumimoji="0" lang="en-CA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2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𝑡𝑥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A344873-CB48-DB04-1030-58ADC93E9E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2362" y="4158903"/>
                  <a:ext cx="3214982" cy="25306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L-Shape 19">
              <a:extLst>
                <a:ext uri="{FF2B5EF4-FFF2-40B4-BE49-F238E27FC236}">
                  <a16:creationId xmlns:a16="http://schemas.microsoft.com/office/drawing/2014/main" id="{E2F4EEF8-A796-0586-E7AF-37A1EF41599E}"/>
                </a:ext>
              </a:extLst>
            </p:cNvPr>
            <p:cNvSpPr/>
            <p:nvPr/>
          </p:nvSpPr>
          <p:spPr>
            <a:xfrm rot="18900000">
              <a:off x="10008484" y="2419662"/>
              <a:ext cx="1907462" cy="934332"/>
            </a:xfrm>
            <a:prstGeom prst="corner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72AD00-9487-972C-A7BD-51397DBD40E0}"/>
                  </a:ext>
                </a:extLst>
              </p:cNvPr>
              <p:cNvSpPr txBox="1"/>
              <p:nvPr/>
            </p:nvSpPr>
            <p:spPr>
              <a:xfrm>
                <a:off x="2072637" y="-26924"/>
                <a:ext cx="804672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2400"/>
                  </a:spcAft>
                  <a:defRPr/>
                </a:pPr>
                <a:r>
                  <a: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Lorentz Algebra </a:t>
                </a:r>
                <a14:m>
                  <m:oMath xmlns:m="http://schemas.openxmlformats.org/officeDocument/2006/math">
                    <m:r>
                      <a:rPr kumimoji="0" lang="en-CA" sz="6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𝔰</m:t>
                    </m:r>
                    <m:sSup>
                      <m:sSupPr>
                        <m:ctrlP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𝔬</m:t>
                        </m:r>
                      </m:e>
                      <m:sup>
                        <m: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</m:sup>
                    </m:sSup>
                    <m:r>
                      <a:rPr kumimoji="0" lang="en-CA" sz="6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(1,3)</m:t>
                    </m:r>
                  </m:oMath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72AD00-9487-972C-A7BD-51397DBD4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37" y="-26924"/>
                <a:ext cx="8046724" cy="1015663"/>
              </a:xfrm>
              <a:prstGeom prst="rect">
                <a:avLst/>
              </a:prstGeom>
              <a:blipFill>
                <a:blip r:embed="rId11"/>
                <a:stretch>
                  <a:fillRect l="-4015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FB912B-9EC8-56A7-FD3A-CF81C4F023B2}"/>
              </a:ext>
            </a:extLst>
          </p:cNvPr>
          <p:cNvCxnSpPr>
            <a:cxnSpLocks/>
          </p:cNvCxnSpPr>
          <p:nvPr/>
        </p:nvCxnSpPr>
        <p:spPr>
          <a:xfrm>
            <a:off x="0" y="988739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6798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92"/>
    </mc:Choice>
    <mc:Fallback xmlns="">
      <p:transition spd="slow" advTm="9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C94FC5-168D-B0BC-DE03-4E4A2CED153D}"/>
                  </a:ext>
                </a:extLst>
              </p:cNvPr>
              <p:cNvSpPr txBox="1"/>
              <p:nvPr/>
            </p:nvSpPr>
            <p:spPr>
              <a:xfrm>
                <a:off x="304797" y="-206078"/>
                <a:ext cx="867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2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en-CA" sz="7200" dirty="0">
                  <a:solidFill>
                    <a:srgbClr val="FF0066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C94FC5-168D-B0BC-DE03-4E4A2CED1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7" y="-206078"/>
                <a:ext cx="867509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3FFF11-25B2-5F5A-37F1-39E01F5FD738}"/>
                  </a:ext>
                </a:extLst>
              </p:cNvPr>
              <p:cNvSpPr txBox="1"/>
              <p:nvPr/>
            </p:nvSpPr>
            <p:spPr>
              <a:xfrm>
                <a:off x="42214" y="2465780"/>
                <a:ext cx="9310017" cy="4187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3FFF11-25B2-5F5A-37F1-39E01F5FD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4" y="2465780"/>
                <a:ext cx="9310017" cy="41874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401AD55E-F021-2AFA-9943-8F1F145F6AFA}"/>
              </a:ext>
            </a:extLst>
          </p:cNvPr>
          <p:cNvGrpSpPr/>
          <p:nvPr/>
        </p:nvGrpSpPr>
        <p:grpSpPr>
          <a:xfrm>
            <a:off x="398466" y="2754773"/>
            <a:ext cx="2514601" cy="1736203"/>
            <a:chOff x="474666" y="2754773"/>
            <a:chExt cx="2514601" cy="173620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904C93C-9EFA-00C4-83E5-B38206E86D7E}"/>
                </a:ext>
              </a:extLst>
            </p:cNvPr>
            <p:cNvSpPr/>
            <p:nvPr/>
          </p:nvSpPr>
          <p:spPr>
            <a:xfrm>
              <a:off x="474666" y="2754773"/>
              <a:ext cx="2514601" cy="17362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C4F6FC0-94D9-17A0-F1E3-7B9D51CE7370}"/>
                    </a:ext>
                  </a:extLst>
                </p:cNvPr>
                <p:cNvSpPr txBox="1"/>
                <p:nvPr/>
              </p:nvSpPr>
              <p:spPr>
                <a:xfrm>
                  <a:off x="474666" y="2864987"/>
                  <a:ext cx="2514601" cy="15388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𝑆𝐿</m:t>
                        </m:r>
                        <m:d>
                          <m:dPr>
                            <m:ctrlPr>
                              <a:rPr lang="en-CA" sz="5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CA" sz="5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CA" sz="5400" dirty="0">
                    <a:solidFill>
                      <a:srgbClr val="002060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d>
                        <m:dPr>
                          <m:ctrlP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e>
                      </m:d>
                    </m:oMath>
                  </a14:m>
                  <a:r>
                    <a:rPr lang="en-CA" sz="4000" dirty="0">
                      <a:solidFill>
                        <a:srgbClr val="002060"/>
                      </a:solidFill>
                    </a:rPr>
                    <a:t> rep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6EC8C2A-DB73-8488-67AC-2B7C3CF004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666" y="2864987"/>
                  <a:ext cx="2514601" cy="1538883"/>
                </a:xfrm>
                <a:prstGeom prst="rect">
                  <a:avLst/>
                </a:prstGeom>
                <a:blipFill>
                  <a:blip r:embed="rId7"/>
                  <a:stretch>
                    <a:fillRect b="-1627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CA204F5-3DB2-914E-52F4-B96CE6DD2799}"/>
              </a:ext>
            </a:extLst>
          </p:cNvPr>
          <p:cNvGrpSpPr/>
          <p:nvPr/>
        </p:nvGrpSpPr>
        <p:grpSpPr>
          <a:xfrm>
            <a:off x="3615800" y="4692070"/>
            <a:ext cx="2514601" cy="1736203"/>
            <a:chOff x="3692000" y="4692070"/>
            <a:chExt cx="2514601" cy="173620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334B1D-12EA-7EC9-760C-2C95A6A4375D}"/>
                </a:ext>
              </a:extLst>
            </p:cNvPr>
            <p:cNvSpPr/>
            <p:nvPr/>
          </p:nvSpPr>
          <p:spPr>
            <a:xfrm>
              <a:off x="3692000" y="4692070"/>
              <a:ext cx="2514601" cy="1736203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EED681F-4FEC-6018-BB4F-2C8B9198FE23}"/>
                    </a:ext>
                  </a:extLst>
                </p:cNvPr>
                <p:cNvSpPr txBox="1"/>
                <p:nvPr/>
              </p:nvSpPr>
              <p:spPr>
                <a:xfrm>
                  <a:off x="3692000" y="4761520"/>
                  <a:ext cx="2514601" cy="15388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𝑆𝐿</m:t>
                        </m:r>
                        <m:d>
                          <m:dPr>
                            <m:ctrlPr>
                              <a:rPr lang="en-CA" sz="5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CA" sz="5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CA" sz="5400" dirty="0">
                    <a:solidFill>
                      <a:srgbClr val="C00000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d>
                        <m:dPr>
                          <m:ctrlPr>
                            <a:rPr lang="en-CA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a14:m>
                  <a:r>
                    <a:rPr lang="en-CA" sz="4000" dirty="0">
                      <a:solidFill>
                        <a:srgbClr val="C00000"/>
                      </a:solidFill>
                    </a:rPr>
                    <a:t> rep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528ACAE-E75F-D383-0D05-586DA1133E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2000" y="4761520"/>
                  <a:ext cx="2514601" cy="1538883"/>
                </a:xfrm>
                <a:prstGeom prst="rect">
                  <a:avLst/>
                </a:prstGeom>
                <a:blipFill>
                  <a:blip r:embed="rId8"/>
                  <a:stretch>
                    <a:fillRect b="-1581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EFFBEF-058C-7DC6-3E98-00077771FB45}"/>
              </a:ext>
            </a:extLst>
          </p:cNvPr>
          <p:cNvGrpSpPr/>
          <p:nvPr/>
        </p:nvGrpSpPr>
        <p:grpSpPr>
          <a:xfrm>
            <a:off x="6571770" y="2170240"/>
            <a:ext cx="5216001" cy="2425964"/>
            <a:chOff x="6632730" y="4258120"/>
            <a:chExt cx="5216001" cy="24259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BE5A11-E5A4-D722-AC87-07C26728BBD6}"/>
                </a:ext>
              </a:extLst>
            </p:cNvPr>
            <p:cNvSpPr txBox="1"/>
            <p:nvPr/>
          </p:nvSpPr>
          <p:spPr>
            <a:xfrm>
              <a:off x="9220087" y="4560426"/>
              <a:ext cx="262864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400" dirty="0">
                  <a:ln>
                    <a:solidFill>
                      <a:srgbClr val="00B0F0"/>
                    </a:solidFill>
                  </a:ln>
                  <a:solidFill>
                    <a:srgbClr val="00B0F0"/>
                  </a:solidFill>
                </a:rPr>
                <a:t>Riemann-Silberstein Vector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53903E-021F-FCB1-43CB-B0A6B41F929B}"/>
                </a:ext>
              </a:extLst>
            </p:cNvPr>
            <p:cNvSpPr/>
            <p:nvPr/>
          </p:nvSpPr>
          <p:spPr>
            <a:xfrm>
              <a:off x="6632730" y="4572001"/>
              <a:ext cx="2302925" cy="2069698"/>
            </a:xfrm>
            <a:prstGeom prst="rect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D67E5790-CBC1-8BDD-33E4-1ADE4070CEE8}"/>
                </a:ext>
              </a:extLst>
            </p:cNvPr>
            <p:cNvSpPr/>
            <p:nvPr/>
          </p:nvSpPr>
          <p:spPr>
            <a:xfrm rot="18900000">
              <a:off x="8788082" y="4258120"/>
              <a:ext cx="1984210" cy="1984210"/>
            </a:xfrm>
            <a:prstGeom prst="arc">
              <a:avLst>
                <a:gd name="adj1" fmla="val 16200000"/>
                <a:gd name="adj2" fmla="val 671957"/>
              </a:avLst>
            </a:prstGeom>
            <a:ln w="762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DC47DE-6714-5666-AF06-8BAF59E5E134}"/>
                  </a:ext>
                </a:extLst>
              </p:cNvPr>
              <p:cNvSpPr txBox="1"/>
              <p:nvPr/>
            </p:nvSpPr>
            <p:spPr>
              <a:xfrm>
                <a:off x="1096609" y="0"/>
                <a:ext cx="11095392" cy="1662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4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4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i="1">
                          <a:latin typeface="Cambria Math" panose="02040503050406030204" pitchFamily="18" charset="0"/>
                        </a:rPr>
                        <m:t> +</m:t>
                      </m:r>
                      <m:d>
                        <m:d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4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4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DC47DE-6714-5666-AF06-8BAF59E5E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609" y="0"/>
                <a:ext cx="11095392" cy="16627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6407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4">
        <p:fade/>
      </p:transition>
    </mc:Choice>
    <mc:Fallback xmlns="">
      <p:transition spd="med" advTm="80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1758DE-B336-19BB-FA87-095CB7F2A23D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496800" cy="1273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sz="2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sz="24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24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func>
                        <m:func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GB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sz="2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sz="24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24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func>
                        <m:func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GB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1758DE-B336-19BB-FA87-095CB7F2A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496800" cy="12739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4F1F23-C1E6-B339-285D-53BBBA93BB99}"/>
                  </a:ext>
                </a:extLst>
              </p:cNvPr>
              <p:cNvSpPr txBox="1"/>
              <p:nvPr/>
            </p:nvSpPr>
            <p:spPr>
              <a:xfrm>
                <a:off x="0" y="1384082"/>
                <a:ext cx="12192000" cy="55907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±</m:t>
                          </m:r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36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p>
                        <m:s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b>
                        <m:sSubPr>
                          <m:ctrlPr>
                            <a:rPr lang="en-GB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36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600" i="1"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sz="36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36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36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sz="36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sSub>
                        <m:sSubPr>
                          <m:ctrlPr>
                            <a:rPr lang="en-GB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36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600" i="1">
                          <a:latin typeface="Cambria Math" panose="02040503050406030204" pitchFamily="18" charset="0"/>
                        </a:rPr>
                        <m:t>±</m:t>
                      </m:r>
                      <m:func>
                        <m:funcPr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3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sSub>
                        <m:sSubPr>
                          <m:ctrlPr>
                            <a:rPr lang="en-GB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3600" i="1">
                          <a:latin typeface="Cambria Math" panose="02040503050406030204" pitchFamily="18" charset="0"/>
                        </a:rPr>
                        <m:t>±</m:t>
                      </m:r>
                      <m:func>
                        <m:funcPr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3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sSub>
                        <m:sSubPr>
                          <m:ctrlPr>
                            <a:rPr lang="en-GB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36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sz="36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6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600" i="1">
                          <a:latin typeface="Cambria Math" panose="02040503050406030204" pitchFamily="18" charset="0"/>
                        </a:rPr>
                        <m:t>±</m:t>
                      </m:r>
                      <m:func>
                        <m:func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6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3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sSub>
                        <m:sSubPr>
                          <m:ctrlP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3600" i="1">
                          <a:latin typeface="Cambria Math" panose="02040503050406030204" pitchFamily="18" charset="0"/>
                        </a:rPr>
                        <m:t>±</m:t>
                      </m:r>
                      <m:func>
                        <m:func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3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sSub>
                        <m:sSubPr>
                          <m:ctrlP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6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3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sz="3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6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6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3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d>
                        <m:dPr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±</m:t>
                          </m:r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3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d>
                        <m:dPr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±</m:t>
                          </m:r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6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6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3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sSub>
                        <m:sSubPr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∓</m:t>
                          </m:r>
                        </m:sub>
                      </m:sSub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3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sSub>
                        <m:sSub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∓</m:t>
                          </m:r>
                        </m:sub>
                      </m:sSub>
                    </m:oMath>
                  </m:oMathPara>
                </a14:m>
                <a:endParaRPr lang="en-GB" sz="36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4F1F23-C1E6-B339-285D-53BBBA93B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84082"/>
                <a:ext cx="12192000" cy="55907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207B15-FF75-11FC-9B92-3B41C6721E70}"/>
              </a:ext>
            </a:extLst>
          </p:cNvPr>
          <p:cNvCxnSpPr>
            <a:cxnSpLocks/>
          </p:cNvCxnSpPr>
          <p:nvPr/>
        </p:nvCxnSpPr>
        <p:spPr>
          <a:xfrm>
            <a:off x="0" y="1353602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9BB5CE2-57EB-26A0-F877-93ACEA0E9712}"/>
                  </a:ext>
                </a:extLst>
              </p:cNvPr>
              <p:cNvSpPr txBox="1"/>
              <p:nvPr/>
            </p:nvSpPr>
            <p:spPr>
              <a:xfrm>
                <a:off x="6937673" y="1440487"/>
                <a:ext cx="3928447" cy="954107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CA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800" b="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GB" sz="2800" b="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GB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  <a:r>
                  <a:rPr lang="en-GB" sz="2800" b="0" baseline="30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</a:t>
                </a:r>
                <a:r>
                  <a:rPr lang="en-GB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case = anti-self-dual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CA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GB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2</a:t>
                </a:r>
                <a:r>
                  <a:rPr lang="en-GB" sz="2800" b="0" baseline="30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nd</a:t>
                </a:r>
                <a:r>
                  <a:rPr lang="en-GB" sz="2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case = self-dual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9BB5CE2-57EB-26A0-F877-93ACEA0E9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673" y="1440487"/>
                <a:ext cx="3928447" cy="954107"/>
              </a:xfrm>
              <a:prstGeom prst="rect">
                <a:avLst/>
              </a:prstGeom>
              <a:blipFill>
                <a:blip r:embed="rId5"/>
                <a:stretch>
                  <a:fillRect t="-4321" r="-1692" b="-14815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73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0"/>
    </mc:Choice>
    <mc:Fallback xmlns="">
      <p:transition spd="slow" advTm="4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1758DE-B336-19BB-FA87-095CB7F2A23D}"/>
                  </a:ext>
                </a:extLst>
              </p:cNvPr>
              <p:cNvSpPr txBox="1"/>
              <p:nvPr/>
            </p:nvSpPr>
            <p:spPr>
              <a:xfrm>
                <a:off x="0" y="0"/>
                <a:ext cx="11750040" cy="11972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fName>
                            <m:e>
                              <m:r>
                                <a:rPr lang="en-GB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sinh</m:t>
                              </m:r>
                            </m:fName>
                            <m:e>
                              <m:r>
                                <a:rPr lang="en-GB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func>
                        <m:func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r>
                            <a:rPr lang="en-GB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func>
                        <m:func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GB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GB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fName>
                            <m:e>
                              <m:r>
                                <a:rPr lang="en-GB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r>
                            <a:rPr lang="en-CA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sinh</m:t>
                              </m:r>
                            </m:fName>
                            <m:e>
                              <m:r>
                                <a:rPr lang="en-GB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func>
                        <m:func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GB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func>
                        <m:func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r>
                            <a:rPr lang="en-GB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GB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1758DE-B336-19BB-FA87-095CB7F2A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1750040" cy="11972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4F1F23-C1E6-B339-285D-53BBBA93BB99}"/>
                  </a:ext>
                </a:extLst>
              </p:cNvPr>
              <p:cNvSpPr txBox="1"/>
              <p:nvPr/>
            </p:nvSpPr>
            <p:spPr>
              <a:xfrm>
                <a:off x="-45720" y="1323122"/>
                <a:ext cx="12344400" cy="5562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±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3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200" i="1">
                          <a:latin typeface="Cambria Math" panose="02040503050406030204" pitchFamily="18" charset="0"/>
                        </a:rPr>
                        <m:t>±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>
                            <m:f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3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200" i="1">
                          <a:latin typeface="Cambria Math" panose="02040503050406030204" pitchFamily="18" charset="0"/>
                        </a:rPr>
                        <m:t>±</m:t>
                      </m:r>
                      <m:d>
                        <m:d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fName>
                            <m:e>
                              <m:r>
                                <a:rPr lang="en-GB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sinh</m:t>
                              </m:r>
                            </m:fName>
                            <m:e>
                              <m:r>
                                <a:rPr lang="en-GB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e>
                      </m:d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sinh</m:t>
                              </m:r>
                            </m:fName>
                            <m:e>
                              <m:r>
                                <a:rPr lang="en-GB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fName>
                            <m:e>
                              <m:r>
                                <a:rPr lang="en-GB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GB" sz="3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±</m:t>
                          </m:r>
                          <m:func>
                            <m:func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fName>
                            <m:e>
                              <m:r>
                                <a:rPr lang="en-GB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∓</m:t>
                          </m:r>
                          <m:func>
                            <m:func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sinh</m:t>
                              </m:r>
                            </m:fName>
                            <m:e>
                              <m:r>
                                <a:rPr lang="en-GB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CA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sinh</m:t>
                              </m:r>
                            </m:fName>
                            <m:e>
                              <m:r>
                                <a:rPr lang="en-GB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fName>
                            <m:e>
                              <m:r>
                                <a:rPr lang="en-GB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r>
                            <a:rPr lang="en-GB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d>
                        <m:d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±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GB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d>
                        <m:d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∓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2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r>
                            <a:rPr lang="en-GB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±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2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GB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±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2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r>
                            <a:rPr lang="en-GB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±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CA" sz="3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2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GB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2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r>
                            <a:rPr lang="en-GB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±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CA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∓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2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GB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±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2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r>
                            <a:rPr lang="en-GB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sSub>
                        <m:sSub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∓</m:t>
                          </m:r>
                        </m:sub>
                      </m:sSub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∓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2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GB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sSub>
                        <m:sSub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∓</m:t>
                          </m:r>
                        </m:sub>
                      </m:sSub>
                    </m:oMath>
                  </m:oMathPara>
                </a14:m>
                <a:endParaRPr lang="en-GB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4F1F23-C1E6-B339-285D-53BBBA93B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720" y="1323122"/>
                <a:ext cx="12344400" cy="5562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D82EB17-CF7D-7B04-6023-E647CA209CF6}"/>
              </a:ext>
            </a:extLst>
          </p:cNvPr>
          <p:cNvCxnSpPr>
            <a:cxnSpLocks/>
          </p:cNvCxnSpPr>
          <p:nvPr/>
        </p:nvCxnSpPr>
        <p:spPr>
          <a:xfrm>
            <a:off x="0" y="1353602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B583E5-0CE8-5B7C-1488-1B026824B974}"/>
                  </a:ext>
                </a:extLst>
              </p:cNvPr>
              <p:cNvSpPr txBox="1"/>
              <p:nvPr/>
            </p:nvSpPr>
            <p:spPr>
              <a:xfrm>
                <a:off x="6937673" y="1440487"/>
                <a:ext cx="2922607" cy="707886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CA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000" b="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GB" sz="2000" b="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GB" sz="20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  <a:r>
                  <a:rPr lang="en-GB" sz="2000" b="0" baseline="30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</a:t>
                </a:r>
                <a:r>
                  <a:rPr lang="en-GB" sz="20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case = anti-self-dual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CA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GB" sz="20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2</a:t>
                </a:r>
                <a:r>
                  <a:rPr lang="en-GB" sz="2000" b="0" baseline="30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nd</a:t>
                </a:r>
                <a:r>
                  <a:rPr lang="en-GB" sz="20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case = self-dual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B583E5-0CE8-5B7C-1488-1B026824B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673" y="1440487"/>
                <a:ext cx="2922607" cy="707886"/>
              </a:xfrm>
              <a:prstGeom prst="rect">
                <a:avLst/>
              </a:prstGeom>
              <a:blipFill>
                <a:blip r:embed="rId5"/>
                <a:stretch>
                  <a:fillRect t="-2479" b="-11570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9591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2"/>
    </mc:Choice>
    <mc:Fallback xmlns="">
      <p:transition spd="slow" advTm="4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763A199-B3D2-4AB3-86A0-429F6A892D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4822564"/>
                  </p:ext>
                </p:extLst>
              </p:nvPr>
            </p:nvGraphicFramePr>
            <p:xfrm>
              <a:off x="104172" y="5319915"/>
              <a:ext cx="11983656" cy="10922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95686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598797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3,1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2800" b="0" i="1" smtClean="0">
                                          <a:solidFill>
                                            <a:srgbClr val="008A3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800" b="0" i="1" smtClean="0">
                                          <a:solidFill>
                                            <a:srgbClr val="008A3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CA" sz="2800" b="0" i="1" smtClean="0">
                                          <a:solidFill>
                                            <a:srgbClr val="008A3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sz="2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400" dirty="0"/>
                            <a:t> 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  <m:t>3,1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CA" sz="3200" b="0" i="1" smtClean="0">
                                              <a:solidFill>
                                                <a:srgbClr val="008A3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3200" b="0" i="1" smtClean="0">
                                              <a:solidFill>
                                                <a:srgbClr val="008A3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CA" sz="3200" b="0" i="1" smtClean="0">
                                              <a:solidFill>
                                                <a:srgbClr val="008A3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sz="32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p>
                              </m:s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4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cosh</m:t>
                                            </m:r>
                                          </m:fName>
                                          <m:e>
                                            <m:r>
                                              <a:rPr lang="en-GB" sz="24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func>
                                          <m:funcPr>
                                            <m:ctrlP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sinh</m:t>
                                            </m:r>
                                          </m:fName>
                                          <m:e>
                                            <m:r>
                                              <a:rPr lang="en-GB" sz="24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func>
                                          <m:funcPr>
                                            <m:ctrlP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sinh</m:t>
                                            </m:r>
                                          </m:fName>
                                          <m:e>
                                            <m:r>
                                              <a:rPr lang="en-GB" sz="24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cosh</m:t>
                                            </m:r>
                                          </m:fName>
                                          <m:e>
                                            <m:r>
                                              <a:rPr lang="en-GB" sz="24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400" dirty="0"/>
                            <a:t> 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763A199-B3D2-4AB3-86A0-429F6A892D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4822564"/>
                  </p:ext>
                </p:extLst>
              </p:nvPr>
            </p:nvGraphicFramePr>
            <p:xfrm>
              <a:off x="104172" y="5319915"/>
              <a:ext cx="11983656" cy="10922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995686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598797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10922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2" t="-556" r="-100000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305" t="-556" r="-204" b="-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C4007C-9DA4-B038-81C4-45447C5979DA}"/>
                  </a:ext>
                </a:extLst>
              </p:cNvPr>
              <p:cNvSpPr txBox="1"/>
              <p:nvPr/>
            </p:nvSpPr>
            <p:spPr>
              <a:xfrm>
                <a:off x="-45720" y="81746"/>
                <a:ext cx="7962900" cy="1367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C4007C-9DA4-B038-81C4-45447C597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720" y="81746"/>
                <a:ext cx="7962900" cy="1367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343466-8B55-7030-B186-C75B2BE915E9}"/>
                  </a:ext>
                </a:extLst>
              </p:cNvPr>
              <p:cNvSpPr txBox="1"/>
              <p:nvPr/>
            </p:nvSpPr>
            <p:spPr>
              <a:xfrm>
                <a:off x="8034738" y="5715"/>
                <a:ext cx="4223938" cy="13072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GB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func>
                        <m:funcPr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5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sSub>
                        <m:sSubPr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5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sSub>
                        <m:sSubPr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5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GB" sz="25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GB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5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sSub>
                        <m:sSubPr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GB" sz="2500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5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sSub>
                        <m:sSubPr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5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GB" sz="25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GB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GB" sz="25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343466-8B55-7030-B186-C75B2BE91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738" y="5715"/>
                <a:ext cx="4223938" cy="1307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3BA23DF6-9357-04EC-AAE7-7360E0D167D5}"/>
              </a:ext>
            </a:extLst>
          </p:cNvPr>
          <p:cNvSpPr/>
          <p:nvPr/>
        </p:nvSpPr>
        <p:spPr>
          <a:xfrm>
            <a:off x="7782560" y="91440"/>
            <a:ext cx="247097" cy="133095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157E9C-7E07-7B19-723A-F0C417B4860F}"/>
              </a:ext>
            </a:extLst>
          </p:cNvPr>
          <p:cNvGrpSpPr/>
          <p:nvPr/>
        </p:nvGrpSpPr>
        <p:grpSpPr>
          <a:xfrm>
            <a:off x="-45720" y="3620959"/>
            <a:ext cx="12304396" cy="1330950"/>
            <a:chOff x="-45720" y="1897182"/>
            <a:chExt cx="12304396" cy="133095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FB6A331-D182-1C7F-B7DC-38D2B07496FA}"/>
                    </a:ext>
                  </a:extLst>
                </p:cNvPr>
                <p:cNvSpPr txBox="1"/>
                <p:nvPr/>
              </p:nvSpPr>
              <p:spPr>
                <a:xfrm>
                  <a:off x="-45720" y="1897182"/>
                  <a:ext cx="8034737" cy="126092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r>
                          <a:rPr lang="en-GB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  </m:t>
                        </m:r>
                        <m:func>
                          <m:funcPr>
                            <m:ctrlPr>
                              <a:rPr lang="en-GB" sz="2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2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r>
                              <a:rPr lang="en-GB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  <m:d>
                          <m:dPr>
                            <m:ctrlPr>
                              <a:rPr lang="en-GB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GB" sz="2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20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GB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  <m:d>
                          <m:dPr>
                            <m:ctrlPr>
                              <a:rPr lang="en-GB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CA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22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CA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GB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GB" sz="2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20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GB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  <m:d>
                          <m:dPr>
                            <m:ctrlPr>
                              <a:rPr lang="en-GB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r>
                          <a:rPr lang="en-GB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  </m:t>
                        </m:r>
                        <m:func>
                          <m:funcPr>
                            <m:ctrlPr>
                              <a:rPr lang="en-GB" sz="2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2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r>
                              <a:rPr lang="en-GB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  <m:d>
                          <m:dPr>
                            <m:ctrlPr>
                              <a:rPr lang="en-GB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CA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22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CA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lang="en-GB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GB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CA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22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FB6A331-D182-1C7F-B7DC-38D2B07496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5720" y="1897182"/>
                  <a:ext cx="8034737" cy="1260923"/>
                </a:xfrm>
                <a:prstGeom prst="rect">
                  <a:avLst/>
                </a:prstGeom>
                <a:blipFill>
                  <a:blip r:embed="rId6"/>
                  <a:stretch>
                    <a:fillRect b="-144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638B9CC-145C-0035-6AD3-DBBFE64C8F28}"/>
                    </a:ext>
                  </a:extLst>
                </p:cNvPr>
                <p:cNvSpPr txBox="1"/>
                <p:nvPr/>
              </p:nvSpPr>
              <p:spPr>
                <a:xfrm>
                  <a:off x="8034738" y="1965584"/>
                  <a:ext cx="4223938" cy="12100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CA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lang="en-GB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CA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unc>
                          <m:funcPr>
                            <m:ctrlPr>
                              <a:rPr lang="en-GB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3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r>
                              <a:rPr lang="en-GB" sz="23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  <m:sSub>
                          <m:sSubPr>
                            <m:ctrlPr>
                              <a:rPr lang="en-GB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3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23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sz="23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lang="en-CA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GB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3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GB" sz="23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  <m:sSub>
                          <m:sSubPr>
                            <m:ctrlPr>
                              <a:rPr lang="en-GB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3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23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CA" sz="23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en-GB" sz="23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CA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CA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lang="en-GB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GB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GB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3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GB" sz="23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  <m:sSub>
                          <m:sSubPr>
                            <m:ctrlPr>
                              <a:rPr lang="en-GB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3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23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sz="23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lang="en-GB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3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r>
                              <a:rPr lang="en-GB" sz="23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  <m:sSub>
                          <m:sSubPr>
                            <m:ctrlPr>
                              <a:rPr lang="en-GB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3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23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CA" sz="23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en-GB" sz="23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CA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CA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lang="en-GB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GB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3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23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CA" sz="23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en-GB" sz="23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638B9CC-145C-0035-6AD3-DBBFE64C8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738" y="1965584"/>
                  <a:ext cx="4223938" cy="12100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6CF98A4C-F6F1-1F14-7FC7-3056306AE742}"/>
                </a:ext>
              </a:extLst>
            </p:cNvPr>
            <p:cNvSpPr/>
            <p:nvPr/>
          </p:nvSpPr>
          <p:spPr>
            <a:xfrm>
              <a:off x="7782560" y="1897182"/>
              <a:ext cx="247097" cy="1330950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299D256-6451-8353-D6DE-73074582FE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9781010"/>
                  </p:ext>
                </p:extLst>
              </p:nvPr>
            </p:nvGraphicFramePr>
            <p:xfrm>
              <a:off x="104172" y="1795445"/>
              <a:ext cx="11983656" cy="10617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06997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5976659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3,1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200" i="1" smtClean="0">
                                          <a:solidFill>
                                            <a:srgbClr val="C851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solidFill>
                                            <a:srgbClr val="C851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CA" sz="3200" b="0" i="1" smtClean="0">
                                          <a:solidFill>
                                            <a:srgbClr val="C851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GB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4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400" dirty="0"/>
                            <a:t> 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  <m:t>3,1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3200" i="1" smtClean="0">
                                              <a:solidFill>
                                                <a:srgbClr val="C851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200" i="1">
                                              <a:solidFill>
                                                <a:srgbClr val="C851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CA" sz="3200" b="0" i="1" smtClean="0">
                                              <a:solidFill>
                                                <a:srgbClr val="C851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sz="32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1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GB" sz="2400" b="0" i="1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GB" sz="2400" b="0" i="1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GB" sz="2400" b="0" i="1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GB" sz="2400" b="0" i="1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91137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299D256-6451-8353-D6DE-73074582FE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9781010"/>
                  </p:ext>
                </p:extLst>
              </p:nvPr>
            </p:nvGraphicFramePr>
            <p:xfrm>
              <a:off x="104172" y="1795445"/>
              <a:ext cx="11983656" cy="10617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06997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5976659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1061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2" t="-571" r="-99797" b="-1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0510" t="-571" r="-204" b="-1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911377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F0C5B6-239E-66A8-0E7A-D3A2DDEE95E7}"/>
              </a:ext>
            </a:extLst>
          </p:cNvPr>
          <p:cNvCxnSpPr>
            <a:cxnSpLocks/>
          </p:cNvCxnSpPr>
          <p:nvPr/>
        </p:nvCxnSpPr>
        <p:spPr>
          <a:xfrm>
            <a:off x="0" y="3392488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9B3572-BFFE-56E0-422F-03B9EE461CAF}"/>
                  </a:ext>
                </a:extLst>
              </p:cNvPr>
              <p:cNvSpPr txBox="1"/>
              <p:nvPr/>
            </p:nvSpPr>
            <p:spPr>
              <a:xfrm>
                <a:off x="8029657" y="1254314"/>
                <a:ext cx="1664612" cy="4464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CA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CA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CA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CA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A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000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9B3572-BFFE-56E0-422F-03B9EE461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657" y="1254314"/>
                <a:ext cx="1664612" cy="446404"/>
              </a:xfrm>
              <a:prstGeom prst="rect">
                <a:avLst/>
              </a:prstGeom>
              <a:blipFill>
                <a:blip r:embed="rId10"/>
                <a:stretch>
                  <a:fillRect b="-41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B4904-B3F1-F6CD-4331-2AEBD538421A}"/>
                  </a:ext>
                </a:extLst>
              </p:cNvPr>
              <p:cNvSpPr txBox="1"/>
              <p:nvPr/>
            </p:nvSpPr>
            <p:spPr>
              <a:xfrm>
                <a:off x="8029657" y="4831977"/>
                <a:ext cx="1664612" cy="4464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CA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CA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CA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CA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A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000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0B4904-B3F1-F6CD-4331-2AEBD5384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657" y="4831977"/>
                <a:ext cx="1664612" cy="446404"/>
              </a:xfrm>
              <a:prstGeom prst="rect">
                <a:avLst/>
              </a:prstGeom>
              <a:blipFill>
                <a:blip r:embed="rId11"/>
                <a:stretch>
                  <a:fillRect b="-41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25A5CA7-A3A3-B6DD-6704-460EE21B5947}"/>
                  </a:ext>
                </a:extLst>
              </p14:cNvPr>
              <p14:cNvContentPartPr/>
              <p14:nvPr/>
            </p14:nvContentPartPr>
            <p14:xfrm>
              <a:off x="8082360" y="1614600"/>
              <a:ext cx="1677600" cy="41425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25A5CA7-A3A3-B6DD-6704-460EE21B594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73000" y="1605240"/>
                <a:ext cx="1696320" cy="4161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4195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68C73BA4-2344-2537-5B26-24A3D932C7AC}"/>
              </a:ext>
            </a:extLst>
          </p:cNvPr>
          <p:cNvGrpSpPr/>
          <p:nvPr/>
        </p:nvGrpSpPr>
        <p:grpSpPr>
          <a:xfrm>
            <a:off x="29655" y="1216351"/>
            <a:ext cx="6702007" cy="5342526"/>
            <a:chOff x="29655" y="1216351"/>
            <a:chExt cx="6702007" cy="5342526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6D2C5FC-7BBE-6468-92E2-1621E8A5594A}"/>
                </a:ext>
              </a:extLst>
            </p:cNvPr>
            <p:cNvCxnSpPr>
              <a:cxnSpLocks/>
            </p:cNvCxnSpPr>
            <p:nvPr/>
          </p:nvCxnSpPr>
          <p:spPr>
            <a:xfrm>
              <a:off x="1468820" y="2201765"/>
              <a:ext cx="5262842" cy="4259274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2070AE3-DB48-C506-B1B4-8B083E8B0AC6}"/>
                </a:ext>
              </a:extLst>
            </p:cNvPr>
            <p:cNvGrpSpPr/>
            <p:nvPr/>
          </p:nvGrpSpPr>
          <p:grpSpPr>
            <a:xfrm>
              <a:off x="29655" y="1216351"/>
              <a:ext cx="6427206" cy="5342526"/>
              <a:chOff x="29655" y="1216351"/>
              <a:chExt cx="6427206" cy="534252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1248B10-9B05-C44A-79CE-850AD18BF271}"/>
                  </a:ext>
                </a:extLst>
              </p:cNvPr>
              <p:cNvGrpSpPr/>
              <p:nvPr/>
            </p:nvGrpSpPr>
            <p:grpSpPr>
              <a:xfrm>
                <a:off x="2252847" y="1216351"/>
                <a:ext cx="2752568" cy="830997"/>
                <a:chOff x="1508681" y="1393828"/>
                <a:chExt cx="2752568" cy="83099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D2A602E0-A06F-752E-C5ED-235E8530D5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49960" y="1393828"/>
                      <a:ext cx="1911289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oMath>
                      </a14:m>
                      <a:r>
                        <a:rPr lang="en-CA" sz="4800" dirty="0">
                          <a:solidFill>
                            <a:srgbClr val="C00000"/>
                          </a:solidFill>
                        </a:rPr>
                        <a:t>-field</a:t>
                      </a:r>
                    </a:p>
                  </p:txBody>
                </p:sp>
              </mc:Choice>
              <mc:Fallback xmlns="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2C052A05-B1A6-B2D6-5B39-F948C97A424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49960" y="1393828"/>
                      <a:ext cx="1911289" cy="83099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t="-16176" r="-13419" b="-389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8E8A88F7-E268-2154-920F-F32468BBB5F0}"/>
                    </a:ext>
                  </a:extLst>
                </p:cNvPr>
                <p:cNvCxnSpPr>
                  <a:cxnSpLocks/>
                  <a:stCxn id="7" idx="1"/>
                </p:cNvCxnSpPr>
                <p:nvPr/>
              </p:nvCxnSpPr>
              <p:spPr>
                <a:xfrm flipH="1">
                  <a:off x="1508681" y="1809327"/>
                  <a:ext cx="841279" cy="226067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F442136-20CA-312E-8D51-CF14A6EC5611}"/>
                  </a:ext>
                </a:extLst>
              </p:cNvPr>
              <p:cNvGrpSpPr/>
              <p:nvPr/>
            </p:nvGrpSpPr>
            <p:grpSpPr>
              <a:xfrm>
                <a:off x="29655" y="2762637"/>
                <a:ext cx="1911289" cy="1642046"/>
                <a:chOff x="2579028" y="7960937"/>
                <a:chExt cx="1911289" cy="164204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65DA3845-2BBA-0EF0-1533-F79BC5CC776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79028" y="8771986"/>
                      <a:ext cx="1911289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a14:m>
                      <a:r>
                        <a:rPr lang="en-CA" sz="4800" dirty="0">
                          <a:solidFill>
                            <a:srgbClr val="002060"/>
                          </a:solidFill>
                        </a:rPr>
                        <a:t>-field</a:t>
                      </a:r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F7F127FA-8D88-329A-EB9B-7BADE05D5C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79028" y="8771986"/>
                      <a:ext cx="1911289" cy="83099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16058" r="-13738" b="-379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24AE282D-4626-9C63-E248-18E1979B6881}"/>
                    </a:ext>
                  </a:extLst>
                </p:cNvPr>
                <p:cNvCxnSpPr>
                  <a:cxnSpLocks/>
                  <a:stCxn id="10" idx="0"/>
                </p:cNvCxnSpPr>
                <p:nvPr/>
              </p:nvCxnSpPr>
              <p:spPr>
                <a:xfrm flipV="1">
                  <a:off x="3534673" y="7960937"/>
                  <a:ext cx="84561" cy="811049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CB04959-35FE-5A35-5B64-9FA44F7C4DEC}"/>
                  </a:ext>
                </a:extLst>
              </p:cNvPr>
              <p:cNvGrpSpPr/>
              <p:nvPr/>
            </p:nvGrpSpPr>
            <p:grpSpPr>
              <a:xfrm>
                <a:off x="2849120" y="3363519"/>
                <a:ext cx="1290067" cy="1290067"/>
                <a:chOff x="2996605" y="3363519"/>
                <a:chExt cx="1290067" cy="1290067"/>
              </a:xfrm>
            </p:grpSpPr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E421AB68-5F1F-681B-83D8-F939BCC82D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641639" y="2762794"/>
                  <a:ext cx="0" cy="1290067"/>
                </a:xfrm>
                <a:prstGeom prst="straightConnector1">
                  <a:avLst/>
                </a:prstGeom>
                <a:solidFill>
                  <a:srgbClr val="0070C0"/>
                </a:solidFill>
                <a:ln w="101600">
                  <a:solidFill>
                    <a:srgbClr val="0070C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FBDA351B-6AFF-E55B-760A-7923250D04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48150" y="3363519"/>
                  <a:ext cx="0" cy="1290067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87819DC-5684-D1CE-3EA4-B4F9B6B00313}"/>
                  </a:ext>
                </a:extLst>
              </p:cNvPr>
              <p:cNvGrpSpPr/>
              <p:nvPr/>
            </p:nvGrpSpPr>
            <p:grpSpPr>
              <a:xfrm>
                <a:off x="2566360" y="3122790"/>
                <a:ext cx="658654" cy="842221"/>
                <a:chOff x="2713845" y="3122790"/>
                <a:chExt cx="658654" cy="842221"/>
              </a:xfrm>
            </p:grpSpPr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F7EDFC0F-01F8-989D-267C-997A5F2030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13845" y="3166644"/>
                  <a:ext cx="658654" cy="1"/>
                </a:xfrm>
                <a:prstGeom prst="straightConnector1">
                  <a:avLst/>
                </a:prstGeom>
                <a:solidFill>
                  <a:srgbClr val="0070C0"/>
                </a:solidFill>
                <a:ln w="101600">
                  <a:solidFill>
                    <a:srgbClr val="0070C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828A89DC-B499-60E7-8FAC-A4D027AF82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66074" y="3122790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9E38CCC-DF46-6ADA-E330-88720A0966B5}"/>
                  </a:ext>
                </a:extLst>
              </p:cNvPr>
              <p:cNvGrpSpPr/>
              <p:nvPr/>
            </p:nvGrpSpPr>
            <p:grpSpPr>
              <a:xfrm>
                <a:off x="3145730" y="3587441"/>
                <a:ext cx="842221" cy="842221"/>
                <a:chOff x="3293215" y="3587441"/>
                <a:chExt cx="842221" cy="842221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3A340CCA-97B7-19EA-E267-C9800E868B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714326" y="3211940"/>
                  <a:ext cx="0" cy="842221"/>
                </a:xfrm>
                <a:prstGeom prst="straightConnector1">
                  <a:avLst/>
                </a:prstGeom>
                <a:solidFill>
                  <a:srgbClr val="0070C0"/>
                </a:solidFill>
                <a:ln w="101600">
                  <a:solidFill>
                    <a:srgbClr val="0070C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1D980F27-B5EE-106E-D13E-5CC873D55C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45194" y="3587441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3737E47-CDBA-5208-F821-1547CA0733BB}"/>
                  </a:ext>
                </a:extLst>
              </p:cNvPr>
              <p:cNvGrpSpPr/>
              <p:nvPr/>
            </p:nvGrpSpPr>
            <p:grpSpPr>
              <a:xfrm>
                <a:off x="4840506" y="5007994"/>
                <a:ext cx="1593176" cy="1547802"/>
                <a:chOff x="4987991" y="5007994"/>
                <a:chExt cx="1593176" cy="1547802"/>
              </a:xfrm>
            </p:grpSpPr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3ADA07E8-F5B1-EB86-639E-DBDED2FEEF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87991" y="5052820"/>
                  <a:ext cx="1593176" cy="0"/>
                </a:xfrm>
                <a:prstGeom prst="straightConnector1">
                  <a:avLst/>
                </a:prstGeom>
                <a:solidFill>
                  <a:srgbClr val="0070C0"/>
                </a:solidFill>
                <a:ln w="101600">
                  <a:solidFill>
                    <a:srgbClr val="0070C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5222D450-2D9C-2EB4-C118-9F6289F6FC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38519" y="5007994"/>
                  <a:ext cx="0" cy="1547802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20D0996-15F3-8263-6534-CF504982E06C}"/>
                  </a:ext>
                </a:extLst>
              </p:cNvPr>
              <p:cNvGrpSpPr/>
              <p:nvPr/>
            </p:nvGrpSpPr>
            <p:grpSpPr>
              <a:xfrm>
                <a:off x="4497312" y="4719171"/>
                <a:ext cx="1010484" cy="1010484"/>
                <a:chOff x="4644797" y="4719171"/>
                <a:chExt cx="1010484" cy="1010484"/>
              </a:xfrm>
            </p:grpSpPr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699B120D-97DB-BC18-AEB4-6A354503FD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5150039" y="4260821"/>
                  <a:ext cx="0" cy="1010484"/>
                </a:xfrm>
                <a:prstGeom prst="straightConnector1">
                  <a:avLst/>
                </a:prstGeom>
                <a:solidFill>
                  <a:srgbClr val="0070C0"/>
                </a:solidFill>
                <a:ln w="101600">
                  <a:solidFill>
                    <a:srgbClr val="0070C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77112904-5D7C-EE30-7DCD-7DC2A7C2AD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00089" y="4719171"/>
                  <a:ext cx="0" cy="1010484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50397375-8DE7-7A49-5F1D-83F99ADC3AAA}"/>
                  </a:ext>
                </a:extLst>
              </p:cNvPr>
              <p:cNvGrpSpPr/>
              <p:nvPr/>
            </p:nvGrpSpPr>
            <p:grpSpPr>
              <a:xfrm>
                <a:off x="5197783" y="5276652"/>
                <a:ext cx="1058054" cy="1010484"/>
                <a:chOff x="5345268" y="5276652"/>
                <a:chExt cx="1058054" cy="1010484"/>
              </a:xfrm>
            </p:grpSpPr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1E667B6F-1846-DC1D-A6BD-7D542B98A6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45268" y="5322791"/>
                  <a:ext cx="1058054" cy="0"/>
                </a:xfrm>
                <a:prstGeom prst="straightConnector1">
                  <a:avLst/>
                </a:prstGeom>
                <a:solidFill>
                  <a:srgbClr val="0070C0"/>
                </a:solidFill>
                <a:ln w="101600">
                  <a:solidFill>
                    <a:srgbClr val="0070C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5AB69960-F634-4F73-C2FD-64A5FA7730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94908" y="5276652"/>
                  <a:ext cx="0" cy="1010484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8A40030-ED39-459F-AEC7-53DD12A36E33}"/>
                  </a:ext>
                </a:extLst>
              </p:cNvPr>
              <p:cNvGrpSpPr/>
              <p:nvPr/>
            </p:nvGrpSpPr>
            <p:grpSpPr>
              <a:xfrm>
                <a:off x="795940" y="1367133"/>
                <a:ext cx="1290067" cy="1290067"/>
                <a:chOff x="943425" y="1367133"/>
                <a:chExt cx="1290067" cy="1290067"/>
              </a:xfrm>
            </p:grpSpPr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46985E22-EB72-65C4-F997-620F492215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79562" y="1367133"/>
                  <a:ext cx="0" cy="1290067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8AB978DE-AEB1-008A-ED61-CB71E58C59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588459" y="1963016"/>
                  <a:ext cx="0" cy="1290067"/>
                </a:xfrm>
                <a:prstGeom prst="straightConnector1">
                  <a:avLst/>
                </a:prstGeom>
                <a:solidFill>
                  <a:srgbClr val="0070C0"/>
                </a:solidFill>
                <a:ln w="101600">
                  <a:solidFill>
                    <a:srgbClr val="0070C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64771D4-11BE-36D6-9287-06F4E886ECC9}"/>
                  </a:ext>
                </a:extLst>
              </p:cNvPr>
              <p:cNvGrpSpPr/>
              <p:nvPr/>
            </p:nvGrpSpPr>
            <p:grpSpPr>
              <a:xfrm>
                <a:off x="1019863" y="1648686"/>
                <a:ext cx="842221" cy="842221"/>
                <a:chOff x="1167348" y="1648686"/>
                <a:chExt cx="842221" cy="842221"/>
              </a:xfrm>
            </p:grpSpPr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58F781FD-43C7-6159-FC57-1934576FCF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58792" y="1648686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2903B4FC-9EE0-70FF-0A06-0344851DBD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1588459" y="2024612"/>
                  <a:ext cx="0" cy="842221"/>
                </a:xfrm>
                <a:prstGeom prst="straightConnector1">
                  <a:avLst/>
                </a:prstGeom>
                <a:solidFill>
                  <a:srgbClr val="0070C0"/>
                </a:solidFill>
                <a:ln w="101600">
                  <a:solidFill>
                    <a:srgbClr val="0070C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775284A-D112-0C48-83E3-6D1CA6159757}"/>
                  </a:ext>
                </a:extLst>
              </p:cNvPr>
              <p:cNvGrpSpPr/>
              <p:nvPr/>
            </p:nvGrpSpPr>
            <p:grpSpPr>
              <a:xfrm>
                <a:off x="1469619" y="2007853"/>
                <a:ext cx="842221" cy="842221"/>
                <a:chOff x="1617104" y="2007853"/>
                <a:chExt cx="842221" cy="842221"/>
              </a:xfrm>
            </p:grpSpPr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F359C9DA-6A24-7A7D-5F95-7AADCC56F1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06538" y="2007853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02CCAE0C-6CE3-5591-2F16-F1E6CC8BBA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2038215" y="2379738"/>
                  <a:ext cx="0" cy="842221"/>
                </a:xfrm>
                <a:prstGeom prst="straightConnector1">
                  <a:avLst/>
                </a:prstGeom>
                <a:solidFill>
                  <a:srgbClr val="0070C0"/>
                </a:solidFill>
                <a:ln w="101600">
                  <a:solidFill>
                    <a:srgbClr val="0070C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94B9016-6F57-985F-52E8-B969C540A0C5}"/>
                  </a:ext>
                </a:extLst>
              </p:cNvPr>
              <p:cNvGrpSpPr/>
              <p:nvPr/>
            </p:nvGrpSpPr>
            <p:grpSpPr>
              <a:xfrm>
                <a:off x="2334803" y="2892682"/>
                <a:ext cx="188450" cy="185562"/>
                <a:chOff x="2482288" y="2892682"/>
                <a:chExt cx="188450" cy="185562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13A2D24B-9101-447D-04A4-AB8936BC6C03}"/>
                    </a:ext>
                  </a:extLst>
                </p:cNvPr>
                <p:cNvSpPr/>
                <p:nvPr/>
              </p:nvSpPr>
              <p:spPr>
                <a:xfrm>
                  <a:off x="2482288" y="2892682"/>
                  <a:ext cx="185226" cy="18522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6F84A344-5D33-FE07-326E-CCF211AE69EE}"/>
                    </a:ext>
                  </a:extLst>
                </p:cNvPr>
                <p:cNvSpPr/>
                <p:nvPr/>
              </p:nvSpPr>
              <p:spPr>
                <a:xfrm rot="5400000">
                  <a:off x="2485512" y="2893018"/>
                  <a:ext cx="185226" cy="18522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1AF9439-3450-5FCD-ECB1-F8A182D34022}"/>
                  </a:ext>
                </a:extLst>
              </p:cNvPr>
              <p:cNvGrpSpPr/>
              <p:nvPr/>
            </p:nvGrpSpPr>
            <p:grpSpPr>
              <a:xfrm>
                <a:off x="1560100" y="2243737"/>
                <a:ext cx="186025" cy="187515"/>
                <a:chOff x="1707585" y="2243737"/>
                <a:chExt cx="186025" cy="187515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7F106CF3-61DF-24D2-CD05-369B6E5CE39E}"/>
                    </a:ext>
                  </a:extLst>
                </p:cNvPr>
                <p:cNvSpPr/>
                <p:nvPr/>
              </p:nvSpPr>
              <p:spPr>
                <a:xfrm>
                  <a:off x="1708384" y="2243737"/>
                  <a:ext cx="185226" cy="18522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FC8BB68C-7BC0-3616-5AFA-F61ACD752CD3}"/>
                    </a:ext>
                  </a:extLst>
                </p:cNvPr>
                <p:cNvSpPr/>
                <p:nvPr/>
              </p:nvSpPr>
              <p:spPr>
                <a:xfrm rot="5400000">
                  <a:off x="1707585" y="2246026"/>
                  <a:ext cx="185226" cy="18522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65F0E06-0768-4347-FC86-9046B0D75723}"/>
                  </a:ext>
                </a:extLst>
              </p:cNvPr>
              <p:cNvGrpSpPr/>
              <p:nvPr/>
            </p:nvGrpSpPr>
            <p:grpSpPr>
              <a:xfrm>
                <a:off x="2605888" y="2612761"/>
                <a:ext cx="1297312" cy="1547802"/>
                <a:chOff x="2753373" y="2612761"/>
                <a:chExt cx="1297312" cy="1547802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B31637EF-D5C9-3FE2-6096-12CBE21673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96401" y="2612761"/>
                  <a:ext cx="0" cy="1547802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2AA85C2D-8962-6AAA-CAE6-7987F8D639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3373" y="4119231"/>
                  <a:ext cx="1297312" cy="0"/>
                </a:xfrm>
                <a:prstGeom prst="straightConnector1">
                  <a:avLst/>
                </a:prstGeom>
                <a:solidFill>
                  <a:srgbClr val="0070C0"/>
                </a:solidFill>
                <a:ln w="101600">
                  <a:solidFill>
                    <a:srgbClr val="0070C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73A1DC1B-3763-294F-FCED-4F5793D88C9E}"/>
                  </a:ext>
                </a:extLst>
              </p:cNvPr>
              <p:cNvGrpSpPr/>
              <p:nvPr/>
            </p:nvGrpSpPr>
            <p:grpSpPr>
              <a:xfrm>
                <a:off x="2762378" y="2950564"/>
                <a:ext cx="879901" cy="1010484"/>
                <a:chOff x="2909863" y="2950564"/>
                <a:chExt cx="879901" cy="1010484"/>
              </a:xfrm>
            </p:grpSpPr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08C479E6-AE8D-1B99-2D1A-73CC404579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31525" y="2950564"/>
                  <a:ext cx="0" cy="1010484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28A3A8A3-2C58-C81E-5211-B41ED62BBF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09863" y="3914970"/>
                  <a:ext cx="879901" cy="0"/>
                </a:xfrm>
                <a:prstGeom prst="straightConnector1">
                  <a:avLst/>
                </a:prstGeom>
                <a:solidFill>
                  <a:srgbClr val="0070C0"/>
                </a:solidFill>
                <a:ln w="101600">
                  <a:solidFill>
                    <a:srgbClr val="0070C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B562902E-9FA1-AC2D-C741-226A866EFF0F}"/>
                  </a:ext>
                </a:extLst>
              </p:cNvPr>
              <p:cNvGrpSpPr/>
              <p:nvPr/>
            </p:nvGrpSpPr>
            <p:grpSpPr>
              <a:xfrm>
                <a:off x="3386681" y="3381487"/>
                <a:ext cx="792974" cy="1010484"/>
                <a:chOff x="3534166" y="3381487"/>
                <a:chExt cx="792974" cy="1010484"/>
              </a:xfrm>
            </p:grpSpPr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77ACDD7F-1F55-C789-A2B9-B3E26F7B9E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68723" y="3381487"/>
                  <a:ext cx="0" cy="1010484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E61D8AC0-EA33-1009-7891-B15C176A14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34166" y="4341419"/>
                  <a:ext cx="792974" cy="0"/>
                </a:xfrm>
                <a:prstGeom prst="straightConnector1">
                  <a:avLst/>
                </a:prstGeom>
                <a:solidFill>
                  <a:srgbClr val="0070C0"/>
                </a:solidFill>
                <a:ln w="101600">
                  <a:solidFill>
                    <a:srgbClr val="0070C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092A6F14-7517-8218-E8AA-2B9A905A3965}"/>
                  </a:ext>
                </a:extLst>
              </p:cNvPr>
              <p:cNvGrpSpPr/>
              <p:nvPr/>
            </p:nvGrpSpPr>
            <p:grpSpPr>
              <a:xfrm>
                <a:off x="4212121" y="4443091"/>
                <a:ext cx="222232" cy="228455"/>
                <a:chOff x="4359606" y="4443091"/>
                <a:chExt cx="222232" cy="228455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CC4BC3EE-472D-4F81-589D-8AE4B6ACCC8A}"/>
                    </a:ext>
                  </a:extLst>
                </p:cNvPr>
                <p:cNvSpPr/>
                <p:nvPr/>
              </p:nvSpPr>
              <p:spPr>
                <a:xfrm>
                  <a:off x="4359607" y="4443091"/>
                  <a:ext cx="222231" cy="22223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E59848C9-FD90-4F1F-1B63-443213E3533C}"/>
                    </a:ext>
                  </a:extLst>
                </p:cNvPr>
                <p:cNvSpPr/>
                <p:nvPr/>
              </p:nvSpPr>
              <p:spPr>
                <a:xfrm rot="5400000">
                  <a:off x="4359606" y="4449315"/>
                  <a:ext cx="222231" cy="22223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2B5F8FEA-594D-C70C-7963-6ECE541331FA}"/>
                  </a:ext>
                </a:extLst>
              </p:cNvPr>
              <p:cNvGrpSpPr/>
              <p:nvPr/>
            </p:nvGrpSpPr>
            <p:grpSpPr>
              <a:xfrm>
                <a:off x="3279375" y="3659669"/>
                <a:ext cx="226460" cy="227059"/>
                <a:chOff x="3426860" y="3659669"/>
                <a:chExt cx="226460" cy="227059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5EFB7792-AB82-4D0E-FE92-7DD14C2221FB}"/>
                    </a:ext>
                  </a:extLst>
                </p:cNvPr>
                <p:cNvSpPr/>
                <p:nvPr/>
              </p:nvSpPr>
              <p:spPr>
                <a:xfrm>
                  <a:off x="3431089" y="3664497"/>
                  <a:ext cx="222231" cy="22223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207F4A7D-6A38-AC8C-5275-816655DB40B3}"/>
                    </a:ext>
                  </a:extLst>
                </p:cNvPr>
                <p:cNvSpPr/>
                <p:nvPr/>
              </p:nvSpPr>
              <p:spPr>
                <a:xfrm rot="5400000">
                  <a:off x="3426860" y="3659669"/>
                  <a:ext cx="222231" cy="22223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C7FEA0D-E8BC-D7DF-AC10-1A64CEC5CD37}"/>
                  </a:ext>
                </a:extLst>
              </p:cNvPr>
              <p:cNvSpPr/>
              <p:nvPr/>
            </p:nvSpPr>
            <p:spPr>
              <a:xfrm>
                <a:off x="1645210" y="1343377"/>
                <a:ext cx="3810000" cy="5215500"/>
              </a:xfrm>
              <a:custGeom>
                <a:avLst/>
                <a:gdLst>
                  <a:gd name="connsiteX0" fmla="*/ 0 w 3810000"/>
                  <a:gd name="connsiteY0" fmla="*/ 1001142 h 5215500"/>
                  <a:gd name="connsiteX1" fmla="*/ 161925 w 3810000"/>
                  <a:gd name="connsiteY1" fmla="*/ 315342 h 5215500"/>
                  <a:gd name="connsiteX2" fmla="*/ 390525 w 3810000"/>
                  <a:gd name="connsiteY2" fmla="*/ 10542 h 5215500"/>
                  <a:gd name="connsiteX3" fmla="*/ 619125 w 3810000"/>
                  <a:gd name="connsiteY3" fmla="*/ 667767 h 5215500"/>
                  <a:gd name="connsiteX4" fmla="*/ 790575 w 3810000"/>
                  <a:gd name="connsiteY4" fmla="*/ 1629792 h 5215500"/>
                  <a:gd name="connsiteX5" fmla="*/ 971550 w 3810000"/>
                  <a:gd name="connsiteY5" fmla="*/ 2591817 h 5215500"/>
                  <a:gd name="connsiteX6" fmla="*/ 1238250 w 3810000"/>
                  <a:gd name="connsiteY6" fmla="*/ 3296667 h 5215500"/>
                  <a:gd name="connsiteX7" fmla="*/ 1562100 w 3810000"/>
                  <a:gd name="connsiteY7" fmla="*/ 3077592 h 5215500"/>
                  <a:gd name="connsiteX8" fmla="*/ 1752600 w 3810000"/>
                  <a:gd name="connsiteY8" fmla="*/ 2420367 h 5215500"/>
                  <a:gd name="connsiteX9" fmla="*/ 1943100 w 3810000"/>
                  <a:gd name="connsiteY9" fmla="*/ 1610742 h 5215500"/>
                  <a:gd name="connsiteX10" fmla="*/ 2200275 w 3810000"/>
                  <a:gd name="connsiteY10" fmla="*/ 1267842 h 5215500"/>
                  <a:gd name="connsiteX11" fmla="*/ 2476500 w 3810000"/>
                  <a:gd name="connsiteY11" fmla="*/ 2039367 h 5215500"/>
                  <a:gd name="connsiteX12" fmla="*/ 2705100 w 3810000"/>
                  <a:gd name="connsiteY12" fmla="*/ 3191892 h 5215500"/>
                  <a:gd name="connsiteX13" fmla="*/ 2905125 w 3810000"/>
                  <a:gd name="connsiteY13" fmla="*/ 4363467 h 5215500"/>
                  <a:gd name="connsiteX14" fmla="*/ 3257550 w 3810000"/>
                  <a:gd name="connsiteY14" fmla="*/ 5192142 h 5215500"/>
                  <a:gd name="connsiteX15" fmla="*/ 3609975 w 3810000"/>
                  <a:gd name="connsiteY15" fmla="*/ 4915917 h 5215500"/>
                  <a:gd name="connsiteX16" fmla="*/ 3810000 w 3810000"/>
                  <a:gd name="connsiteY16" fmla="*/ 4172967 h 5215500"/>
                  <a:gd name="connsiteX17" fmla="*/ 3810000 w 3810000"/>
                  <a:gd name="connsiteY17" fmla="*/ 4172967 h 521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810000" h="5215500">
                    <a:moveTo>
                      <a:pt x="0" y="1001142"/>
                    </a:moveTo>
                    <a:cubicBezTo>
                      <a:pt x="48419" y="740792"/>
                      <a:pt x="96838" y="480442"/>
                      <a:pt x="161925" y="315342"/>
                    </a:cubicBezTo>
                    <a:cubicBezTo>
                      <a:pt x="227013" y="150242"/>
                      <a:pt x="314325" y="-48195"/>
                      <a:pt x="390525" y="10542"/>
                    </a:cubicBezTo>
                    <a:cubicBezTo>
                      <a:pt x="466725" y="69279"/>
                      <a:pt x="552450" y="397892"/>
                      <a:pt x="619125" y="667767"/>
                    </a:cubicBezTo>
                    <a:cubicBezTo>
                      <a:pt x="685800" y="937642"/>
                      <a:pt x="731838" y="1309117"/>
                      <a:pt x="790575" y="1629792"/>
                    </a:cubicBezTo>
                    <a:cubicBezTo>
                      <a:pt x="849313" y="1950467"/>
                      <a:pt x="896937" y="2314004"/>
                      <a:pt x="971550" y="2591817"/>
                    </a:cubicBezTo>
                    <a:cubicBezTo>
                      <a:pt x="1046163" y="2869630"/>
                      <a:pt x="1139825" y="3215705"/>
                      <a:pt x="1238250" y="3296667"/>
                    </a:cubicBezTo>
                    <a:cubicBezTo>
                      <a:pt x="1336675" y="3377629"/>
                      <a:pt x="1476375" y="3223642"/>
                      <a:pt x="1562100" y="3077592"/>
                    </a:cubicBezTo>
                    <a:cubicBezTo>
                      <a:pt x="1647825" y="2931542"/>
                      <a:pt x="1689100" y="2664842"/>
                      <a:pt x="1752600" y="2420367"/>
                    </a:cubicBezTo>
                    <a:cubicBezTo>
                      <a:pt x="1816100" y="2175892"/>
                      <a:pt x="1868488" y="1802829"/>
                      <a:pt x="1943100" y="1610742"/>
                    </a:cubicBezTo>
                    <a:cubicBezTo>
                      <a:pt x="2017712" y="1418655"/>
                      <a:pt x="2111375" y="1196405"/>
                      <a:pt x="2200275" y="1267842"/>
                    </a:cubicBezTo>
                    <a:cubicBezTo>
                      <a:pt x="2289175" y="1339280"/>
                      <a:pt x="2392363" y="1718692"/>
                      <a:pt x="2476500" y="2039367"/>
                    </a:cubicBezTo>
                    <a:cubicBezTo>
                      <a:pt x="2560637" y="2360042"/>
                      <a:pt x="2633663" y="2804542"/>
                      <a:pt x="2705100" y="3191892"/>
                    </a:cubicBezTo>
                    <a:cubicBezTo>
                      <a:pt x="2776538" y="3579242"/>
                      <a:pt x="2813050" y="4030092"/>
                      <a:pt x="2905125" y="4363467"/>
                    </a:cubicBezTo>
                    <a:cubicBezTo>
                      <a:pt x="2997200" y="4696842"/>
                      <a:pt x="3140075" y="5100067"/>
                      <a:pt x="3257550" y="5192142"/>
                    </a:cubicBezTo>
                    <a:cubicBezTo>
                      <a:pt x="3375025" y="5284217"/>
                      <a:pt x="3517900" y="5085779"/>
                      <a:pt x="3609975" y="4915917"/>
                    </a:cubicBezTo>
                    <a:cubicBezTo>
                      <a:pt x="3702050" y="4746055"/>
                      <a:pt x="3810000" y="4172967"/>
                      <a:pt x="3810000" y="4172967"/>
                    </a:cubicBezTo>
                    <a:lnTo>
                      <a:pt x="3810000" y="4172967"/>
                    </a:lnTo>
                  </a:path>
                </a:pathLst>
              </a:custGeom>
              <a:solidFill>
                <a:srgbClr val="FF0000">
                  <a:alpha val="25000"/>
                </a:srgb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5FAE4AD-01F8-8F32-1BFC-150074E1B44F}"/>
                  </a:ext>
                </a:extLst>
              </p:cNvPr>
              <p:cNvSpPr/>
              <p:nvPr/>
            </p:nvSpPr>
            <p:spPr>
              <a:xfrm>
                <a:off x="776258" y="2346960"/>
                <a:ext cx="5680603" cy="3169920"/>
              </a:xfrm>
              <a:custGeom>
                <a:avLst/>
                <a:gdLst>
                  <a:gd name="connsiteX0" fmla="*/ 849461 w 5680603"/>
                  <a:gd name="connsiteY0" fmla="*/ 0 h 3169920"/>
                  <a:gd name="connsiteX1" fmla="*/ 239861 w 5680603"/>
                  <a:gd name="connsiteY1" fmla="*/ 106680 h 3169920"/>
                  <a:gd name="connsiteX2" fmla="*/ 18881 w 5680603"/>
                  <a:gd name="connsiteY2" fmla="*/ 266700 h 3169920"/>
                  <a:gd name="connsiteX3" fmla="*/ 681821 w 5680603"/>
                  <a:gd name="connsiteY3" fmla="*/ 464820 h 3169920"/>
                  <a:gd name="connsiteX4" fmla="*/ 1649561 w 5680603"/>
                  <a:gd name="connsiteY4" fmla="*/ 640080 h 3169920"/>
                  <a:gd name="connsiteX5" fmla="*/ 2411561 w 5680603"/>
                  <a:gd name="connsiteY5" fmla="*/ 815340 h 3169920"/>
                  <a:gd name="connsiteX6" fmla="*/ 3325961 w 5680603"/>
                  <a:gd name="connsiteY6" fmla="*/ 1051560 h 3169920"/>
                  <a:gd name="connsiteX7" fmla="*/ 3181181 w 5680603"/>
                  <a:gd name="connsiteY7" fmla="*/ 1280160 h 3169920"/>
                  <a:gd name="connsiteX8" fmla="*/ 2609681 w 5680603"/>
                  <a:gd name="connsiteY8" fmla="*/ 1424940 h 3169920"/>
                  <a:gd name="connsiteX9" fmla="*/ 2007701 w 5680603"/>
                  <a:gd name="connsiteY9" fmla="*/ 1562100 h 3169920"/>
                  <a:gd name="connsiteX10" fmla="*/ 1832441 w 5680603"/>
                  <a:gd name="connsiteY10" fmla="*/ 1798320 h 3169920"/>
                  <a:gd name="connsiteX11" fmla="*/ 4712801 w 5680603"/>
                  <a:gd name="connsiteY11" fmla="*/ 2407920 h 3169920"/>
                  <a:gd name="connsiteX12" fmla="*/ 5634821 w 5680603"/>
                  <a:gd name="connsiteY12" fmla="*/ 2705100 h 3169920"/>
                  <a:gd name="connsiteX13" fmla="*/ 5451941 w 5680603"/>
                  <a:gd name="connsiteY13" fmla="*/ 2979420 h 3169920"/>
                  <a:gd name="connsiteX14" fmla="*/ 4682321 w 5680603"/>
                  <a:gd name="connsiteY14" fmla="*/ 3169920 h 3169920"/>
                  <a:gd name="connsiteX15" fmla="*/ 4682321 w 5680603"/>
                  <a:gd name="connsiteY15" fmla="*/ 3169920 h 3169920"/>
                  <a:gd name="connsiteX0" fmla="*/ 849461 w 5680603"/>
                  <a:gd name="connsiteY0" fmla="*/ 0 h 3169920"/>
                  <a:gd name="connsiteX1" fmla="*/ 239861 w 5680603"/>
                  <a:gd name="connsiteY1" fmla="*/ 106680 h 3169920"/>
                  <a:gd name="connsiteX2" fmla="*/ 18881 w 5680603"/>
                  <a:gd name="connsiteY2" fmla="*/ 266700 h 3169920"/>
                  <a:gd name="connsiteX3" fmla="*/ 681821 w 5680603"/>
                  <a:gd name="connsiteY3" fmla="*/ 464820 h 3169920"/>
                  <a:gd name="connsiteX4" fmla="*/ 1649561 w 5680603"/>
                  <a:gd name="connsiteY4" fmla="*/ 640080 h 3169920"/>
                  <a:gd name="connsiteX5" fmla="*/ 2411561 w 5680603"/>
                  <a:gd name="connsiteY5" fmla="*/ 815340 h 3169920"/>
                  <a:gd name="connsiteX6" fmla="*/ 3325961 w 5680603"/>
                  <a:gd name="connsiteY6" fmla="*/ 1051560 h 3169920"/>
                  <a:gd name="connsiteX7" fmla="*/ 3181181 w 5680603"/>
                  <a:gd name="connsiteY7" fmla="*/ 1280160 h 3169920"/>
                  <a:gd name="connsiteX8" fmla="*/ 2609681 w 5680603"/>
                  <a:gd name="connsiteY8" fmla="*/ 1424940 h 3169920"/>
                  <a:gd name="connsiteX9" fmla="*/ 2007701 w 5680603"/>
                  <a:gd name="connsiteY9" fmla="*/ 1562100 h 3169920"/>
                  <a:gd name="connsiteX10" fmla="*/ 1832441 w 5680603"/>
                  <a:gd name="connsiteY10" fmla="*/ 1798320 h 3169920"/>
                  <a:gd name="connsiteX11" fmla="*/ 4712801 w 5680603"/>
                  <a:gd name="connsiteY11" fmla="*/ 2407920 h 3169920"/>
                  <a:gd name="connsiteX12" fmla="*/ 5634821 w 5680603"/>
                  <a:gd name="connsiteY12" fmla="*/ 2705100 h 3169920"/>
                  <a:gd name="connsiteX13" fmla="*/ 5451941 w 5680603"/>
                  <a:gd name="connsiteY13" fmla="*/ 2979420 h 3169920"/>
                  <a:gd name="connsiteX14" fmla="*/ 4682321 w 5680603"/>
                  <a:gd name="connsiteY14" fmla="*/ 3169920 h 3169920"/>
                  <a:gd name="connsiteX15" fmla="*/ 4682321 w 5680603"/>
                  <a:gd name="connsiteY15" fmla="*/ 3169920 h 3169920"/>
                  <a:gd name="connsiteX0" fmla="*/ 849461 w 5680603"/>
                  <a:gd name="connsiteY0" fmla="*/ 0 h 3169920"/>
                  <a:gd name="connsiteX1" fmla="*/ 239861 w 5680603"/>
                  <a:gd name="connsiteY1" fmla="*/ 106680 h 3169920"/>
                  <a:gd name="connsiteX2" fmla="*/ 18881 w 5680603"/>
                  <a:gd name="connsiteY2" fmla="*/ 266700 h 3169920"/>
                  <a:gd name="connsiteX3" fmla="*/ 681821 w 5680603"/>
                  <a:gd name="connsiteY3" fmla="*/ 464820 h 3169920"/>
                  <a:gd name="connsiteX4" fmla="*/ 1649561 w 5680603"/>
                  <a:gd name="connsiteY4" fmla="*/ 640080 h 3169920"/>
                  <a:gd name="connsiteX5" fmla="*/ 2411561 w 5680603"/>
                  <a:gd name="connsiteY5" fmla="*/ 815340 h 3169920"/>
                  <a:gd name="connsiteX6" fmla="*/ 3325961 w 5680603"/>
                  <a:gd name="connsiteY6" fmla="*/ 1051560 h 3169920"/>
                  <a:gd name="connsiteX7" fmla="*/ 3181181 w 5680603"/>
                  <a:gd name="connsiteY7" fmla="*/ 1280160 h 3169920"/>
                  <a:gd name="connsiteX8" fmla="*/ 2609681 w 5680603"/>
                  <a:gd name="connsiteY8" fmla="*/ 1424940 h 3169920"/>
                  <a:gd name="connsiteX9" fmla="*/ 2007701 w 5680603"/>
                  <a:gd name="connsiteY9" fmla="*/ 1552575 h 3169920"/>
                  <a:gd name="connsiteX10" fmla="*/ 1832441 w 5680603"/>
                  <a:gd name="connsiteY10" fmla="*/ 1798320 h 3169920"/>
                  <a:gd name="connsiteX11" fmla="*/ 4712801 w 5680603"/>
                  <a:gd name="connsiteY11" fmla="*/ 2407920 h 3169920"/>
                  <a:gd name="connsiteX12" fmla="*/ 5634821 w 5680603"/>
                  <a:gd name="connsiteY12" fmla="*/ 2705100 h 3169920"/>
                  <a:gd name="connsiteX13" fmla="*/ 5451941 w 5680603"/>
                  <a:gd name="connsiteY13" fmla="*/ 2979420 h 3169920"/>
                  <a:gd name="connsiteX14" fmla="*/ 4682321 w 5680603"/>
                  <a:gd name="connsiteY14" fmla="*/ 3169920 h 3169920"/>
                  <a:gd name="connsiteX15" fmla="*/ 4682321 w 5680603"/>
                  <a:gd name="connsiteY15" fmla="*/ 3169920 h 3169920"/>
                  <a:gd name="connsiteX0" fmla="*/ 849461 w 5680603"/>
                  <a:gd name="connsiteY0" fmla="*/ 0 h 3169920"/>
                  <a:gd name="connsiteX1" fmla="*/ 239861 w 5680603"/>
                  <a:gd name="connsiteY1" fmla="*/ 106680 h 3169920"/>
                  <a:gd name="connsiteX2" fmla="*/ 18881 w 5680603"/>
                  <a:gd name="connsiteY2" fmla="*/ 266700 h 3169920"/>
                  <a:gd name="connsiteX3" fmla="*/ 681821 w 5680603"/>
                  <a:gd name="connsiteY3" fmla="*/ 464820 h 3169920"/>
                  <a:gd name="connsiteX4" fmla="*/ 1649561 w 5680603"/>
                  <a:gd name="connsiteY4" fmla="*/ 640080 h 3169920"/>
                  <a:gd name="connsiteX5" fmla="*/ 2411561 w 5680603"/>
                  <a:gd name="connsiteY5" fmla="*/ 815340 h 3169920"/>
                  <a:gd name="connsiteX6" fmla="*/ 3325961 w 5680603"/>
                  <a:gd name="connsiteY6" fmla="*/ 1051560 h 3169920"/>
                  <a:gd name="connsiteX7" fmla="*/ 3181181 w 5680603"/>
                  <a:gd name="connsiteY7" fmla="*/ 1280160 h 3169920"/>
                  <a:gd name="connsiteX8" fmla="*/ 2609681 w 5680603"/>
                  <a:gd name="connsiteY8" fmla="*/ 1424940 h 3169920"/>
                  <a:gd name="connsiteX9" fmla="*/ 2007701 w 5680603"/>
                  <a:gd name="connsiteY9" fmla="*/ 1552575 h 3169920"/>
                  <a:gd name="connsiteX10" fmla="*/ 1832441 w 5680603"/>
                  <a:gd name="connsiteY10" fmla="*/ 1798320 h 3169920"/>
                  <a:gd name="connsiteX11" fmla="*/ 4712801 w 5680603"/>
                  <a:gd name="connsiteY11" fmla="*/ 2407920 h 3169920"/>
                  <a:gd name="connsiteX12" fmla="*/ 5634821 w 5680603"/>
                  <a:gd name="connsiteY12" fmla="*/ 2705100 h 3169920"/>
                  <a:gd name="connsiteX13" fmla="*/ 5451941 w 5680603"/>
                  <a:gd name="connsiteY13" fmla="*/ 2979420 h 3169920"/>
                  <a:gd name="connsiteX14" fmla="*/ 4682321 w 5680603"/>
                  <a:gd name="connsiteY14" fmla="*/ 3169920 h 3169920"/>
                  <a:gd name="connsiteX15" fmla="*/ 4682321 w 5680603"/>
                  <a:gd name="connsiteY15" fmla="*/ 3169920 h 3169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80603" h="3169920">
                    <a:moveTo>
                      <a:pt x="849461" y="0"/>
                    </a:moveTo>
                    <a:cubicBezTo>
                      <a:pt x="613876" y="31115"/>
                      <a:pt x="378291" y="62230"/>
                      <a:pt x="239861" y="106680"/>
                    </a:cubicBezTo>
                    <a:cubicBezTo>
                      <a:pt x="101431" y="151130"/>
                      <a:pt x="-54779" y="207010"/>
                      <a:pt x="18881" y="266700"/>
                    </a:cubicBezTo>
                    <a:cubicBezTo>
                      <a:pt x="92541" y="326390"/>
                      <a:pt x="410041" y="402590"/>
                      <a:pt x="681821" y="464820"/>
                    </a:cubicBezTo>
                    <a:cubicBezTo>
                      <a:pt x="953601" y="527050"/>
                      <a:pt x="1361271" y="581660"/>
                      <a:pt x="1649561" y="640080"/>
                    </a:cubicBezTo>
                    <a:cubicBezTo>
                      <a:pt x="1937851" y="698500"/>
                      <a:pt x="2132161" y="746760"/>
                      <a:pt x="2411561" y="815340"/>
                    </a:cubicBezTo>
                    <a:cubicBezTo>
                      <a:pt x="2690961" y="883920"/>
                      <a:pt x="3197691" y="974090"/>
                      <a:pt x="3325961" y="1051560"/>
                    </a:cubicBezTo>
                    <a:cubicBezTo>
                      <a:pt x="3454231" y="1129030"/>
                      <a:pt x="3300561" y="1217930"/>
                      <a:pt x="3181181" y="1280160"/>
                    </a:cubicBezTo>
                    <a:cubicBezTo>
                      <a:pt x="3061801" y="1342390"/>
                      <a:pt x="2805261" y="1379538"/>
                      <a:pt x="2609681" y="1424940"/>
                    </a:cubicBezTo>
                    <a:cubicBezTo>
                      <a:pt x="2414101" y="1470342"/>
                      <a:pt x="2151528" y="1518920"/>
                      <a:pt x="2007701" y="1552575"/>
                    </a:cubicBezTo>
                    <a:cubicBezTo>
                      <a:pt x="1863874" y="1586230"/>
                      <a:pt x="1381591" y="1655763"/>
                      <a:pt x="1832441" y="1798320"/>
                    </a:cubicBezTo>
                    <a:cubicBezTo>
                      <a:pt x="2283291" y="1940877"/>
                      <a:pt x="4079071" y="2256790"/>
                      <a:pt x="4712801" y="2407920"/>
                    </a:cubicBezTo>
                    <a:cubicBezTo>
                      <a:pt x="5346531" y="2559050"/>
                      <a:pt x="5511631" y="2609850"/>
                      <a:pt x="5634821" y="2705100"/>
                    </a:cubicBezTo>
                    <a:cubicBezTo>
                      <a:pt x="5758011" y="2800350"/>
                      <a:pt x="5610691" y="2901950"/>
                      <a:pt x="5451941" y="2979420"/>
                    </a:cubicBezTo>
                    <a:cubicBezTo>
                      <a:pt x="5293191" y="3056890"/>
                      <a:pt x="4682321" y="3169920"/>
                      <a:pt x="4682321" y="3169920"/>
                    </a:cubicBezTo>
                    <a:lnTo>
                      <a:pt x="4682321" y="3169920"/>
                    </a:lnTo>
                  </a:path>
                </a:pathLst>
              </a:custGeom>
              <a:solidFill>
                <a:srgbClr val="0070C0">
                  <a:alpha val="25000"/>
                </a:srgbClr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C7445CE-EFE5-4B4B-F246-4EF7D439D860}"/>
              </a:ext>
            </a:extLst>
          </p:cNvPr>
          <p:cNvSpPr txBox="1"/>
          <p:nvPr/>
        </p:nvSpPr>
        <p:spPr>
          <a:xfrm>
            <a:off x="154871" y="100169"/>
            <a:ext cx="72974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Electromagnetic 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2024E66-DBEA-5829-1BEC-29C884BE281D}"/>
                  </a:ext>
                </a:extLst>
              </p:cNvPr>
              <p:cNvSpPr txBox="1"/>
              <p:nvPr/>
            </p:nvSpPr>
            <p:spPr>
              <a:xfrm>
                <a:off x="7203464" y="5061876"/>
                <a:ext cx="4732239" cy="147296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CA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2024E66-DBEA-5829-1BEC-29C884BE2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464" y="5061876"/>
                <a:ext cx="4732239" cy="14729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B138BEC4-CAE0-EBC8-6FAA-AFEC2F4D439A}"/>
              </a:ext>
            </a:extLst>
          </p:cNvPr>
          <p:cNvGrpSpPr/>
          <p:nvPr/>
        </p:nvGrpSpPr>
        <p:grpSpPr>
          <a:xfrm>
            <a:off x="6943401" y="787406"/>
            <a:ext cx="4973741" cy="3902500"/>
            <a:chOff x="7006327" y="675598"/>
            <a:chExt cx="4973741" cy="390250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BC50CAC-22EE-97B5-FF3E-117192937C55}"/>
                </a:ext>
              </a:extLst>
            </p:cNvPr>
            <p:cNvGrpSpPr/>
            <p:nvPr/>
          </p:nvGrpSpPr>
          <p:grpSpPr>
            <a:xfrm>
              <a:off x="7530496" y="1206320"/>
              <a:ext cx="3624768" cy="3287508"/>
              <a:chOff x="7530496" y="1206320"/>
              <a:chExt cx="3624768" cy="3287508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A661BD3-7AA3-DF91-A03B-F8AA8A26259F}"/>
                  </a:ext>
                </a:extLst>
              </p:cNvPr>
              <p:cNvGrpSpPr/>
              <p:nvPr/>
            </p:nvGrpSpPr>
            <p:grpSpPr>
              <a:xfrm>
                <a:off x="7530496" y="1206320"/>
                <a:ext cx="2071244" cy="2143940"/>
                <a:chOff x="5943600" y="1913325"/>
                <a:chExt cx="2071244" cy="2143940"/>
              </a:xfrm>
            </p:grpSpPr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1B178F3D-F75D-42E2-5E30-7F9F18E552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14844" y="1913325"/>
                  <a:ext cx="0" cy="2143940"/>
                </a:xfrm>
                <a:prstGeom prst="straightConnector1">
                  <a:avLst/>
                </a:prstGeom>
                <a:ln w="1524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D0AE13D5-CE84-FE85-6A85-8EDF91D632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43600" y="4008551"/>
                  <a:ext cx="2071244" cy="0"/>
                </a:xfrm>
                <a:prstGeom prst="straightConnector1">
                  <a:avLst/>
                </a:prstGeom>
                <a:ln w="15240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768588BF-A06B-4895-D685-67FD11340A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80832" y="3292388"/>
                <a:ext cx="1574432" cy="1201440"/>
              </a:xfrm>
              <a:prstGeom prst="straightConnector1">
                <a:avLst/>
              </a:prstGeom>
              <a:ln w="152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6C4C472-DC03-9418-5F70-D53246D3DED6}"/>
                    </a:ext>
                  </a:extLst>
                </p:cNvPr>
                <p:cNvSpPr txBox="1"/>
                <p:nvPr/>
              </p:nvSpPr>
              <p:spPr>
                <a:xfrm>
                  <a:off x="9622650" y="675598"/>
                  <a:ext cx="1334910" cy="13355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7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7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6C4C472-DC03-9418-5F70-D53246D3DE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2650" y="675598"/>
                  <a:ext cx="1334910" cy="133555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F1022B1-9D00-D136-42F8-E3C93422E7E0}"/>
                    </a:ext>
                  </a:extLst>
                </p:cNvPr>
                <p:cNvSpPr txBox="1"/>
                <p:nvPr/>
              </p:nvSpPr>
              <p:spPr>
                <a:xfrm>
                  <a:off x="7006327" y="1861262"/>
                  <a:ext cx="1119515" cy="13355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F1022B1-9D00-D136-42F8-E3C93422E7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327" y="1861262"/>
                  <a:ext cx="1119515" cy="133555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24A93DC-10EF-6AD2-6675-0821C3BD9B3C}"/>
                    </a:ext>
                  </a:extLst>
                </p:cNvPr>
                <p:cNvSpPr txBox="1"/>
                <p:nvPr/>
              </p:nvSpPr>
              <p:spPr>
                <a:xfrm>
                  <a:off x="11172570" y="3242540"/>
                  <a:ext cx="807498" cy="13355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A24A93DC-10EF-6AD2-6675-0821C3BD9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2570" y="3242540"/>
                  <a:ext cx="807498" cy="133555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58279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59"/>
    </mc:Choice>
    <mc:Fallback xmlns="">
      <p:transition spd="slow" advTm="8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3">
            <a:extLst>
              <a:ext uri="{FF2B5EF4-FFF2-40B4-BE49-F238E27FC236}">
                <a16:creationId xmlns:a16="http://schemas.microsoft.com/office/drawing/2014/main" id="{7C0795A0-EE9F-EC6C-3DA8-2736BA2059C3}"/>
              </a:ext>
            </a:extLst>
          </p:cNvPr>
          <p:cNvSpPr txBox="1"/>
          <p:nvPr/>
        </p:nvSpPr>
        <p:spPr>
          <a:xfrm>
            <a:off x="0" y="0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b="1" dirty="0">
                <a:solidFill>
                  <a:srgbClr val="002060"/>
                </a:solidFill>
              </a:rPr>
              <a:t>LEFT</a:t>
            </a:r>
            <a:r>
              <a:rPr lang="en-CA" sz="4800" dirty="0"/>
              <a:t>-circular polarized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513A45A-8CD4-94FF-4671-E1802FB11A56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F2BD66B-E35C-DA70-2F2E-E67B403A7427}"/>
              </a:ext>
            </a:extLst>
          </p:cNvPr>
          <p:cNvSpPr txBox="1"/>
          <p:nvPr/>
        </p:nvSpPr>
        <p:spPr>
          <a:xfrm>
            <a:off x="6096000" y="0"/>
            <a:ext cx="60960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700" b="1" dirty="0">
                <a:solidFill>
                  <a:srgbClr val="C00000"/>
                </a:solidFill>
              </a:rPr>
              <a:t>RIGHT</a:t>
            </a:r>
            <a:r>
              <a:rPr lang="en-CA" sz="4700" dirty="0"/>
              <a:t>-circular polarized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05A66D3-9444-0851-383B-EEEA24BB5CF8}"/>
                  </a:ext>
                </a:extLst>
              </p:cNvPr>
              <p:cNvSpPr txBox="1"/>
              <p:nvPr/>
            </p:nvSpPr>
            <p:spPr>
              <a:xfrm>
                <a:off x="2822451" y="3182401"/>
                <a:ext cx="3240344" cy="1127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CA" sz="6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CA" sz="6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CA" sz="6000" b="0" i="0" dirty="0">
                  <a:solidFill>
                    <a:srgbClr val="7030A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05A66D3-9444-0851-383B-EEEA24BB5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51" y="3182401"/>
                <a:ext cx="3240344" cy="11277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4C309DA0-2CF6-B822-8183-78088196FD60}"/>
              </a:ext>
            </a:extLst>
          </p:cNvPr>
          <p:cNvGrpSpPr/>
          <p:nvPr/>
        </p:nvGrpSpPr>
        <p:grpSpPr>
          <a:xfrm>
            <a:off x="-73351" y="3256531"/>
            <a:ext cx="3131192" cy="3426001"/>
            <a:chOff x="-73351" y="3256531"/>
            <a:chExt cx="3131192" cy="342600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4DC8A68-426B-4096-D9D4-33D0FB59A233}"/>
                </a:ext>
              </a:extLst>
            </p:cNvPr>
            <p:cNvGrpSpPr/>
            <p:nvPr/>
          </p:nvGrpSpPr>
          <p:grpSpPr>
            <a:xfrm>
              <a:off x="-73351" y="3256531"/>
              <a:ext cx="3131192" cy="3426001"/>
              <a:chOff x="-73351" y="3256531"/>
              <a:chExt cx="3131192" cy="3426001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DD55C966-5697-4B33-48BD-FBF279F40C14}"/>
                  </a:ext>
                </a:extLst>
              </p:cNvPr>
              <p:cNvGrpSpPr/>
              <p:nvPr/>
            </p:nvGrpSpPr>
            <p:grpSpPr>
              <a:xfrm>
                <a:off x="1000902" y="3416446"/>
                <a:ext cx="2056939" cy="3266086"/>
                <a:chOff x="1521413" y="2153125"/>
                <a:chExt cx="2056939" cy="3266086"/>
              </a:xfrm>
            </p:grpSpPr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86308CAA-620B-1D34-B13F-1BF9E3F45E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1413" y="4148170"/>
                  <a:ext cx="2056939" cy="0"/>
                </a:xfrm>
                <a:prstGeom prst="straightConnector1">
                  <a:avLst/>
                </a:prstGeom>
                <a:ln w="152400">
                  <a:solidFill>
                    <a:srgbClr val="FF66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68071574-C1FE-27EC-1140-A15ED9E48E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564987" y="3188747"/>
                  <a:ext cx="2071244" cy="0"/>
                </a:xfrm>
                <a:prstGeom prst="straightConnector1">
                  <a:avLst/>
                </a:prstGeom>
                <a:ln w="1524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Straight Arrow Connector 3">
                  <a:extLst>
                    <a:ext uri="{FF2B5EF4-FFF2-40B4-BE49-F238E27FC236}">
                      <a16:creationId xmlns:a16="http://schemas.microsoft.com/office/drawing/2014/main" id="{F7C38F46-1F9F-D8A9-2B02-51C1143F5E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9287" y="4133357"/>
                  <a:ext cx="1736954" cy="1285854"/>
                </a:xfrm>
                <a:prstGeom prst="straightConnector1">
                  <a:avLst/>
                </a:prstGeom>
                <a:ln w="152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E0C5F3B7-A067-4863-445B-9D9C1BCC559D}"/>
                      </a:ext>
                    </a:extLst>
                  </p:cNvPr>
                  <p:cNvSpPr txBox="1"/>
                  <p:nvPr/>
                </p:nvSpPr>
                <p:spPr>
                  <a:xfrm>
                    <a:off x="1654643" y="4165062"/>
                    <a:ext cx="1334910" cy="13355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CA" sz="72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72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en-CA" sz="7200" dirty="0">
                      <a:solidFill>
                        <a:srgbClr val="FF66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E0C5F3B7-A067-4863-445B-9D9C1BCC55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4643" y="4165062"/>
                    <a:ext cx="1334910" cy="133555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097AE380-0CA1-22BB-710D-1241D9D8BC0E}"/>
                      </a:ext>
                    </a:extLst>
                  </p:cNvPr>
                  <p:cNvSpPr txBox="1"/>
                  <p:nvPr/>
                </p:nvSpPr>
                <p:spPr>
                  <a:xfrm>
                    <a:off x="-73351" y="3256531"/>
                    <a:ext cx="1119515" cy="13355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CA" sz="7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7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oMath>
                      </m:oMathPara>
                    </a14:m>
                    <a:endParaRPr lang="en-CA" sz="72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097AE380-0CA1-22BB-710D-1241D9D8BC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73351" y="3256531"/>
                    <a:ext cx="1119515" cy="133555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1" name="Arc 130">
              <a:extLst>
                <a:ext uri="{FF2B5EF4-FFF2-40B4-BE49-F238E27FC236}">
                  <a16:creationId xmlns:a16="http://schemas.microsoft.com/office/drawing/2014/main" id="{25700E28-59DD-8C8F-FA04-9D7042D7A3C9}"/>
                </a:ext>
              </a:extLst>
            </p:cNvPr>
            <p:cNvSpPr/>
            <p:nvPr/>
          </p:nvSpPr>
          <p:spPr>
            <a:xfrm>
              <a:off x="-38589" y="3434394"/>
              <a:ext cx="3000076" cy="3000076"/>
            </a:xfrm>
            <a:prstGeom prst="arc">
              <a:avLst>
                <a:gd name="adj1" fmla="val 16200000"/>
                <a:gd name="adj2" fmla="val 660087"/>
              </a:avLst>
            </a:prstGeom>
            <a:ln w="1524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8FF0796-1024-2452-FEC0-17050782304B}"/>
              </a:ext>
            </a:extLst>
          </p:cNvPr>
          <p:cNvGrpSpPr/>
          <p:nvPr/>
        </p:nvGrpSpPr>
        <p:grpSpPr>
          <a:xfrm>
            <a:off x="1862977" y="1060108"/>
            <a:ext cx="2253152" cy="1728120"/>
            <a:chOff x="3360577" y="1460627"/>
            <a:chExt cx="2253152" cy="172812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0D87B29-78D4-4472-855B-082BFBB046E1}"/>
                </a:ext>
              </a:extLst>
            </p:cNvPr>
            <p:cNvCxnSpPr>
              <a:cxnSpLocks/>
            </p:cNvCxnSpPr>
            <p:nvPr/>
          </p:nvCxnSpPr>
          <p:spPr>
            <a:xfrm>
              <a:off x="3360577" y="1521431"/>
              <a:ext cx="1274574" cy="943558"/>
            </a:xfrm>
            <a:prstGeom prst="straightConnector1">
              <a:avLst/>
            </a:prstGeom>
            <a:ln w="1524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Arc 1">
              <a:extLst>
                <a:ext uri="{FF2B5EF4-FFF2-40B4-BE49-F238E27FC236}">
                  <a16:creationId xmlns:a16="http://schemas.microsoft.com/office/drawing/2014/main" id="{0DF02379-C36C-8860-0114-E1277631A115}"/>
                </a:ext>
              </a:extLst>
            </p:cNvPr>
            <p:cNvSpPr/>
            <p:nvPr/>
          </p:nvSpPr>
          <p:spPr>
            <a:xfrm>
              <a:off x="3684390" y="1460627"/>
              <a:ext cx="1466608" cy="1466608"/>
            </a:xfrm>
            <a:prstGeom prst="arc">
              <a:avLst>
                <a:gd name="adj1" fmla="val 18325278"/>
                <a:gd name="adj2" fmla="val 16635815"/>
              </a:avLst>
            </a:prstGeom>
            <a:ln w="1143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AA8456B-DDC2-CF7D-9630-E3710C26E3B3}"/>
                </a:ext>
              </a:extLst>
            </p:cNvPr>
            <p:cNvCxnSpPr>
              <a:cxnSpLocks/>
            </p:cNvCxnSpPr>
            <p:nvPr/>
          </p:nvCxnSpPr>
          <p:spPr>
            <a:xfrm>
              <a:off x="4339155" y="2245189"/>
              <a:ext cx="1274574" cy="943558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E7D755E-D676-FB53-EB4B-D2E5DC6DEAB5}"/>
              </a:ext>
            </a:extLst>
          </p:cNvPr>
          <p:cNvGrpSpPr/>
          <p:nvPr/>
        </p:nvGrpSpPr>
        <p:grpSpPr>
          <a:xfrm>
            <a:off x="3291599" y="3367525"/>
            <a:ext cx="2333835" cy="1702725"/>
            <a:chOff x="3291599" y="3367525"/>
            <a:chExt cx="2333835" cy="170272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4AEB8FA-6ED7-F66D-A447-25F44136551F}"/>
                </a:ext>
              </a:extLst>
            </p:cNvPr>
            <p:cNvSpPr/>
            <p:nvPr/>
          </p:nvSpPr>
          <p:spPr>
            <a:xfrm>
              <a:off x="4407407" y="3367525"/>
              <a:ext cx="969265" cy="871728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2FF7D7-B298-0058-0FD8-DCFDCC9F5327}"/>
                </a:ext>
              </a:extLst>
            </p:cNvPr>
            <p:cNvSpPr txBox="1"/>
            <p:nvPr/>
          </p:nvSpPr>
          <p:spPr>
            <a:xfrm>
              <a:off x="4656169" y="4239253"/>
              <a:ext cx="9692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 algn="r"/>
              <a:r>
                <a:rPr lang="en-CA" sz="4800" b="0" i="0" dirty="0">
                  <a:solidFill>
                    <a:srgbClr val="0070C0"/>
                  </a:solidFill>
                  <a:ea typeface="Cambria Math" panose="02040503050406030204" pitchFamily="18" charset="0"/>
                </a:rPr>
                <a:t>lag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0B8F21A-682B-CAC6-7FAD-FD999F523D50}"/>
                </a:ext>
              </a:extLst>
            </p:cNvPr>
            <p:cNvSpPr/>
            <p:nvPr/>
          </p:nvSpPr>
          <p:spPr>
            <a:xfrm>
              <a:off x="3291599" y="4248397"/>
              <a:ext cx="1412240" cy="508000"/>
            </a:xfrm>
            <a:custGeom>
              <a:avLst/>
              <a:gdLst>
                <a:gd name="connsiteX0" fmla="*/ 1412240 w 1412240"/>
                <a:gd name="connsiteY0" fmla="*/ 0 h 609600"/>
                <a:gd name="connsiteX1" fmla="*/ 1158240 w 1412240"/>
                <a:gd name="connsiteY1" fmla="*/ 314960 h 609600"/>
                <a:gd name="connsiteX2" fmla="*/ 0 w 1412240"/>
                <a:gd name="connsiteY2" fmla="*/ 60960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240" h="609600">
                  <a:moveTo>
                    <a:pt x="1412240" y="0"/>
                  </a:moveTo>
                  <a:cubicBezTo>
                    <a:pt x="1402926" y="106680"/>
                    <a:pt x="1393613" y="213360"/>
                    <a:pt x="1158240" y="314960"/>
                  </a:cubicBezTo>
                  <a:cubicBezTo>
                    <a:pt x="922867" y="416560"/>
                    <a:pt x="461433" y="513080"/>
                    <a:pt x="0" y="60960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604F23-AEDB-A56E-C015-7A428546CE99}"/>
                  </a:ext>
                </a:extLst>
              </p:cNvPr>
              <p:cNvSpPr txBox="1"/>
              <p:nvPr/>
            </p:nvSpPr>
            <p:spPr>
              <a:xfrm>
                <a:off x="8906774" y="3182401"/>
                <a:ext cx="3240344" cy="1127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CA" sz="6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CA" sz="6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CA" sz="6000" b="0" i="0" dirty="0">
                  <a:solidFill>
                    <a:srgbClr val="7030A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604F23-AEDB-A56E-C015-7A428546C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774" y="3182401"/>
                <a:ext cx="3240344" cy="1127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032D25AE-1587-5A47-ECD4-162D21EB6AD6}"/>
              </a:ext>
            </a:extLst>
          </p:cNvPr>
          <p:cNvGrpSpPr/>
          <p:nvPr/>
        </p:nvGrpSpPr>
        <p:grpSpPr>
          <a:xfrm>
            <a:off x="6010972" y="3256531"/>
            <a:ext cx="3131192" cy="3426001"/>
            <a:chOff x="6010972" y="3256531"/>
            <a:chExt cx="3131192" cy="342600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63F0800-DA21-218E-D860-0315FA9CC840}"/>
                </a:ext>
              </a:extLst>
            </p:cNvPr>
            <p:cNvGrpSpPr/>
            <p:nvPr/>
          </p:nvGrpSpPr>
          <p:grpSpPr>
            <a:xfrm>
              <a:off x="6010972" y="3256531"/>
              <a:ext cx="3131192" cy="3426001"/>
              <a:chOff x="6010972" y="3256531"/>
              <a:chExt cx="3131192" cy="342600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0662ADAB-FE9F-8886-9930-A04A17B9E732}"/>
                      </a:ext>
                    </a:extLst>
                  </p:cNvPr>
                  <p:cNvSpPr txBox="1"/>
                  <p:nvPr/>
                </p:nvSpPr>
                <p:spPr>
                  <a:xfrm>
                    <a:off x="7738966" y="4165062"/>
                    <a:ext cx="1334910" cy="13355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CA" sz="72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72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en-CA" sz="7200" dirty="0">
                      <a:solidFill>
                        <a:srgbClr val="FF66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0662ADAB-FE9F-8886-9930-A04A17B9E7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8966" y="4165062"/>
                    <a:ext cx="1334910" cy="133555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C0F54E2C-CB6F-61B4-B619-AD28357EC13F}"/>
                  </a:ext>
                </a:extLst>
              </p:cNvPr>
              <p:cNvGrpSpPr/>
              <p:nvPr/>
            </p:nvGrpSpPr>
            <p:grpSpPr>
              <a:xfrm>
                <a:off x="6010972" y="3256531"/>
                <a:ext cx="3131192" cy="3426001"/>
                <a:chOff x="6010972" y="3256531"/>
                <a:chExt cx="3131192" cy="3426001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A3930AB-46F8-CC85-DBB0-6C5ED4CB4B93}"/>
                    </a:ext>
                  </a:extLst>
                </p:cNvPr>
                <p:cNvGrpSpPr/>
                <p:nvPr/>
              </p:nvGrpSpPr>
              <p:grpSpPr>
                <a:xfrm>
                  <a:off x="7085225" y="3416446"/>
                  <a:ext cx="2056939" cy="3266086"/>
                  <a:chOff x="1521413" y="2153125"/>
                  <a:chExt cx="2056939" cy="3266086"/>
                </a:xfrm>
              </p:grpSpPr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4DAAC1B9-1D25-DA8C-EB13-66F80E0BB6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1413" y="4148170"/>
                    <a:ext cx="2056939" cy="0"/>
                  </a:xfrm>
                  <a:prstGeom prst="straightConnector1">
                    <a:avLst/>
                  </a:prstGeom>
                  <a:ln w="152400">
                    <a:solidFill>
                      <a:srgbClr val="FF66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D46F651C-3BFB-9909-2BD6-7A795A3837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>
                    <a:off x="564987" y="3188747"/>
                    <a:ext cx="2071244" cy="0"/>
                  </a:xfrm>
                  <a:prstGeom prst="straightConnector1">
                    <a:avLst/>
                  </a:prstGeom>
                  <a:ln w="152400">
                    <a:solidFill>
                      <a:srgbClr val="7030A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Arrow Connector 28">
                    <a:extLst>
                      <a:ext uri="{FF2B5EF4-FFF2-40B4-BE49-F238E27FC236}">
                        <a16:creationId xmlns:a16="http://schemas.microsoft.com/office/drawing/2014/main" id="{1CBDE0D8-DB47-23FF-7B0C-A0B1194CF3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79287" y="4133357"/>
                    <a:ext cx="1736954" cy="1285854"/>
                  </a:xfrm>
                  <a:prstGeom prst="straightConnector1">
                    <a:avLst/>
                  </a:prstGeom>
                  <a:ln w="1524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F5E21762-C638-0BD1-6FAC-AB208EE81D8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0972" y="3256531"/>
                      <a:ext cx="1119515" cy="133555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CA" sz="7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7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oMath>
                        </m:oMathPara>
                      </a14:m>
                      <a:endParaRPr lang="en-CA" sz="7200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F5E21762-C638-0BD1-6FAC-AB208EE81D8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10972" y="3256531"/>
                      <a:ext cx="1119515" cy="1335558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2D93692B-1820-6AE1-A2E5-EDED6F50B14F}"/>
                </a:ext>
              </a:extLst>
            </p:cNvPr>
            <p:cNvSpPr/>
            <p:nvPr/>
          </p:nvSpPr>
          <p:spPr>
            <a:xfrm>
              <a:off x="6129207" y="3525865"/>
              <a:ext cx="3000076" cy="3000076"/>
            </a:xfrm>
            <a:prstGeom prst="arc">
              <a:avLst>
                <a:gd name="adj1" fmla="val 15617400"/>
                <a:gd name="adj2" fmla="val 106331"/>
              </a:avLst>
            </a:prstGeom>
            <a:ln w="152400">
              <a:solidFill>
                <a:srgbClr val="FF97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65F44A7-18EB-6859-652F-37384C1A94AC}"/>
              </a:ext>
            </a:extLst>
          </p:cNvPr>
          <p:cNvGrpSpPr/>
          <p:nvPr/>
        </p:nvGrpSpPr>
        <p:grpSpPr>
          <a:xfrm>
            <a:off x="7947300" y="1060108"/>
            <a:ext cx="2253152" cy="1728120"/>
            <a:chOff x="3360577" y="1460627"/>
            <a:chExt cx="2253152" cy="1728120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6E613D2-847D-5679-1BAF-A92F3B8AAA79}"/>
                </a:ext>
              </a:extLst>
            </p:cNvPr>
            <p:cNvCxnSpPr>
              <a:cxnSpLocks/>
            </p:cNvCxnSpPr>
            <p:nvPr/>
          </p:nvCxnSpPr>
          <p:spPr>
            <a:xfrm>
              <a:off x="3360577" y="1521431"/>
              <a:ext cx="1274574" cy="943558"/>
            </a:xfrm>
            <a:prstGeom prst="straightConnector1">
              <a:avLst/>
            </a:prstGeom>
            <a:ln w="1524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2234630E-37EA-F8A0-DFB6-291564778168}"/>
                </a:ext>
              </a:extLst>
            </p:cNvPr>
            <p:cNvSpPr/>
            <p:nvPr/>
          </p:nvSpPr>
          <p:spPr>
            <a:xfrm>
              <a:off x="3684390" y="1460627"/>
              <a:ext cx="1466608" cy="1466608"/>
            </a:xfrm>
            <a:prstGeom prst="arc">
              <a:avLst>
                <a:gd name="adj1" fmla="val 18325278"/>
                <a:gd name="adj2" fmla="val 16635815"/>
              </a:avLst>
            </a:prstGeom>
            <a:ln w="114300">
              <a:solidFill>
                <a:srgbClr val="FF97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2F9320B-9ADA-BBE2-3A0A-EE6BBC60C652}"/>
                </a:ext>
              </a:extLst>
            </p:cNvPr>
            <p:cNvCxnSpPr>
              <a:cxnSpLocks/>
            </p:cNvCxnSpPr>
            <p:nvPr/>
          </p:nvCxnSpPr>
          <p:spPr>
            <a:xfrm>
              <a:off x="4339155" y="2245189"/>
              <a:ext cx="1274574" cy="943558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2FB360-0D29-57DF-783A-9F883B20736F}"/>
              </a:ext>
            </a:extLst>
          </p:cNvPr>
          <p:cNvGrpSpPr/>
          <p:nvPr/>
        </p:nvGrpSpPr>
        <p:grpSpPr>
          <a:xfrm>
            <a:off x="9375922" y="3367525"/>
            <a:ext cx="2669443" cy="1702725"/>
            <a:chOff x="9375922" y="3367525"/>
            <a:chExt cx="2669443" cy="170272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18C3E87-6214-36B4-4902-E676C8CD05A6}"/>
                </a:ext>
              </a:extLst>
            </p:cNvPr>
            <p:cNvSpPr/>
            <p:nvPr/>
          </p:nvSpPr>
          <p:spPr>
            <a:xfrm>
              <a:off x="10491730" y="3367525"/>
              <a:ext cx="969265" cy="87172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B611DE-B0F9-2DFF-EAFE-D6E5094E0137}"/>
                </a:ext>
              </a:extLst>
            </p:cNvPr>
            <p:cNvSpPr txBox="1"/>
            <p:nvPr/>
          </p:nvSpPr>
          <p:spPr>
            <a:xfrm>
              <a:off x="10740492" y="4239253"/>
              <a:ext cx="13048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 algn="r"/>
              <a:r>
                <a:rPr lang="en-CA" sz="4800" b="0" i="0" dirty="0">
                  <a:solidFill>
                    <a:srgbClr val="FF0000"/>
                  </a:solidFill>
                  <a:ea typeface="Cambria Math" panose="02040503050406030204" pitchFamily="18" charset="0"/>
                </a:rPr>
                <a:t>lead</a:t>
              </a: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491F237-BD72-B11E-687D-554AF814A5C8}"/>
                </a:ext>
              </a:extLst>
            </p:cNvPr>
            <p:cNvSpPr/>
            <p:nvPr/>
          </p:nvSpPr>
          <p:spPr>
            <a:xfrm>
              <a:off x="9375922" y="4248397"/>
              <a:ext cx="1412240" cy="508000"/>
            </a:xfrm>
            <a:custGeom>
              <a:avLst/>
              <a:gdLst>
                <a:gd name="connsiteX0" fmla="*/ 1412240 w 1412240"/>
                <a:gd name="connsiteY0" fmla="*/ 0 h 609600"/>
                <a:gd name="connsiteX1" fmla="*/ 1158240 w 1412240"/>
                <a:gd name="connsiteY1" fmla="*/ 314960 h 609600"/>
                <a:gd name="connsiteX2" fmla="*/ 0 w 1412240"/>
                <a:gd name="connsiteY2" fmla="*/ 60960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240" h="609600">
                  <a:moveTo>
                    <a:pt x="1412240" y="0"/>
                  </a:moveTo>
                  <a:cubicBezTo>
                    <a:pt x="1402926" y="106680"/>
                    <a:pt x="1393613" y="213360"/>
                    <a:pt x="1158240" y="314960"/>
                  </a:cubicBezTo>
                  <a:cubicBezTo>
                    <a:pt x="922867" y="416560"/>
                    <a:pt x="461433" y="513080"/>
                    <a:pt x="0" y="60960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5538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58"/>
    </mc:Choice>
    <mc:Fallback xmlns="">
      <p:transition spd="slow" advTm="15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32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9C2E5F-9877-0A69-CE08-AA85A6EB2E37}"/>
              </a:ext>
            </a:extLst>
          </p:cNvPr>
          <p:cNvSpPr txBox="1"/>
          <p:nvPr/>
        </p:nvSpPr>
        <p:spPr>
          <a:xfrm>
            <a:off x="0" y="0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b="1" dirty="0">
                <a:solidFill>
                  <a:srgbClr val="002060"/>
                </a:solidFill>
              </a:rPr>
              <a:t>LEFT</a:t>
            </a:r>
            <a:r>
              <a:rPr lang="en-CA" sz="4800" dirty="0"/>
              <a:t>-circular polarized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EC76D4-0B3E-B822-94C0-1E9F3900566F}"/>
              </a:ext>
            </a:extLst>
          </p:cNvPr>
          <p:cNvSpPr txBox="1"/>
          <p:nvPr/>
        </p:nvSpPr>
        <p:spPr>
          <a:xfrm>
            <a:off x="6096000" y="0"/>
            <a:ext cx="60960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700" b="1" dirty="0">
                <a:solidFill>
                  <a:srgbClr val="C00000"/>
                </a:solidFill>
              </a:rPr>
              <a:t>RIGHT</a:t>
            </a:r>
            <a:r>
              <a:rPr lang="en-CA" sz="4700" dirty="0"/>
              <a:t>-circular polarized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BDC2E-C5A0-AD5B-AA74-0D7E69336650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3FFF11-25B2-5F5A-37F1-39E01F5FD738}"/>
                  </a:ext>
                </a:extLst>
              </p:cNvPr>
              <p:cNvSpPr txBox="1"/>
              <p:nvPr/>
            </p:nvSpPr>
            <p:spPr>
              <a:xfrm>
                <a:off x="4501667" y="2342279"/>
                <a:ext cx="2761946" cy="418749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3FFF11-25B2-5F5A-37F1-39E01F5FD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667" y="2342279"/>
                <a:ext cx="2761946" cy="41874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86BBA265-361E-BF71-2DD8-11574979CC2F}"/>
              </a:ext>
            </a:extLst>
          </p:cNvPr>
          <p:cNvGrpSpPr/>
          <p:nvPr/>
        </p:nvGrpSpPr>
        <p:grpSpPr>
          <a:xfrm>
            <a:off x="15240" y="2444229"/>
            <a:ext cx="4391023" cy="3983591"/>
            <a:chOff x="15240" y="2444229"/>
            <a:chExt cx="4391023" cy="39835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D3F5DCC-36D1-31DC-4FCB-6B1787A82533}"/>
                    </a:ext>
                  </a:extLst>
                </p:cNvPr>
                <p:cNvSpPr txBox="1"/>
                <p:nvPr/>
              </p:nvSpPr>
              <p:spPr>
                <a:xfrm>
                  <a:off x="15240" y="2444229"/>
                  <a:ext cx="3434580" cy="3983591"/>
                </a:xfrm>
                <a:prstGeom prst="rect">
                  <a:avLst/>
                </a:prstGeom>
                <a:noFill/>
                <a:ln w="571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GB" sz="4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GB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GB" sz="4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GB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GB" sz="4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GB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D3F5DCC-36D1-31DC-4FCB-6B1787A825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" y="2444229"/>
                  <a:ext cx="3434580" cy="398359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Arrow: Left 28">
              <a:extLst>
                <a:ext uri="{FF2B5EF4-FFF2-40B4-BE49-F238E27FC236}">
                  <a16:creationId xmlns:a16="http://schemas.microsoft.com/office/drawing/2014/main" id="{D14E24AF-70F1-2672-2548-42707378C095}"/>
                </a:ext>
              </a:extLst>
            </p:cNvPr>
            <p:cNvSpPr/>
            <p:nvPr/>
          </p:nvSpPr>
          <p:spPr>
            <a:xfrm>
              <a:off x="3279351" y="3863003"/>
              <a:ext cx="1126912" cy="1146041"/>
            </a:xfrm>
            <a:prstGeom prst="lef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FA45A74-69B8-AED7-21A5-444FC29685BA}"/>
              </a:ext>
            </a:extLst>
          </p:cNvPr>
          <p:cNvGrpSpPr/>
          <p:nvPr/>
        </p:nvGrpSpPr>
        <p:grpSpPr>
          <a:xfrm>
            <a:off x="7359407" y="2444229"/>
            <a:ext cx="4830519" cy="4149213"/>
            <a:chOff x="7359407" y="2444229"/>
            <a:chExt cx="4830519" cy="41492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76D19EF-BE51-36AF-26F2-19AE81EA7682}"/>
                    </a:ext>
                  </a:extLst>
                </p:cNvPr>
                <p:cNvSpPr txBox="1"/>
                <p:nvPr/>
              </p:nvSpPr>
              <p:spPr>
                <a:xfrm>
                  <a:off x="8353526" y="2444229"/>
                  <a:ext cx="3836400" cy="4149213"/>
                </a:xfrm>
                <a:prstGeom prst="rect">
                  <a:avLst/>
                </a:prstGeom>
                <a:noFill/>
                <a:ln w="571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GB" sz="4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GB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GB" sz="4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CA" sz="44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=−2</m:t>
                                </m:r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GB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CA" sz="4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GB" sz="4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CA" sz="44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=−2</m:t>
                                </m:r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GB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CA" sz="4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76D19EF-BE51-36AF-26F2-19AE81EA7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3526" y="2444229"/>
                  <a:ext cx="3836400" cy="41492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5715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Arrow: Left 29">
              <a:extLst>
                <a:ext uri="{FF2B5EF4-FFF2-40B4-BE49-F238E27FC236}">
                  <a16:creationId xmlns:a16="http://schemas.microsoft.com/office/drawing/2014/main" id="{7F8BC38B-A32A-E4C4-BA6B-D4862637262C}"/>
                </a:ext>
              </a:extLst>
            </p:cNvPr>
            <p:cNvSpPr/>
            <p:nvPr/>
          </p:nvSpPr>
          <p:spPr>
            <a:xfrm rot="10800000">
              <a:off x="7359407" y="3863001"/>
              <a:ext cx="1126912" cy="1146041"/>
            </a:xfrm>
            <a:prstGeom prst="lef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4BD384-D548-16F4-F9CF-9F15A75F6804}"/>
                  </a:ext>
                </a:extLst>
              </p:cNvPr>
              <p:cNvSpPr txBox="1"/>
              <p:nvPr/>
            </p:nvSpPr>
            <p:spPr>
              <a:xfrm>
                <a:off x="15240" y="765051"/>
                <a:ext cx="3080738" cy="1127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CA" sz="6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CA" sz="6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acc>
                        <m:accPr>
                          <m:chr m:val="⃗"/>
                          <m:ctrlP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CA" sz="6000" b="0" i="0" dirty="0">
                  <a:solidFill>
                    <a:srgbClr val="7030A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4BD384-D548-16F4-F9CF-9F15A75F6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" y="765051"/>
                <a:ext cx="3080738" cy="11277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BE543E1-A942-8095-E400-C91E781E8161}"/>
                  </a:ext>
                </a:extLst>
              </p:cNvPr>
              <p:cNvSpPr txBox="1"/>
              <p:nvPr/>
            </p:nvSpPr>
            <p:spPr>
              <a:xfrm>
                <a:off x="3227374" y="923503"/>
                <a:ext cx="2737231" cy="831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CA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=+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⃗"/>
                              <m:ctrlPr>
                                <a:rPr lang="en-CA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4000" b="0" i="0" dirty="0">
                  <a:solidFill>
                    <a:srgbClr val="7030A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BE543E1-A942-8095-E400-C91E781E8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374" y="923503"/>
                <a:ext cx="2737231" cy="8319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8ADE55D-182C-1346-BD20-38C874CC6DAB}"/>
                  </a:ext>
                </a:extLst>
              </p:cNvPr>
              <p:cNvSpPr txBox="1"/>
              <p:nvPr/>
            </p:nvSpPr>
            <p:spPr>
              <a:xfrm>
                <a:off x="6227396" y="765051"/>
                <a:ext cx="3080738" cy="1127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CA" sz="6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r>
                        <a:rPr lang="en-CA" sz="6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acc>
                        <m:accPr>
                          <m:chr m:val="⃗"/>
                          <m:ctrlP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CA" sz="6000" b="0" i="0" dirty="0">
                  <a:solidFill>
                    <a:srgbClr val="7030A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8ADE55D-182C-1346-BD20-38C874CC6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396" y="765051"/>
                <a:ext cx="3080738" cy="1127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0AB64F-B21F-1D06-4F7E-F6F4D1B931FA}"/>
                  </a:ext>
                </a:extLst>
              </p:cNvPr>
              <p:cNvSpPr txBox="1"/>
              <p:nvPr/>
            </p:nvSpPr>
            <p:spPr>
              <a:xfrm>
                <a:off x="9546210" y="923503"/>
                <a:ext cx="2761946" cy="831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CA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⃗"/>
                              <m:ctrlPr>
                                <a:rPr lang="en-CA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4000" b="0" i="0" dirty="0">
                  <a:solidFill>
                    <a:srgbClr val="7030A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0AB64F-B21F-1D06-4F7E-F6F4D1B93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6210" y="923503"/>
                <a:ext cx="2761946" cy="8319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688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4">
        <p:fade/>
      </p:transition>
    </mc:Choice>
    <mc:Fallback xmlns="">
      <p:transition spd="med" advTm="80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24E9E8-837E-9437-6DE2-81129DCFE983}"/>
                  </a:ext>
                </a:extLst>
              </p:cNvPr>
              <p:cNvSpPr txBox="1"/>
              <p:nvPr/>
            </p:nvSpPr>
            <p:spPr>
              <a:xfrm>
                <a:off x="7094220" y="3569676"/>
                <a:ext cx="4848501" cy="3221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GB" sz="4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24E9E8-837E-9437-6DE2-81129DCFE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220" y="3569676"/>
                <a:ext cx="4848501" cy="32212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47116D-6AF0-9FBA-BC0C-1C732A80440A}"/>
                  </a:ext>
                </a:extLst>
              </p:cNvPr>
              <p:cNvSpPr txBox="1"/>
              <p:nvPr/>
            </p:nvSpPr>
            <p:spPr>
              <a:xfrm>
                <a:off x="7046498" y="70338"/>
                <a:ext cx="4848501" cy="3221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GB" sz="4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GB" sz="4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47116D-6AF0-9FBA-BC0C-1C732A80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498" y="70338"/>
                <a:ext cx="4848501" cy="32212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3DC55533-200F-FD0D-AD54-6D7AC2782F0C}"/>
              </a:ext>
            </a:extLst>
          </p:cNvPr>
          <p:cNvGrpSpPr/>
          <p:nvPr/>
        </p:nvGrpSpPr>
        <p:grpSpPr>
          <a:xfrm>
            <a:off x="-1" y="288606"/>
            <a:ext cx="6223197" cy="2982268"/>
            <a:chOff x="-1" y="288606"/>
            <a:chExt cx="6223197" cy="2982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267153B-14AA-DA0D-0A59-0FFC5E9DE7E3}"/>
                    </a:ext>
                  </a:extLst>
                </p:cNvPr>
                <p:cNvSpPr txBox="1"/>
                <p:nvPr/>
              </p:nvSpPr>
              <p:spPr>
                <a:xfrm>
                  <a:off x="2395610" y="288606"/>
                  <a:ext cx="3827586" cy="29351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CA" sz="60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CA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CA" sz="60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CA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267153B-14AA-DA0D-0A59-0FFC5E9DE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5610" y="288606"/>
                  <a:ext cx="3827586" cy="293516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4C2A81A-24C0-1A1D-6946-952D517C3494}"/>
                </a:ext>
              </a:extLst>
            </p:cNvPr>
            <p:cNvGrpSpPr/>
            <p:nvPr/>
          </p:nvGrpSpPr>
          <p:grpSpPr>
            <a:xfrm flipH="1">
              <a:off x="-1" y="335713"/>
              <a:ext cx="2711724" cy="2935161"/>
              <a:chOff x="9155570" y="2708476"/>
              <a:chExt cx="2711724" cy="1828800"/>
            </a:xfrm>
          </p:grpSpPr>
          <p:sp>
            <p:nvSpPr>
              <p:cNvPr id="10" name="Right Brace 9">
                <a:extLst>
                  <a:ext uri="{FF2B5EF4-FFF2-40B4-BE49-F238E27FC236}">
                    <a16:creationId xmlns:a16="http://schemas.microsoft.com/office/drawing/2014/main" id="{E4CE9202-B124-269E-BC2B-1CB7A1356AB5}"/>
                  </a:ext>
                </a:extLst>
              </p:cNvPr>
              <p:cNvSpPr/>
              <p:nvPr/>
            </p:nvSpPr>
            <p:spPr>
              <a:xfrm>
                <a:off x="9155570" y="2708476"/>
                <a:ext cx="548088" cy="1828800"/>
              </a:xfrm>
              <a:prstGeom prst="rightBrac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5D9A874-8797-3603-812F-EABECB6B1BA9}"/>
                      </a:ext>
                    </a:extLst>
                  </p:cNvPr>
                  <p:cNvSpPr txBox="1"/>
                  <p:nvPr/>
                </p:nvSpPr>
                <p:spPr>
                  <a:xfrm>
                    <a:off x="9703659" y="2965495"/>
                    <a:ext cx="2163635" cy="1256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(1,0)</m:t>
                          </m:r>
                        </m:oMath>
                      </m:oMathPara>
                    </a14:m>
                    <a:endParaRPr lang="en-CA" sz="6000" dirty="0"/>
                  </a:p>
                  <a:p>
                    <a:pPr algn="ctr">
                      <a:spcAft>
                        <a:spcPts val="600"/>
                      </a:spcAft>
                    </a:pPr>
                    <a:r>
                      <a:rPr lang="en-CA" sz="6000" dirty="0"/>
                      <a:t>irrep.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5D9A874-8797-3603-812F-EABECB6B1B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03659" y="2965495"/>
                    <a:ext cx="2163635" cy="125606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859" r="-9859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C2653B-F759-0CF8-3A30-B3BFA580270E}"/>
              </a:ext>
            </a:extLst>
          </p:cNvPr>
          <p:cNvGrpSpPr/>
          <p:nvPr/>
        </p:nvGrpSpPr>
        <p:grpSpPr>
          <a:xfrm>
            <a:off x="-1" y="3717174"/>
            <a:ext cx="6223197" cy="2935376"/>
            <a:chOff x="-1" y="3717174"/>
            <a:chExt cx="6223197" cy="29353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07BF959-0E7F-6658-A1F0-B2E9D5F5BBCA}"/>
                    </a:ext>
                  </a:extLst>
                </p:cNvPr>
                <p:cNvSpPr txBox="1"/>
                <p:nvPr/>
              </p:nvSpPr>
              <p:spPr>
                <a:xfrm>
                  <a:off x="2395610" y="3717388"/>
                  <a:ext cx="3827586" cy="29351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CA" sz="60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CA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CA" sz="60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CA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07BF959-0E7F-6658-A1F0-B2E9D5F5BB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5610" y="3717388"/>
                  <a:ext cx="3827586" cy="293516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BA7760-8129-CE67-FA4F-A34AC5FFBAB4}"/>
                </a:ext>
              </a:extLst>
            </p:cNvPr>
            <p:cNvGrpSpPr/>
            <p:nvPr/>
          </p:nvGrpSpPr>
          <p:grpSpPr>
            <a:xfrm flipH="1">
              <a:off x="-1" y="3717174"/>
              <a:ext cx="2711724" cy="2935161"/>
              <a:chOff x="9155570" y="2708476"/>
              <a:chExt cx="2711724" cy="1828800"/>
            </a:xfrm>
          </p:grpSpPr>
          <p:sp>
            <p:nvSpPr>
              <p:cNvPr id="16" name="Right Brace 15">
                <a:extLst>
                  <a:ext uri="{FF2B5EF4-FFF2-40B4-BE49-F238E27FC236}">
                    <a16:creationId xmlns:a16="http://schemas.microsoft.com/office/drawing/2014/main" id="{7E1F4606-413C-53B7-39DA-5CDB8FB5774D}"/>
                  </a:ext>
                </a:extLst>
              </p:cNvPr>
              <p:cNvSpPr/>
              <p:nvPr/>
            </p:nvSpPr>
            <p:spPr>
              <a:xfrm>
                <a:off x="9155570" y="2708476"/>
                <a:ext cx="548088" cy="1828800"/>
              </a:xfrm>
              <a:prstGeom prst="rightBrac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0A882E7-2DBF-0FDB-B319-A5D32945DDEA}"/>
                      </a:ext>
                    </a:extLst>
                  </p:cNvPr>
                  <p:cNvSpPr txBox="1"/>
                  <p:nvPr/>
                </p:nvSpPr>
                <p:spPr>
                  <a:xfrm>
                    <a:off x="9703659" y="2965495"/>
                    <a:ext cx="2163635" cy="1256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(0,1)</m:t>
                          </m:r>
                        </m:oMath>
                      </m:oMathPara>
                    </a14:m>
                    <a:endParaRPr lang="en-CA" sz="6000" dirty="0"/>
                  </a:p>
                  <a:p>
                    <a:pPr algn="ctr">
                      <a:spcAft>
                        <a:spcPts val="600"/>
                      </a:spcAft>
                    </a:pPr>
                    <a:r>
                      <a:rPr lang="en-CA" sz="6000" dirty="0"/>
                      <a:t>irrep.</a:t>
                    </a: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0A882E7-2DBF-0FDB-B319-A5D32945DD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03659" y="2965495"/>
                    <a:ext cx="2163635" cy="125606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9859" r="-9859" b="-1963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67A32B-C48E-1557-D86B-90C888A9CFD9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17242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83"/>
    </mc:Choice>
    <mc:Fallback xmlns="">
      <p:transition spd="slow" advTm="9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24E9E8-837E-9437-6DE2-81129DCFE983}"/>
                  </a:ext>
                </a:extLst>
              </p:cNvPr>
              <p:cNvSpPr txBox="1"/>
              <p:nvPr/>
            </p:nvSpPr>
            <p:spPr>
              <a:xfrm>
                <a:off x="7094220" y="3569676"/>
                <a:ext cx="4848501" cy="3221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GB" sz="4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24E9E8-837E-9437-6DE2-81129DCFE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220" y="3569676"/>
                <a:ext cx="4848501" cy="32212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47116D-6AF0-9FBA-BC0C-1C732A80440A}"/>
                  </a:ext>
                </a:extLst>
              </p:cNvPr>
              <p:cNvSpPr txBox="1"/>
              <p:nvPr/>
            </p:nvSpPr>
            <p:spPr>
              <a:xfrm>
                <a:off x="7046498" y="70338"/>
                <a:ext cx="4848501" cy="3221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GB" sz="4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GB" sz="4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47116D-6AF0-9FBA-BC0C-1C732A80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498" y="70338"/>
                <a:ext cx="4848501" cy="32212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3DC55533-200F-FD0D-AD54-6D7AC2782F0C}"/>
              </a:ext>
            </a:extLst>
          </p:cNvPr>
          <p:cNvGrpSpPr/>
          <p:nvPr/>
        </p:nvGrpSpPr>
        <p:grpSpPr>
          <a:xfrm>
            <a:off x="-1" y="288606"/>
            <a:ext cx="7076979" cy="2982268"/>
            <a:chOff x="-1" y="288606"/>
            <a:chExt cx="7076979" cy="2982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267153B-14AA-DA0D-0A59-0FFC5E9DE7E3}"/>
                    </a:ext>
                  </a:extLst>
                </p:cNvPr>
                <p:cNvSpPr txBox="1"/>
                <p:nvPr/>
              </p:nvSpPr>
              <p:spPr>
                <a:xfrm>
                  <a:off x="2426090" y="288606"/>
                  <a:ext cx="4650888" cy="29009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36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CA" sz="3600" dirty="0"/>
                        <m:t> </m:t>
                      </m:r>
                    </m:oMath>
                  </a14:m>
                  <a:r>
                    <a:rPr lang="en-CA" sz="3600" dirty="0"/>
                    <a:t> </a:t>
                  </a:r>
                </a:p>
                <a:p>
                  <a:pPr>
                    <a:spcAft>
                      <a:spcPts val="18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36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CA" sz="3600" dirty="0"/>
                        <m:t> </m:t>
                      </m:r>
                    </m:oMath>
                  </a14:m>
                  <a:r>
                    <a:rPr lang="en-CA" sz="3600" dirty="0"/>
                    <a:t> </a:t>
                  </a:r>
                </a:p>
                <a:p>
                  <a:pPr>
                    <a:spcAft>
                      <a:spcPts val="18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36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CA" sz="3600" dirty="0"/>
                        <m:t> </m:t>
                      </m:r>
                    </m:oMath>
                  </a14:m>
                  <a:r>
                    <a:rPr lang="en-CA" sz="3600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267153B-14AA-DA0D-0A59-0FFC5E9DE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6090" y="288606"/>
                  <a:ext cx="4650888" cy="29009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4C2A81A-24C0-1A1D-6946-952D517C3494}"/>
                </a:ext>
              </a:extLst>
            </p:cNvPr>
            <p:cNvGrpSpPr/>
            <p:nvPr/>
          </p:nvGrpSpPr>
          <p:grpSpPr>
            <a:xfrm flipH="1">
              <a:off x="-1" y="335713"/>
              <a:ext cx="2711724" cy="2935161"/>
              <a:chOff x="9155570" y="2708476"/>
              <a:chExt cx="2711724" cy="1828800"/>
            </a:xfrm>
          </p:grpSpPr>
          <p:sp>
            <p:nvSpPr>
              <p:cNvPr id="10" name="Right Brace 9">
                <a:extLst>
                  <a:ext uri="{FF2B5EF4-FFF2-40B4-BE49-F238E27FC236}">
                    <a16:creationId xmlns:a16="http://schemas.microsoft.com/office/drawing/2014/main" id="{E4CE9202-B124-269E-BC2B-1CB7A1356AB5}"/>
                  </a:ext>
                </a:extLst>
              </p:cNvPr>
              <p:cNvSpPr/>
              <p:nvPr/>
            </p:nvSpPr>
            <p:spPr>
              <a:xfrm>
                <a:off x="9155570" y="2708476"/>
                <a:ext cx="548088" cy="1828800"/>
              </a:xfrm>
              <a:prstGeom prst="rightBrac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5D9A874-8797-3603-812F-EABECB6B1BA9}"/>
                      </a:ext>
                    </a:extLst>
                  </p:cNvPr>
                  <p:cNvSpPr txBox="1"/>
                  <p:nvPr/>
                </p:nvSpPr>
                <p:spPr>
                  <a:xfrm>
                    <a:off x="9703659" y="2965495"/>
                    <a:ext cx="2163635" cy="1256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(1,0)</m:t>
                          </m:r>
                        </m:oMath>
                      </m:oMathPara>
                    </a14:m>
                    <a:endParaRPr lang="en-CA" sz="6000" dirty="0"/>
                  </a:p>
                  <a:p>
                    <a:pPr algn="ctr">
                      <a:spcAft>
                        <a:spcPts val="600"/>
                      </a:spcAft>
                    </a:pPr>
                    <a:r>
                      <a:rPr lang="en-CA" sz="6000" dirty="0"/>
                      <a:t>irrep.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5D9A874-8797-3603-812F-EABECB6B1B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03659" y="2965495"/>
                    <a:ext cx="2163635" cy="125606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859" r="-9859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C2653B-F759-0CF8-3A30-B3BFA580270E}"/>
              </a:ext>
            </a:extLst>
          </p:cNvPr>
          <p:cNvGrpSpPr/>
          <p:nvPr/>
        </p:nvGrpSpPr>
        <p:grpSpPr>
          <a:xfrm>
            <a:off x="-1" y="3717174"/>
            <a:ext cx="7711441" cy="2935161"/>
            <a:chOff x="-1" y="3717174"/>
            <a:chExt cx="7711441" cy="29351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07BF959-0E7F-6658-A1F0-B2E9D5F5BBCA}"/>
                    </a:ext>
                  </a:extLst>
                </p:cNvPr>
                <p:cNvSpPr txBox="1"/>
                <p:nvPr/>
              </p:nvSpPr>
              <p:spPr>
                <a:xfrm>
                  <a:off x="2395610" y="3717388"/>
                  <a:ext cx="5315830" cy="29009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36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CA" sz="3600" dirty="0"/>
                        <m:t> </m:t>
                      </m:r>
                    </m:oMath>
                  </a14:m>
                  <a:r>
                    <a:rPr lang="en-CA" sz="3600" dirty="0"/>
                    <a:t> </a:t>
                  </a:r>
                </a:p>
                <a:p>
                  <a:pPr>
                    <a:spcAft>
                      <a:spcPts val="18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36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CA" sz="3600" dirty="0"/>
                        <m:t> </m:t>
                      </m:r>
                    </m:oMath>
                  </a14:m>
                  <a:r>
                    <a:rPr lang="en-CA" sz="3600" dirty="0"/>
                    <a:t> </a:t>
                  </a:r>
                </a:p>
                <a:p>
                  <a:pPr>
                    <a:spcAft>
                      <a:spcPts val="18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36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CA" sz="3600" dirty="0"/>
                        <m:t> </m:t>
                      </m:r>
                    </m:oMath>
                  </a14:m>
                  <a:r>
                    <a:rPr lang="en-CA" sz="3600" dirty="0"/>
                    <a:t>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07BF959-0E7F-6658-A1F0-B2E9D5F5BB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5610" y="3717388"/>
                  <a:ext cx="5315830" cy="29009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EBA7760-8129-CE67-FA4F-A34AC5FFBAB4}"/>
                </a:ext>
              </a:extLst>
            </p:cNvPr>
            <p:cNvGrpSpPr/>
            <p:nvPr/>
          </p:nvGrpSpPr>
          <p:grpSpPr>
            <a:xfrm flipH="1">
              <a:off x="-1" y="3717174"/>
              <a:ext cx="2711724" cy="2935161"/>
              <a:chOff x="9155570" y="2708476"/>
              <a:chExt cx="2711724" cy="1828800"/>
            </a:xfrm>
          </p:grpSpPr>
          <p:sp>
            <p:nvSpPr>
              <p:cNvPr id="16" name="Right Brace 15">
                <a:extLst>
                  <a:ext uri="{FF2B5EF4-FFF2-40B4-BE49-F238E27FC236}">
                    <a16:creationId xmlns:a16="http://schemas.microsoft.com/office/drawing/2014/main" id="{7E1F4606-413C-53B7-39DA-5CDB8FB5774D}"/>
                  </a:ext>
                </a:extLst>
              </p:cNvPr>
              <p:cNvSpPr/>
              <p:nvPr/>
            </p:nvSpPr>
            <p:spPr>
              <a:xfrm>
                <a:off x="9155570" y="2708476"/>
                <a:ext cx="548088" cy="1828800"/>
              </a:xfrm>
              <a:prstGeom prst="rightBrac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0A882E7-2DBF-0FDB-B319-A5D32945DDEA}"/>
                      </a:ext>
                    </a:extLst>
                  </p:cNvPr>
                  <p:cNvSpPr txBox="1"/>
                  <p:nvPr/>
                </p:nvSpPr>
                <p:spPr>
                  <a:xfrm>
                    <a:off x="9703659" y="2965495"/>
                    <a:ext cx="2163635" cy="1256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(0,1)</m:t>
                          </m:r>
                        </m:oMath>
                      </m:oMathPara>
                    </a14:m>
                    <a:endParaRPr lang="en-CA" sz="6000" dirty="0"/>
                  </a:p>
                  <a:p>
                    <a:pPr algn="ctr">
                      <a:spcAft>
                        <a:spcPts val="600"/>
                      </a:spcAft>
                    </a:pPr>
                    <a:r>
                      <a:rPr lang="en-CA" sz="6000" dirty="0"/>
                      <a:t>irrep.</a:t>
                    </a: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0A882E7-2DBF-0FDB-B319-A5D32945DD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03659" y="2965495"/>
                    <a:ext cx="2163635" cy="125606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9859" r="-9859" b="-1963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67A32B-C48E-1557-D86B-90C888A9CFD9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0270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83"/>
    </mc:Choice>
    <mc:Fallback xmlns="">
      <p:transition spd="slow" advTm="9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92CA15-CFD7-E8F0-48A7-B0952525E3DF}"/>
                  </a:ext>
                </a:extLst>
              </p:cNvPr>
              <p:cNvSpPr txBox="1"/>
              <p:nvPr/>
            </p:nvSpPr>
            <p:spPr>
              <a:xfrm>
                <a:off x="2848" y="101054"/>
                <a:ext cx="2853958" cy="6657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48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0" lang="en-GB" sz="4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en-GB" sz="4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0" lang="en-GB" sz="4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>
                  <a:defRPr/>
                </a:pPr>
                <a:endParaRPr kumimoji="0" lang="en-GB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00743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007434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43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en-GB" sz="4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00743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7434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7434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0" lang="en-GB" sz="4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00743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7434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7434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0" lang="en-GB" sz="4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92CA15-CFD7-E8F0-48A7-B0952525E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" y="101054"/>
                <a:ext cx="2853958" cy="66579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28490C-4940-3506-0A81-3519D2F5E36F}"/>
              </a:ext>
            </a:extLst>
          </p:cNvPr>
          <p:cNvCxnSpPr>
            <a:cxnSpLocks/>
          </p:cNvCxnSpPr>
          <p:nvPr/>
        </p:nvCxnSpPr>
        <p:spPr>
          <a:xfrm flipV="1">
            <a:off x="2856806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CFB0B3D-F259-B590-27E6-2A20D634B07E}"/>
              </a:ext>
            </a:extLst>
          </p:cNvPr>
          <p:cNvGrpSpPr/>
          <p:nvPr/>
        </p:nvGrpSpPr>
        <p:grpSpPr>
          <a:xfrm>
            <a:off x="2881495" y="192494"/>
            <a:ext cx="9508624" cy="6357117"/>
            <a:chOff x="2881495" y="192494"/>
            <a:chExt cx="9508624" cy="63571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DE5DC56-6B19-52E4-0262-A0862E5D3AEF}"/>
                    </a:ext>
                  </a:extLst>
                </p:cNvPr>
                <p:cNvSpPr txBox="1"/>
                <p:nvPr/>
              </p:nvSpPr>
              <p:spPr>
                <a:xfrm>
                  <a:off x="7564660" y="266649"/>
                  <a:ext cx="4825459" cy="2835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 xmlns:m="http://schemas.openxmlformats.org/officeDocument/2006/math">
                      <m:r>
                        <a:rPr lang="en-CA" sz="3500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CA" sz="3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35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CA" sz="3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CA" sz="3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3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3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3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CA" sz="3500" dirty="0"/>
                        <m:t> </m:t>
                      </m:r>
                    </m:oMath>
                  </a14:m>
                  <a:r>
                    <a:rPr lang="en-CA" sz="3500" dirty="0"/>
                    <a:t> </a:t>
                  </a:r>
                </a:p>
                <a:p>
                  <a:pPr>
                    <a:spcAft>
                      <a:spcPts val="1800"/>
                    </a:spcAft>
                  </a:pPr>
                  <a14:m>
                    <m:oMath xmlns:m="http://schemas.openxmlformats.org/officeDocument/2006/math">
                      <m:r>
                        <a:rPr lang="en-CA" sz="3500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CA" sz="3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35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CA" sz="3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CA" sz="3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3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3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3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CA" sz="3500" dirty="0"/>
                        <m:t> </m:t>
                      </m:r>
                    </m:oMath>
                  </a14:m>
                  <a:r>
                    <a:rPr lang="en-CA" sz="3500" dirty="0"/>
                    <a:t> </a:t>
                  </a:r>
                </a:p>
                <a:p>
                  <a:pPr>
                    <a:spcAft>
                      <a:spcPts val="1800"/>
                    </a:spcAft>
                  </a:pPr>
                  <a14:m>
                    <m:oMath xmlns:m="http://schemas.openxmlformats.org/officeDocument/2006/math">
                      <m:r>
                        <a:rPr lang="en-CA" sz="3500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CA" sz="3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35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CA" sz="3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CA" sz="3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3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3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3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CA" sz="3500" dirty="0"/>
                        <m:t> </m:t>
                      </m:r>
                    </m:oMath>
                  </a14:m>
                  <a:r>
                    <a:rPr lang="en-CA" sz="3500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DE5DC56-6B19-52E4-0262-A0862E5D3A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4660" y="266649"/>
                  <a:ext cx="4825459" cy="283577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76DD124-6663-BA3A-369B-6151C30E9904}"/>
                    </a:ext>
                  </a:extLst>
                </p:cNvPr>
                <p:cNvSpPr txBox="1"/>
                <p:nvPr/>
              </p:nvSpPr>
              <p:spPr>
                <a:xfrm>
                  <a:off x="2881495" y="3688080"/>
                  <a:ext cx="5422593" cy="28538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spcAft>
                      <a:spcPts val="600"/>
                    </a:spcAft>
                    <a:defRPr/>
                  </a:pPr>
                  <a14:m>
                    <m:oMath xmlns:m="http://schemas.openxmlformats.org/officeDocument/2006/math">
                      <m:r>
                        <a:rPr lang="en-CA" sz="40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00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0" lang="en-GB" sz="4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4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kumimoji="0" lang="en-CA" sz="4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 </a:t>
                  </a:r>
                </a:p>
                <a:p>
                  <a:pPr lvl="0">
                    <a:spcAft>
                      <a:spcPts val="600"/>
                    </a:spcAft>
                    <a:defRPr/>
                  </a:pPr>
                  <a14:m>
                    <m:oMath xmlns:m="http://schemas.openxmlformats.org/officeDocument/2006/math">
                      <m:r>
                        <a:rPr lang="en-CA" sz="4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kumimoji="0" lang="en-GB" sz="4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4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kumimoji="0" lang="en-GB" sz="40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rPr>
                    <a:t>  </a:t>
                  </a:r>
                </a:p>
                <a:p>
                  <a:pPr lvl="0">
                    <a:spcAft>
                      <a:spcPts val="600"/>
                    </a:spcAft>
                    <a:defRPr/>
                  </a:pPr>
                  <a14:m>
                    <m:oMath xmlns:m="http://schemas.openxmlformats.org/officeDocument/2006/math">
                      <m:r>
                        <a:rPr lang="en-CA" sz="4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kumimoji="0" lang="en-GB" sz="4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4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kumimoji="0" lang="en-CA" sz="4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76DD124-6663-BA3A-369B-6151C30E99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1495" y="3688080"/>
                  <a:ext cx="5422593" cy="285385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83C201B-7317-DB34-D0CE-9ED87D84A597}"/>
                    </a:ext>
                  </a:extLst>
                </p:cNvPr>
                <p:cNvSpPr txBox="1"/>
                <p:nvPr/>
              </p:nvSpPr>
              <p:spPr>
                <a:xfrm>
                  <a:off x="2944168" y="192494"/>
                  <a:ext cx="5422593" cy="29840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spcAft>
                      <a:spcPts val="600"/>
                    </a:spcAft>
                    <a:defRPr/>
                  </a:pPr>
                  <a14:m>
                    <m:oMath xmlns:m="http://schemas.openxmlformats.org/officeDocument/2006/math">
                      <m:r>
                        <a:rPr kumimoji="0" lang="en-CA" sz="4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CA" sz="4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kumimoji="0" lang="en-GB" sz="4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4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0" lang="en-GB" sz="4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0" lang="en-GB" sz="4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kumimoji="0" lang="en-GB" sz="4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GB" sz="4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GB" sz="4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kumimoji="0" lang="en-GB" sz="4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200" i="1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200" i="1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0" lang="en-CA" sz="4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0" lang="en-CA" sz="4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kumimoji="0" lang="en-GB" sz="4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851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GB" sz="4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851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kumimoji="0" lang="en-GB" sz="4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851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kumimoji="0" lang="en-CA" sz="4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 </a:t>
                  </a:r>
                </a:p>
                <a:p>
                  <a:pPr lvl="0">
                    <a:spcAft>
                      <a:spcPts val="600"/>
                    </a:spcAft>
                    <a:defRPr/>
                  </a:pPr>
                  <a14:m>
                    <m:oMath xmlns:m="http://schemas.openxmlformats.org/officeDocument/2006/math">
                      <m:r>
                        <a:rPr lang="en-CA" sz="4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2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4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CA" sz="4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kumimoji="0" lang="en-GB" sz="4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kumimoji="0" lang="en-GB" sz="4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GB" sz="4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GB" sz="4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kumimoji="0" lang="en-GB" sz="4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200" i="1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200" i="1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CA" sz="4200" b="0" i="1" smtClean="0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4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2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2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CA" sz="4200" b="0" i="1" smtClean="0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kumimoji="0" lang="en-GB" sz="42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rPr>
                    <a:t>  </a:t>
                  </a:r>
                </a:p>
                <a:p>
                  <a:pPr lvl="0">
                    <a:spcAft>
                      <a:spcPts val="600"/>
                    </a:spcAft>
                    <a:defRPr/>
                  </a:pPr>
                  <a14:m>
                    <m:oMath xmlns:m="http://schemas.openxmlformats.org/officeDocument/2006/math">
                      <m:r>
                        <a:rPr lang="en-CA" sz="4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2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4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CA" sz="4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kumimoji="0" lang="en-GB" sz="4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kumimoji="0" lang="en-GB" sz="4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GB" sz="4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GB" sz="4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kumimoji="0" lang="en-GB" sz="4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200" i="1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200" i="1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CA" sz="4200" b="0" i="1" smtClean="0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4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2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2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CA" sz="4200" b="0" i="1" smtClean="0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kumimoji="0" lang="en-GB" sz="42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83C201B-7317-DB34-D0CE-9ED87D84A5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4168" y="192494"/>
                  <a:ext cx="5422593" cy="29840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52A8FB6-3416-16F7-EB08-8759DC63F08B}"/>
                    </a:ext>
                  </a:extLst>
                </p:cNvPr>
                <p:cNvSpPr txBox="1"/>
                <p:nvPr/>
              </p:nvSpPr>
              <p:spPr>
                <a:xfrm>
                  <a:off x="7625620" y="3755576"/>
                  <a:ext cx="4749259" cy="27940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2200"/>
                    </a:spcAft>
                  </a:pPr>
                  <a14:m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32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CA" sz="3200" dirty="0"/>
                        <m:t> </m:t>
                      </m:r>
                    </m:oMath>
                  </a14:m>
                  <a:r>
                    <a:rPr lang="en-CA" sz="3200" dirty="0"/>
                    <a:t> </a:t>
                  </a:r>
                </a:p>
                <a:p>
                  <a:pPr>
                    <a:spcAft>
                      <a:spcPts val="2200"/>
                    </a:spcAft>
                  </a:pPr>
                  <a14:m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32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CA" sz="3200" dirty="0"/>
                        <m:t> </m:t>
                      </m:r>
                    </m:oMath>
                  </a14:m>
                  <a:r>
                    <a:rPr lang="en-CA" sz="3200" dirty="0"/>
                    <a:t> </a:t>
                  </a:r>
                </a:p>
                <a:p>
                  <a:pPr>
                    <a:spcAft>
                      <a:spcPts val="2200"/>
                    </a:spcAft>
                  </a:pPr>
                  <a14:m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32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CA" sz="3200" dirty="0"/>
                        <m:t> </m:t>
                      </m:r>
                    </m:oMath>
                  </a14:m>
                  <a:r>
                    <a:rPr lang="en-CA" sz="3200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52A8FB6-3416-16F7-EB08-8759DC63F0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5620" y="3755576"/>
                  <a:ext cx="4749259" cy="279403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5178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A9DCC6-896D-EAA0-77D2-6CC6CCB12885}"/>
              </a:ext>
            </a:extLst>
          </p:cNvPr>
          <p:cNvCxnSpPr>
            <a:cxnSpLocks/>
          </p:cNvCxnSpPr>
          <p:nvPr/>
        </p:nvCxnSpPr>
        <p:spPr>
          <a:xfrm>
            <a:off x="3581400" y="2970716"/>
            <a:ext cx="4556760" cy="0"/>
          </a:xfrm>
          <a:prstGeom prst="straightConnector1">
            <a:avLst/>
          </a:prstGeom>
          <a:ln w="1143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581058-DC79-3121-B2FF-8A366887F749}"/>
                  </a:ext>
                </a:extLst>
              </p:cNvPr>
              <p:cNvSpPr txBox="1"/>
              <p:nvPr/>
            </p:nvSpPr>
            <p:spPr>
              <a:xfrm>
                <a:off x="66" y="1235448"/>
                <a:ext cx="3794727" cy="5470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𝑡𝑥</m:t>
                        </m:r>
                      </m:sub>
                    </m:sSub>
                    <m:r>
                      <a:rPr kumimoji="0" lang="en-GB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en-GB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863D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Aft>
                    <a:spcPts val="24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kumimoji="0" lang="en-GB" sz="3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CA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0" lang="en-CA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>
                  <a:spcAft>
                    <a:spcPts val="240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  <m:r>
                      <a:rPr kumimoji="0" lang="en-GB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581058-DC79-3121-B2FF-8A366887F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" y="1235448"/>
                <a:ext cx="3794727" cy="54701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E62549-786F-7BE0-D637-6B43B256807D}"/>
                  </a:ext>
                </a:extLst>
              </p:cNvPr>
              <p:cNvSpPr txBox="1"/>
              <p:nvPr/>
            </p:nvSpPr>
            <p:spPr>
              <a:xfrm>
                <a:off x="7574282" y="1235448"/>
                <a:ext cx="4602414" cy="5470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spcAft>
                    <a:spcPts val="2400"/>
                  </a:spcAft>
                  <a:defRPr/>
                </a:pPr>
                <a14:m>
                  <m:oMath xmlns:m="http://schemas.openxmlformats.org/officeDocument/2006/math">
                    <m:r>
                      <a:rPr lang="en-CA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kumimoji="0" lang="en-GB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en-GB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863D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0" algn="r">
                  <a:spcAft>
                    <a:spcPts val="2400"/>
                  </a:spcAft>
                  <a:defRPr/>
                </a:pPr>
                <a14:m>
                  <m:oMath xmlns:m="http://schemas.openxmlformats.org/officeDocument/2006/math">
                    <m:r>
                      <a:rPr lang="en-CA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0" lang="en-GB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sz="3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n-CA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0" lang="en-CA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algn="r">
                  <a:spcAft>
                    <a:spcPts val="2400"/>
                  </a:spcAft>
                  <a:defRPr/>
                </a:pPr>
                <a14:m>
                  <m:oMath xmlns:m="http://schemas.openxmlformats.org/officeDocument/2006/math">
                    <m:r>
                      <a:rPr kumimoji="0" lang="en-CA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  <m:r>
                      <a:rPr kumimoji="0" lang="en-GB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E62549-786F-7BE0-D637-6B43B2568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282" y="1235448"/>
                <a:ext cx="4602414" cy="54701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CCC9B3-A0AA-86BF-667C-CAD4E4275312}"/>
                  </a:ext>
                </a:extLst>
              </p:cNvPr>
              <p:cNvSpPr txBox="1"/>
              <p:nvPr/>
            </p:nvSpPr>
            <p:spPr>
              <a:xfrm>
                <a:off x="4114835" y="1811384"/>
                <a:ext cx="3459447" cy="3202415"/>
              </a:xfrm>
              <a:prstGeom prst="rect">
                <a:avLst/>
              </a:prstGeom>
              <a:solidFill>
                <a:srgbClr val="F6F0FA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  <a:defRPr/>
                </a:pPr>
                <a:endParaRPr lang="en-GB" sz="1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200"/>
                  </a:spcAft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  <m:r>
                      <a:rPr kumimoji="0" lang="en-CA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endParaRPr kumimoji="0" lang="en-GB" sz="4400" b="0" i="1" u="none" strike="noStrike" kern="1200" cap="none" spc="0" normalizeH="0" baseline="0" noProof="0" dirty="0">
                  <a:ln>
                    <a:noFill/>
                  </a:ln>
                  <a:solidFill>
                    <a:srgbClr val="00863D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200"/>
                  </a:spcAft>
                  <a:defRPr/>
                </a:pPr>
                <a:endParaRPr kumimoji="0" lang="en-GB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00863D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CCC9B3-A0AA-86BF-667C-CAD4E4275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35" y="1811384"/>
                <a:ext cx="3459447" cy="32024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61D060-83C9-AB70-C9F4-6B40CB76DB5C}"/>
                  </a:ext>
                </a:extLst>
              </p:cNvPr>
              <p:cNvSpPr txBox="1"/>
              <p:nvPr/>
            </p:nvSpPr>
            <p:spPr>
              <a:xfrm>
                <a:off x="2072637" y="-26924"/>
                <a:ext cx="804672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2400"/>
                  </a:spcAft>
                  <a:defRPr/>
                </a:pPr>
                <a:r>
                  <a: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Lorentz Algebra </a:t>
                </a:r>
                <a14:m>
                  <m:oMath xmlns:m="http://schemas.openxmlformats.org/officeDocument/2006/math">
                    <m:r>
                      <a:rPr kumimoji="0" lang="en-CA" sz="6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𝔰</m:t>
                    </m:r>
                    <m:sSup>
                      <m:sSupPr>
                        <m:ctrlP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𝔬</m:t>
                        </m:r>
                      </m:e>
                      <m:sup>
                        <m: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</m:sup>
                    </m:sSup>
                    <m:r>
                      <a:rPr kumimoji="0" lang="en-CA" sz="6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(1,3)</m:t>
                    </m:r>
                  </m:oMath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61D060-83C9-AB70-C9F4-6B40CB76D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37" y="-26924"/>
                <a:ext cx="8046724" cy="1015663"/>
              </a:xfrm>
              <a:prstGeom prst="rect">
                <a:avLst/>
              </a:prstGeom>
              <a:blipFill>
                <a:blip r:embed="rId6"/>
                <a:stretch>
                  <a:fillRect l="-4015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3820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1"/>
    </mc:Choice>
    <mc:Fallback xmlns="">
      <p:transition spd="slow" advTm="10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6EE69D-EF45-E472-6C88-2A116CC94ED6}"/>
              </a:ext>
            </a:extLst>
          </p:cNvPr>
          <p:cNvSpPr txBox="1"/>
          <p:nvPr/>
        </p:nvSpPr>
        <p:spPr>
          <a:xfrm>
            <a:off x="121920" y="106680"/>
            <a:ext cx="11360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b="1" dirty="0"/>
              <a:t>Hodge-Star Operator </a:t>
            </a:r>
            <a:r>
              <a:rPr lang="en-CA" sz="4800" dirty="0"/>
              <a:t>(Differential Geometry)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6D9518-4482-40EA-FA7D-BD719FB8486D}"/>
                  </a:ext>
                </a:extLst>
              </p:cNvPr>
              <p:cNvSpPr txBox="1"/>
              <p:nvPr/>
            </p:nvSpPr>
            <p:spPr>
              <a:xfrm>
                <a:off x="348713" y="1211327"/>
                <a:ext cx="545341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⋆</m:t>
                      </m:r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=±</m:t>
                      </m:r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6D9518-4482-40EA-FA7D-BD719FB84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13" y="1211327"/>
                <a:ext cx="5453416" cy="15696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C5201C-39B7-18E8-DDD4-1FFE435BB39D}"/>
                  </a:ext>
                </a:extLst>
              </p:cNvPr>
              <p:cNvSpPr txBox="1"/>
              <p:nvPr/>
            </p:nvSpPr>
            <p:spPr>
              <a:xfrm>
                <a:off x="348713" y="4845933"/>
                <a:ext cx="5453416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⋆</m:t>
                      </m:r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=±</m:t>
                      </m:r>
                      <m:r>
                        <a:rPr lang="en-CA" sz="8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C5201C-39B7-18E8-DDD4-1FFE435BB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13" y="4845933"/>
                <a:ext cx="5453416" cy="14465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465D9E-FF89-4FB9-85D5-725780046BD4}"/>
                  </a:ext>
                </a:extLst>
              </p:cNvPr>
              <p:cNvSpPr txBox="1"/>
              <p:nvPr/>
            </p:nvSpPr>
            <p:spPr>
              <a:xfrm>
                <a:off x="121920" y="3569182"/>
                <a:ext cx="6575711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6600" dirty="0"/>
                  <a:t>Spacetime </a:t>
                </a: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465D9E-FF89-4FB9-85D5-725780046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" y="3569182"/>
                <a:ext cx="6575711" cy="1107996"/>
              </a:xfrm>
              <a:prstGeom prst="rect">
                <a:avLst/>
              </a:prstGeom>
              <a:blipFill>
                <a:blip r:embed="rId4"/>
                <a:stretch>
                  <a:fillRect l="-6302" t="-18681" b="-412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36FD80-DE75-D626-AE3A-F5B7CD6373BB}"/>
                  </a:ext>
                </a:extLst>
              </p:cNvPr>
              <p:cNvSpPr txBox="1"/>
              <p:nvPr/>
            </p:nvSpPr>
            <p:spPr>
              <a:xfrm>
                <a:off x="6466071" y="4845933"/>
                <a:ext cx="5453416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=±</m:t>
                      </m:r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36FD80-DE75-D626-AE3A-F5B7CD637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071" y="4845933"/>
                <a:ext cx="5453416" cy="1446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4AFCA5-03BB-F92C-E488-4E8ABF2009E4}"/>
                  </a:ext>
                </a:extLst>
              </p:cNvPr>
              <p:cNvSpPr txBox="1"/>
              <p:nvPr/>
            </p:nvSpPr>
            <p:spPr>
              <a:xfrm>
                <a:off x="6315068" y="1107445"/>
                <a:ext cx="431239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+   →</m:t>
                    </m:r>
                  </m:oMath>
                </a14:m>
                <a:r>
                  <a:rPr lang="en-CA" sz="5400" dirty="0"/>
                  <a:t> self-dual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4AFCA5-03BB-F92C-E488-4E8ABF200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068" y="1107445"/>
                <a:ext cx="4312399" cy="923330"/>
              </a:xfrm>
              <a:prstGeom prst="rect">
                <a:avLst/>
              </a:prstGeom>
              <a:blipFill>
                <a:blip r:embed="rId6"/>
                <a:stretch>
                  <a:fillRect t="-17881" r="-6789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0D4A85-37AA-B21B-1B8B-0CDE3E57B89A}"/>
                  </a:ext>
                </a:extLst>
              </p:cNvPr>
              <p:cNvSpPr txBox="1"/>
              <p:nvPr/>
            </p:nvSpPr>
            <p:spPr>
              <a:xfrm>
                <a:off x="6315068" y="2030775"/>
                <a:ext cx="560441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−   →</m:t>
                    </m:r>
                  </m:oMath>
                </a14:m>
                <a:r>
                  <a:rPr lang="en-CA" sz="5400" dirty="0"/>
                  <a:t> anti-self-dual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0D4A85-37AA-B21B-1B8B-0CDE3E57B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068" y="2030775"/>
                <a:ext cx="5604419" cy="923330"/>
              </a:xfrm>
              <a:prstGeom prst="rect">
                <a:avLst/>
              </a:prstGeom>
              <a:blipFill>
                <a:blip r:embed="rId7"/>
                <a:stretch>
                  <a:fillRect t="-17763" r="-5114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5B88BA-C5D3-AD96-582B-4016DD86CDB7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90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ACE27C3-5D78-C09F-1E5D-3DBDB17F67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7527214"/>
                  </p:ext>
                </p:extLst>
              </p:nvPr>
            </p:nvGraphicFramePr>
            <p:xfrm>
              <a:off x="1217735" y="1123097"/>
              <a:ext cx="9791700" cy="365950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8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b="0" i="0" dirty="0">
                              <a:solidFill>
                                <a:srgbClr val="FF0000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ACE27C3-5D78-C09F-1E5D-3DBDB17F67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7527214"/>
                  </p:ext>
                </p:extLst>
              </p:nvPr>
            </p:nvGraphicFramePr>
            <p:xfrm>
              <a:off x="1217735" y="1123097"/>
              <a:ext cx="9791700" cy="365950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12198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4" t="-500" r="-100249" b="-201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124" t="-500" r="-249" b="-201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12198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4" t="-100000" r="-100249" b="-1004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124" t="-100000" r="-249" b="-1004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12198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4" t="-201000" r="-100249" b="-1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124" t="-201000" r="-249" b="-1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B1C46E-29DA-5229-6F20-C298EFC88678}"/>
                  </a:ext>
                </a:extLst>
              </p:cNvPr>
              <p:cNvSpPr txBox="1"/>
              <p:nvPr/>
            </p:nvSpPr>
            <p:spPr>
              <a:xfrm>
                <a:off x="0" y="87925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B1C46E-29DA-5229-6F20-C298EFC88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7925"/>
                <a:ext cx="6096000" cy="830997"/>
              </a:xfrm>
              <a:prstGeom prst="rect">
                <a:avLst/>
              </a:prstGeom>
              <a:blipFill>
                <a:blip r:embed="rId5"/>
                <a:stretch>
                  <a:fillRect t="-16058" r="-1000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9F4423-9412-D3A5-3911-BACEE674574F}"/>
                  </a:ext>
                </a:extLst>
              </p:cNvPr>
              <p:cNvSpPr txBox="1"/>
              <p:nvPr/>
            </p:nvSpPr>
            <p:spPr>
              <a:xfrm>
                <a:off x="6096000" y="87925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9F4423-9412-D3A5-3911-BACEE6745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87925"/>
                <a:ext cx="6096000" cy="830997"/>
              </a:xfrm>
              <a:prstGeom prst="rect">
                <a:avLst/>
              </a:prstGeom>
              <a:blipFill>
                <a:blip r:embed="rId6"/>
                <a:stretch>
                  <a:fillRect t="-16058" r="-1100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E6FBF9-117D-BC61-B484-439D06C08145}"/>
                  </a:ext>
                </a:extLst>
              </p:cNvPr>
              <p:cNvSpPr txBox="1"/>
              <p:nvPr/>
            </p:nvSpPr>
            <p:spPr>
              <a:xfrm>
                <a:off x="76108" y="4850859"/>
                <a:ext cx="12063137" cy="1942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       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E6FBF9-117D-BC61-B484-439D06C0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8" y="4850859"/>
                <a:ext cx="12063137" cy="19421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6761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53"/>
    </mc:Choice>
    <mc:Fallback xmlns="">
      <p:transition spd="slow" advTm="14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ACE27C3-5D78-C09F-1E5D-3DBDB17F67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3489141"/>
                  </p:ext>
                </p:extLst>
              </p:nvPr>
            </p:nvGraphicFramePr>
            <p:xfrm>
              <a:off x="1217735" y="864017"/>
              <a:ext cx="9791700" cy="365950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8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b="0" i="0" dirty="0">
                              <a:solidFill>
                                <a:srgbClr val="FF0000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ACE27C3-5D78-C09F-1E5D-3DBDB17F67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3489141"/>
                  </p:ext>
                </p:extLst>
              </p:nvPr>
            </p:nvGraphicFramePr>
            <p:xfrm>
              <a:off x="1217735" y="864017"/>
              <a:ext cx="9791700" cy="365950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12198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4" t="-498" r="-100249" b="-2004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124" t="-498" r="-249" b="-2004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12198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4" t="-101000" r="-100249" b="-101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124" t="-101000" r="-249" b="-101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12198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4" t="-200000" r="-100249" b="-9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124" t="-200000" r="-249" b="-9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B1C46E-29DA-5229-6F20-C298EFC88678}"/>
                  </a:ext>
                </a:extLst>
              </p:cNvPr>
              <p:cNvSpPr txBox="1"/>
              <p:nvPr/>
            </p:nvSpPr>
            <p:spPr>
              <a:xfrm>
                <a:off x="0" y="11725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B1C46E-29DA-5229-6F20-C298EFC88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725"/>
                <a:ext cx="6096000" cy="830997"/>
              </a:xfrm>
              <a:prstGeom prst="rect">
                <a:avLst/>
              </a:prstGeom>
              <a:blipFill>
                <a:blip r:embed="rId5"/>
                <a:stretch>
                  <a:fillRect t="-16176" r="-1000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9F4423-9412-D3A5-3911-BACEE674574F}"/>
                  </a:ext>
                </a:extLst>
              </p:cNvPr>
              <p:cNvSpPr txBox="1"/>
              <p:nvPr/>
            </p:nvSpPr>
            <p:spPr>
              <a:xfrm>
                <a:off x="6096000" y="11725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9F4423-9412-D3A5-3911-BACEE6745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725"/>
                <a:ext cx="6096000" cy="830997"/>
              </a:xfrm>
              <a:prstGeom prst="rect">
                <a:avLst/>
              </a:prstGeom>
              <a:blipFill>
                <a:blip r:embed="rId6"/>
                <a:stretch>
                  <a:fillRect t="-16176" r="-1100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E6FBF9-117D-BC61-B484-439D06C08145}"/>
                  </a:ext>
                </a:extLst>
              </p:cNvPr>
              <p:cNvSpPr txBox="1"/>
              <p:nvPr/>
            </p:nvSpPr>
            <p:spPr>
              <a:xfrm>
                <a:off x="76108" y="4546059"/>
                <a:ext cx="12063137" cy="1634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       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E6FBF9-117D-BC61-B484-439D06C0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8" y="4546059"/>
                <a:ext cx="12063137" cy="16344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C7F9373-6FD7-6D4F-4BD5-C4C83C3AF0E9}"/>
              </a:ext>
            </a:extLst>
          </p:cNvPr>
          <p:cNvSpPr txBox="1"/>
          <p:nvPr/>
        </p:nvSpPr>
        <p:spPr>
          <a:xfrm>
            <a:off x="2772205" y="6138389"/>
            <a:ext cx="6811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b="1" dirty="0">
                <a:solidFill>
                  <a:srgbClr val="7030A0"/>
                </a:solidFill>
              </a:rPr>
              <a:t>(9-dimensional representation)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789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72"/>
    </mc:Choice>
    <mc:Fallback xmlns="">
      <p:transition spd="slow" advTm="21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build="p"/>
      <p:bldP spid="5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6FE404-4C86-36C6-DF4A-96D1640F79F8}"/>
                  </a:ext>
                </a:extLst>
              </p:cNvPr>
              <p:cNvSpPr txBox="1"/>
              <p:nvPr/>
            </p:nvSpPr>
            <p:spPr>
              <a:xfrm>
                <a:off x="1" y="1821202"/>
                <a:ext cx="5768230" cy="2459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40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40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40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30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40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40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40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40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40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40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40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40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40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40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40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40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6FE404-4C86-36C6-DF4A-96D1640F7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21202"/>
                <a:ext cx="5768230" cy="24599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D07E10-CD8E-9908-7DAF-66D0BF1FBBE3}"/>
                  </a:ext>
                </a:extLst>
              </p:cNvPr>
              <p:cNvSpPr txBox="1"/>
              <p:nvPr/>
            </p:nvSpPr>
            <p:spPr>
              <a:xfrm>
                <a:off x="270162" y="-2"/>
                <a:ext cx="5299364" cy="1821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5400" dirty="0"/>
                  <a:t>Rank-2 spacetime tensor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D07E10-CD8E-9908-7DAF-66D0BF1FB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62" y="-2"/>
                <a:ext cx="5299364" cy="1821204"/>
              </a:xfrm>
              <a:prstGeom prst="rect">
                <a:avLst/>
              </a:prstGeom>
              <a:blipFill>
                <a:blip r:embed="rId4"/>
                <a:stretch>
                  <a:fillRect l="-4598" t="-9365" r="-7356" b="-1638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B1568A-4883-C4F1-68D9-E38C7B778993}"/>
                  </a:ext>
                </a:extLst>
              </p:cNvPr>
              <p:cNvSpPr txBox="1"/>
              <p:nvPr/>
            </p:nvSpPr>
            <p:spPr>
              <a:xfrm>
                <a:off x="6025349" y="20780"/>
                <a:ext cx="5896489" cy="2518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CA" sz="5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5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CA" sz="5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CA" sz="5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e>
                      </m:nary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B1568A-4883-C4F1-68D9-E38C7B778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349" y="20780"/>
                <a:ext cx="5896489" cy="25189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63D2553B-C2EE-8502-A2B3-5EDD28DCAE93}"/>
              </a:ext>
            </a:extLst>
          </p:cNvPr>
          <p:cNvGrpSpPr/>
          <p:nvPr/>
        </p:nvGrpSpPr>
        <p:grpSpPr>
          <a:xfrm>
            <a:off x="10504171" y="1609920"/>
            <a:ext cx="1663853" cy="1219837"/>
            <a:chOff x="10397491" y="1734612"/>
            <a:chExt cx="1663853" cy="121983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90A17D-895A-D281-A15B-CC3CA94529A6}"/>
                </a:ext>
              </a:extLst>
            </p:cNvPr>
            <p:cNvSpPr txBox="1"/>
            <p:nvPr/>
          </p:nvSpPr>
          <p:spPr>
            <a:xfrm>
              <a:off x="10397491" y="2123452"/>
              <a:ext cx="16638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800" b="1" dirty="0">
                  <a:solidFill>
                    <a:srgbClr val="D25500"/>
                  </a:solidFill>
                </a:rPr>
                <a:t>scalar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2E62FA6-3DAE-AFB3-C94A-2B2D8C22A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3240" y="1734612"/>
              <a:ext cx="0" cy="505668"/>
            </a:xfrm>
            <a:prstGeom prst="straightConnector1">
              <a:avLst/>
            </a:prstGeom>
            <a:ln w="88900">
              <a:solidFill>
                <a:srgbClr val="D255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A26FC1-484C-B6D9-07CF-79D9B7C98956}"/>
                  </a:ext>
                </a:extLst>
              </p:cNvPr>
              <p:cNvSpPr txBox="1"/>
              <p:nvPr/>
            </p:nvSpPr>
            <p:spPr>
              <a:xfrm>
                <a:off x="6288008" y="2900483"/>
                <a:ext cx="5392873" cy="132343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80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8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CA" sz="8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8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sz="8000" b="0" i="1" smtClean="0">
                        <a:latin typeface="Cambria Math" panose="02040503050406030204" pitchFamily="18" charset="0"/>
                      </a:rPr>
                      <m:t>𝑀</m:t>
                    </m:r>
                    <m:acc>
                      <m:accPr>
                        <m:chr m:val="⃗"/>
                        <m:ctrlPr>
                          <a:rPr lang="en-CA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CA" sz="8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8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A26FC1-484C-B6D9-07CF-79D9B7C98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008" y="2900483"/>
                <a:ext cx="5392873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BBD599D0-7613-3DC0-9440-B9035682D24A}"/>
              </a:ext>
            </a:extLst>
          </p:cNvPr>
          <p:cNvGrpSpPr/>
          <p:nvPr/>
        </p:nvGrpSpPr>
        <p:grpSpPr>
          <a:xfrm>
            <a:off x="0" y="0"/>
            <a:ext cx="5789012" cy="4594860"/>
            <a:chOff x="0" y="0"/>
            <a:chExt cx="5789012" cy="459486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EDA968-87AA-6903-F46B-0F7C775A118B}"/>
                </a:ext>
              </a:extLst>
            </p:cNvPr>
            <p:cNvCxnSpPr>
              <a:cxnSpLocks/>
            </p:cNvCxnSpPr>
            <p:nvPr/>
          </p:nvCxnSpPr>
          <p:spPr>
            <a:xfrm>
              <a:off x="5789012" y="0"/>
              <a:ext cx="0" cy="459486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29FDE7-D367-EA2C-14E1-463001DD66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56760"/>
              <a:ext cx="5768231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3B776CB-2E8C-0A03-1926-FE6578E1E3D2}"/>
              </a:ext>
            </a:extLst>
          </p:cNvPr>
          <p:cNvGrpSpPr/>
          <p:nvPr/>
        </p:nvGrpSpPr>
        <p:grpSpPr>
          <a:xfrm>
            <a:off x="1264125" y="4634634"/>
            <a:ext cx="10797219" cy="2223366"/>
            <a:chOff x="1264125" y="4634634"/>
            <a:chExt cx="10797219" cy="22233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26020D1-368B-83F8-3316-E043ABD002C1}"/>
                    </a:ext>
                  </a:extLst>
                </p:cNvPr>
                <p:cNvSpPr txBox="1"/>
                <p:nvPr/>
              </p:nvSpPr>
              <p:spPr>
                <a:xfrm>
                  <a:off x="1264125" y="4634634"/>
                  <a:ext cx="8218966" cy="22233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CA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CA" sz="3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p>
                              <m:sSupPr>
                                <m:ctrlPr>
                                  <a:rPr lang="en-CA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CA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CA" sz="3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p>
                              <m:sSupPr>
                                <m:ctrlPr>
                                  <a:rPr lang="en-CA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CA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3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p>
                              <m:sSupPr>
                                <m:ctrlPr>
                                  <a:rPr lang="en-CA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CA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36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36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36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30</m:t>
                                                </m:r>
                                              </m:sub>
                                            </m:sSub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36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36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36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36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31</m:t>
                                                </m:r>
                                              </m:sub>
                                            </m:sSub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36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02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36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12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36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36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32</m:t>
                                                </m:r>
                                              </m:sub>
                                            </m:sSub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36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36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36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360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33</m:t>
                                                </m:r>
                                              </m:sub>
                                            </m:sSub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3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CA" sz="3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CA" sz="3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3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CA" sz="3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3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CA" sz="3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3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CA" sz="3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26020D1-368B-83F8-3316-E043ABD002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4125" y="4634634"/>
                  <a:ext cx="8218966" cy="2223366"/>
                </a:xfrm>
                <a:prstGeom prst="rect">
                  <a:avLst/>
                </a:prstGeom>
                <a:blipFill>
                  <a:blip r:embed="rId7"/>
                  <a:stretch>
                    <a:fillRect r="-770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FC1F14F-D4E6-1D73-3BF3-47C2E02B3616}"/>
                    </a:ext>
                  </a:extLst>
                </p:cNvPr>
                <p:cNvSpPr txBox="1"/>
                <p:nvPr/>
              </p:nvSpPr>
              <p:spPr>
                <a:xfrm>
                  <a:off x="10207889" y="5036623"/>
                  <a:ext cx="1853455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8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FC1F14F-D4E6-1D73-3BF3-47C2E02B36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7889" y="5036623"/>
                  <a:ext cx="1853455" cy="132343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69B80DF-FFB3-AD9E-18F4-A2AB7ABA3C13}"/>
              </a:ext>
            </a:extLst>
          </p:cNvPr>
          <p:cNvSpPr/>
          <p:nvPr/>
        </p:nvSpPr>
        <p:spPr>
          <a:xfrm>
            <a:off x="10530840" y="868680"/>
            <a:ext cx="1627334" cy="1844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304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37"/>
    </mc:Choice>
    <mc:Fallback xmlns="">
      <p:transition spd="slow" advTm="12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25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22AA44-1DB9-EAE2-6644-2C348D1A26BD}"/>
                  </a:ext>
                </a:extLst>
              </p:cNvPr>
              <p:cNvSpPr txBox="1"/>
              <p:nvPr/>
            </p:nvSpPr>
            <p:spPr>
              <a:xfrm>
                <a:off x="697522" y="2926271"/>
                <a:ext cx="10234245" cy="2277547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CA" sz="7200" b="0" dirty="0"/>
                  <a:t> </a:t>
                </a:r>
                <a14:m>
                  <m:oMath xmlns:m="http://schemas.openxmlformats.org/officeDocument/2006/math">
                    <m:r>
                      <a:rPr lang="en-CA" sz="72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A" sz="7200" b="0" i="0" smtClean="0">
                        <a:latin typeface="Cambria Math" panose="02040503050406030204" pitchFamily="18" charset="0"/>
                      </a:rPr>
                      <m:t>=   </m:t>
                    </m:r>
                    <m:sSup>
                      <m:sSupPr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CA" sz="7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7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             </m:t>
                    </m:r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       </m:t>
                    </m:r>
                    <m:acc>
                      <m:accPr>
                        <m:chr m:val="⃗"/>
                        <m:ctrlPr>
                          <a:rPr lang="en-CA" sz="7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7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CA" sz="7200" dirty="0"/>
              </a:p>
              <a:p>
                <a:pPr>
                  <a:spcAft>
                    <a:spcPts val="1200"/>
                  </a:spcAft>
                </a:pPr>
                <a:r>
                  <a:rPr lang="en-CA" sz="6000" b="0" dirty="0"/>
                  <a:t>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A" sz="60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6000" b="0" i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CA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CA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CA" sz="60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p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CA" sz="6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m:rPr>
                            <m:sty m:val="p"/>
                          </m:rPr>
                          <a:rPr lang="en-CA" sz="6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  <m:d>
                      <m:d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6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CA" sz="60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CA" sz="7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22AA44-1DB9-EAE2-6644-2C348D1A2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22" y="2926271"/>
                <a:ext cx="10234245" cy="22775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0BECCDA4-2766-9EF4-397B-272FE1126613}"/>
              </a:ext>
            </a:extLst>
          </p:cNvPr>
          <p:cNvGrpSpPr/>
          <p:nvPr/>
        </p:nvGrpSpPr>
        <p:grpSpPr>
          <a:xfrm>
            <a:off x="2575560" y="5245437"/>
            <a:ext cx="3093720" cy="1809381"/>
            <a:chOff x="2575560" y="5245437"/>
            <a:chExt cx="3093720" cy="18093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FEA51FE-4F23-9F14-5021-035E7314F759}"/>
                    </a:ext>
                  </a:extLst>
                </p:cNvPr>
                <p:cNvSpPr txBox="1"/>
                <p:nvPr/>
              </p:nvSpPr>
              <p:spPr>
                <a:xfrm>
                  <a:off x="3427225" y="5719260"/>
                  <a:ext cx="1459525" cy="1335558"/>
                </a:xfrm>
                <a:prstGeom prst="rect">
                  <a:avLst/>
                </a:prstGeom>
                <a:noFill/>
                <a:ln w="571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7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CA" sz="7200" b="0" i="1" smtClean="0">
                                    <a:solidFill>
                                      <a:srgbClr val="00743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CA" sz="7200" i="1">
                                        <a:solidFill>
                                          <a:srgbClr val="00743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7200" i="1">
                                        <a:solidFill>
                                          <a:srgbClr val="00743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</m:acc>
                          </m:e>
                          <m:sup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FEA51FE-4F23-9F14-5021-035E7314F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7225" y="5719260"/>
                  <a:ext cx="1459525" cy="133555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4E5C6E0C-98AC-4392-A735-E84884A64934}"/>
                </a:ext>
              </a:extLst>
            </p:cNvPr>
            <p:cNvSpPr/>
            <p:nvPr/>
          </p:nvSpPr>
          <p:spPr>
            <a:xfrm rot="5400000">
              <a:off x="3841335" y="3979662"/>
              <a:ext cx="562169" cy="3093720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EB8274-45FB-B45C-2C3E-83654897C5F9}"/>
              </a:ext>
            </a:extLst>
          </p:cNvPr>
          <p:cNvGrpSpPr/>
          <p:nvPr/>
        </p:nvGrpSpPr>
        <p:grpSpPr>
          <a:xfrm>
            <a:off x="5820509" y="5245440"/>
            <a:ext cx="2420665" cy="1701785"/>
            <a:chOff x="5820509" y="5245440"/>
            <a:chExt cx="2420665" cy="17017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B99FA89-01CC-D50E-04CD-D219D947D310}"/>
                    </a:ext>
                  </a:extLst>
                </p:cNvPr>
                <p:cNvSpPr txBox="1"/>
                <p:nvPr/>
              </p:nvSpPr>
              <p:spPr>
                <a:xfrm>
                  <a:off x="6266009" y="5719260"/>
                  <a:ext cx="1459525" cy="1227965"/>
                </a:xfrm>
                <a:prstGeom prst="rect">
                  <a:avLst/>
                </a:prstGeom>
                <a:noFill/>
                <a:ln w="571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CA" sz="72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72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B99FA89-01CC-D50E-04CD-D219D947D3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009" y="5719260"/>
                  <a:ext cx="1459525" cy="12279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5715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9F6E3533-D49A-56E3-EF8E-B37920C1C766}"/>
                </a:ext>
              </a:extLst>
            </p:cNvPr>
            <p:cNvSpPr/>
            <p:nvPr/>
          </p:nvSpPr>
          <p:spPr>
            <a:xfrm rot="5400000">
              <a:off x="6749757" y="4316192"/>
              <a:ext cx="562169" cy="2420665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9B7A43-8C4B-1EAE-24BF-E5B3880257B0}"/>
              </a:ext>
            </a:extLst>
          </p:cNvPr>
          <p:cNvGrpSpPr/>
          <p:nvPr/>
        </p:nvGrpSpPr>
        <p:grpSpPr>
          <a:xfrm>
            <a:off x="8376138" y="5245439"/>
            <a:ext cx="2295720" cy="1785933"/>
            <a:chOff x="8376138" y="5245439"/>
            <a:chExt cx="2295720" cy="1785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EA53227-B278-A00F-3F01-C6A47F605247}"/>
                    </a:ext>
                  </a:extLst>
                </p:cNvPr>
                <p:cNvSpPr txBox="1"/>
                <p:nvPr/>
              </p:nvSpPr>
              <p:spPr>
                <a:xfrm>
                  <a:off x="8794234" y="5695814"/>
                  <a:ext cx="1459525" cy="1335558"/>
                </a:xfrm>
                <a:prstGeom prst="rect">
                  <a:avLst/>
                </a:prstGeom>
                <a:noFill/>
                <a:ln w="571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CA" sz="7200" b="0" i="1" smtClean="0">
                                <a:solidFill>
                                  <a:srgbClr val="421C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CA" sz="7200" i="1" smtClean="0">
                                    <a:solidFill>
                                      <a:srgbClr val="421C5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7200" i="1">
                                    <a:solidFill>
                                      <a:srgbClr val="421C5E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EA53227-B278-A00F-3F01-C6A47F605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4234" y="5695814"/>
                  <a:ext cx="1459525" cy="133555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5715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F5CDDA03-4B79-8BB5-CD6C-AB46E67E50FE}"/>
                </a:ext>
              </a:extLst>
            </p:cNvPr>
            <p:cNvSpPr/>
            <p:nvPr/>
          </p:nvSpPr>
          <p:spPr>
            <a:xfrm rot="5400000">
              <a:off x="9242913" y="4378664"/>
              <a:ext cx="562169" cy="2295720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466B52-BE4C-ACBE-1FB3-AE9F2A4AF3D2}"/>
                  </a:ext>
                </a:extLst>
              </p:cNvPr>
              <p:cNvSpPr txBox="1"/>
              <p:nvPr/>
            </p:nvSpPr>
            <p:spPr>
              <a:xfrm>
                <a:off x="6377358" y="254188"/>
                <a:ext cx="5337174" cy="2462213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6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CA" sz="6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→  </m:t>
                    </m:r>
                    <m:d>
                      <m:dPr>
                        <m:ctrlPr>
                          <a:rPr lang="en-CA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6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CA" sz="66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CA" sz="6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acc>
                      <m:accPr>
                        <m:chr m:val="⃗"/>
                        <m:ctrlPr>
                          <a:rPr lang="en-CA" sz="6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CA" sz="6600" b="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  <a:endParaRPr lang="en-CA" sz="6000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r>
                  <a:rPr lang="en-CA" sz="4400" dirty="0">
                    <a:solidFill>
                      <a:srgbClr val="00B050"/>
                    </a:solidFill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CA" sz="44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CA" sz="4400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p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CA" sz="4400" b="0" dirty="0"/>
              </a:p>
              <a:p>
                <a:pPr algn="ctr"/>
                <a:r>
                  <a:rPr lang="en-CA" sz="4400" b="0" dirty="0"/>
                  <a:t> </a:t>
                </a:r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CA" sz="4400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p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466B52-BE4C-ACBE-1FB3-AE9F2A4AF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358" y="254188"/>
                <a:ext cx="5337174" cy="24622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CF0969-5436-449E-7341-699386BBD68C}"/>
                  </a:ext>
                </a:extLst>
              </p:cNvPr>
              <p:cNvSpPr txBox="1"/>
              <p:nvPr/>
            </p:nvSpPr>
            <p:spPr>
              <a:xfrm>
                <a:off x="586152" y="156467"/>
                <a:ext cx="5228492" cy="1200329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7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72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p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⃗"/>
                          <m:ctrlPr>
                            <a:rPr lang="en-CA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CA" sz="72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CF0969-5436-449E-7341-699386BBD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52" y="156467"/>
                <a:ext cx="5228492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1F53E-0C60-688A-067F-CF3F535E49E7}"/>
              </a:ext>
            </a:extLst>
          </p:cNvPr>
          <p:cNvCxnSpPr>
            <a:cxnSpLocks/>
          </p:cNvCxnSpPr>
          <p:nvPr/>
        </p:nvCxnSpPr>
        <p:spPr>
          <a:xfrm>
            <a:off x="0" y="2872642"/>
            <a:ext cx="12192000" cy="0"/>
          </a:xfrm>
          <a:prstGeom prst="line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0920430-116C-1D16-5C90-A58EB61CA26D}"/>
              </a:ext>
            </a:extLst>
          </p:cNvPr>
          <p:cNvSpPr/>
          <p:nvPr/>
        </p:nvSpPr>
        <p:spPr>
          <a:xfrm>
            <a:off x="6497862" y="1288559"/>
            <a:ext cx="4173995" cy="147414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1A24B4-5797-7A70-0267-1F04DC11436A}"/>
              </a:ext>
            </a:extLst>
          </p:cNvPr>
          <p:cNvSpPr/>
          <p:nvPr/>
        </p:nvSpPr>
        <p:spPr>
          <a:xfrm>
            <a:off x="5697775" y="4172303"/>
            <a:ext cx="2637719" cy="102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826902C-93EA-DD82-4050-E4ED6797F43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28200" y="4980960"/>
              <a:ext cx="1925640" cy="130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826902C-93EA-DD82-4050-E4ED6797F4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18840" y="4971600"/>
                <a:ext cx="1944360" cy="14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F4EFB524-BFC0-1B31-F334-1EB100AD858D}"/>
              </a:ext>
            </a:extLst>
          </p:cNvPr>
          <p:cNvGrpSpPr/>
          <p:nvPr/>
        </p:nvGrpSpPr>
        <p:grpSpPr>
          <a:xfrm>
            <a:off x="586152" y="1320380"/>
            <a:ext cx="5083128" cy="1396020"/>
            <a:chOff x="586152" y="1320380"/>
            <a:chExt cx="5083128" cy="1396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FCA2169-A461-1902-3BFC-68B5E0A2B360}"/>
                    </a:ext>
                  </a:extLst>
                </p:cNvPr>
                <p:cNvSpPr txBox="1"/>
                <p:nvPr/>
              </p:nvSpPr>
              <p:spPr>
                <a:xfrm>
                  <a:off x="859738" y="1535590"/>
                  <a:ext cx="4595449" cy="101566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6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a14:m>
                  <a:r>
                    <a:rPr lang="en-CA" sz="60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:endParaRPr lang="en-CA" sz="66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FCA2169-A461-1902-3BFC-68B5E0A2B3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738" y="1535590"/>
                  <a:ext cx="4595449" cy="10156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28BFC1E-2094-3D1C-C6D2-A523B014AAC3}"/>
                </a:ext>
              </a:extLst>
            </p:cNvPr>
            <p:cNvSpPr/>
            <p:nvPr/>
          </p:nvSpPr>
          <p:spPr>
            <a:xfrm>
              <a:off x="586152" y="1320380"/>
              <a:ext cx="5083128" cy="1396020"/>
            </a:xfrm>
            <a:prstGeom prst="rect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7261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87"/>
    </mc:Choice>
    <mc:Fallback xmlns="">
      <p:transition spd="slow" advTm="23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0" grpId="0" uiExpand="1" build="p"/>
      <p:bldP spid="21" grpId="0"/>
      <p:bldP spid="27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03838A-ED5A-ED16-BCAE-F9DF53F845C6}"/>
              </a:ext>
            </a:extLst>
          </p:cNvPr>
          <p:cNvCxnSpPr>
            <a:cxnSpLocks/>
          </p:cNvCxnSpPr>
          <p:nvPr/>
        </p:nvCxnSpPr>
        <p:spPr>
          <a:xfrm>
            <a:off x="7101003" y="3216316"/>
            <a:ext cx="1061224" cy="1057180"/>
          </a:xfrm>
          <a:prstGeom prst="straightConnector1">
            <a:avLst/>
          </a:prstGeom>
          <a:ln w="152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DDB61E2-1BF3-2165-BF48-C38F12917099}"/>
              </a:ext>
            </a:extLst>
          </p:cNvPr>
          <p:cNvGrpSpPr/>
          <p:nvPr/>
        </p:nvGrpSpPr>
        <p:grpSpPr>
          <a:xfrm>
            <a:off x="22424" y="1098979"/>
            <a:ext cx="12194044" cy="2260282"/>
            <a:chOff x="-78547" y="2487381"/>
            <a:chExt cx="12194044" cy="22602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CF1DB93-DD37-302E-C120-0842C1A21AA9}"/>
                    </a:ext>
                  </a:extLst>
                </p:cNvPr>
                <p:cNvSpPr txBox="1"/>
                <p:nvPr/>
              </p:nvSpPr>
              <p:spPr>
                <a:xfrm>
                  <a:off x="-78547" y="2622979"/>
                  <a:ext cx="12194044" cy="21246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2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CA" sz="28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CA" sz="2800" b="0" i="0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sz="28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    </m:t>
                                                  </m:r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CA" sz="28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CA" sz="28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p>
                                              </m:sSubSup>
                                            </m:e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CA" sz="280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    </m:t>
                                                  </m:r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CA" sz="28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p>
                                              </m:sSubSup>
                                            </m:e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CA" sz="280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    </m:t>
                                                  </m:r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CA" sz="28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</m:e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CA" sz="280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    </m:t>
                                                  </m:r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CA" sz="28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p>
                                              </m:sSubSup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CA" sz="280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    </m:t>
                                                  </m:r>
                                                  <m:r>
                                                    <a:rPr lang="en-CA" sz="28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p>
                                              </m:sSubSup>
                                            </m:e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CA" sz="280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CA" sz="280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    </m:t>
                                                  </m:r>
                                                  <m:r>
                                                    <a:rPr lang="en-CA" sz="28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p>
                                              </m:sSubSup>
                                            </m:e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CA" sz="280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    </m:t>
                                                  </m:r>
                                                  <m:r>
                                                    <a:rPr lang="en-CA" sz="28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</m:e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CA" sz="280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    </m:t>
                                                  </m:r>
                                                  <m:r>
                                                    <a:rPr lang="en-CA" sz="28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p>
                                              </m:sSubSup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2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CA" sz="280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    </m:t>
                                                  </m:r>
                                                  <m:r>
                                                    <a:rPr lang="en-CA" sz="28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p>
                                              </m:sSubSup>
                                            </m:e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CA" sz="280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    </m:t>
                                                  </m:r>
                                                  <m:r>
                                                    <a:rPr lang="en-CA" sz="28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p>
                                              </m:sSubSup>
                                            </m:e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CA" sz="280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    </m:t>
                                                  </m:r>
                                                  <m:r>
                                                    <a:rPr lang="en-CA" sz="28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</m:e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CA" sz="280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    </m:t>
                                                  </m:r>
                                                  <m:r>
                                                    <a:rPr lang="en-CA" sz="28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p>
                                              </m:sSubSup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CA" sz="280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    </m:t>
                                                  </m:r>
                                                  <m:r>
                                                    <a:rPr lang="en-CA" sz="28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p>
                                              </m:sSubSup>
                                            </m:e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CA" sz="280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    </m:t>
                                                  </m:r>
                                                  <m:r>
                                                    <a:rPr lang="en-CA" sz="28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p>
                                              </m:sSubSup>
                                            </m:e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CA" sz="280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    </m:t>
                                                  </m:r>
                                                  <m:r>
                                                    <a:rPr lang="en-CA" sz="28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</m:e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CA" sz="280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    3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CA" sz="28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p>
                                              </m:sSubSup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CA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  <m:t>00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  <m:t>20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  <m:t>30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  <m:t>01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  <m:t>02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  <m:t>32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  <m:t>03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  <m:t>13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i="1"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8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280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  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280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  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280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  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280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  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8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280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  1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280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  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280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  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280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  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8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280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  2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280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  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280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  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280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  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8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280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  3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280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  3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280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  3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280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   3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28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2800" dirty="0"/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CF1DB93-DD37-302E-C120-0842C1A21A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8547" y="2622979"/>
                  <a:ext cx="12194044" cy="21246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A38CD6C-CB74-316D-4FDC-0018951E3061}"/>
                    </a:ext>
                  </a:extLst>
                </p:cNvPr>
                <p:cNvSpPr txBox="1"/>
                <p:nvPr/>
              </p:nvSpPr>
              <p:spPr>
                <a:xfrm>
                  <a:off x="3856230" y="2487381"/>
                  <a:ext cx="57310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A38CD6C-CB74-316D-4FDC-0018951E3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6230" y="2487381"/>
                  <a:ext cx="573106" cy="646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FDAD7F-515E-504A-7D6B-A4D552885FB6}"/>
                  </a:ext>
                </a:extLst>
              </p:cNvPr>
              <p:cNvSpPr txBox="1"/>
              <p:nvPr/>
            </p:nvSpPr>
            <p:spPr>
              <a:xfrm>
                <a:off x="1963977" y="-13446"/>
                <a:ext cx="6733959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  </m:t>
                      </m:r>
                      <m:sSup>
                        <m:sSup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sz="8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CA" sz="8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CA" sz="8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FDAD7F-515E-504A-7D6B-A4D552885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977" y="-13446"/>
                <a:ext cx="6733959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39E52468-1F41-0C49-6E0B-DD8FB7DFC471}"/>
              </a:ext>
            </a:extLst>
          </p:cNvPr>
          <p:cNvGrpSpPr/>
          <p:nvPr/>
        </p:nvGrpSpPr>
        <p:grpSpPr>
          <a:xfrm>
            <a:off x="2382158" y="4022038"/>
            <a:ext cx="5441874" cy="2705612"/>
            <a:chOff x="2382158" y="4022038"/>
            <a:chExt cx="5441874" cy="27056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250002E-F506-40B1-697A-11554CC4B19D}"/>
                    </a:ext>
                  </a:extLst>
                </p:cNvPr>
                <p:cNvSpPr txBox="1"/>
                <p:nvPr/>
              </p:nvSpPr>
              <p:spPr>
                <a:xfrm>
                  <a:off x="2382158" y="4022038"/>
                  <a:ext cx="5441874" cy="27056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CA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CA" sz="36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CA" sz="36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3600" b="0" i="0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6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</m:t>
                                                    </m:r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CA" sz="36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CA" sz="36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36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</m:t>
                                                    </m:r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CA" sz="36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36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</m:t>
                                                    </m:r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CA" sz="36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36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</m:t>
                                                    </m:r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CA" sz="36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CA" sz="36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36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</m:t>
                                                    </m:r>
                                                    <m:r>
                                                      <a:rPr lang="en-CA" sz="36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CA" sz="360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36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</m:t>
                                                    </m:r>
                                                    <m:r>
                                                      <a:rPr lang="en-CA" sz="36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36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</m:t>
                                                    </m:r>
                                                    <m:r>
                                                      <a:rPr lang="en-CA" sz="36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36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</m:t>
                                                    </m:r>
                                                    <m:r>
                                                      <a:rPr lang="en-CA" sz="36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eqAr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CA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CA" sz="36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36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</m:t>
                                                    </m:r>
                                                    <m:r>
                                                      <a:rPr lang="en-CA" sz="36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36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</m:t>
                                                    </m:r>
                                                    <m:r>
                                                      <a:rPr lang="en-CA" sz="36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36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</m:t>
                                                    </m:r>
                                                    <m:r>
                                                      <a:rPr lang="en-CA" sz="36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36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</m:t>
                                                    </m:r>
                                                    <m:r>
                                                      <a:rPr lang="en-CA" sz="36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CA" sz="36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36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</m:t>
                                                    </m:r>
                                                    <m:r>
                                                      <a:rPr lang="en-CA" sz="36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36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</m:t>
                                                    </m:r>
                                                    <m:r>
                                                      <a:rPr lang="en-CA" sz="36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36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</m:t>
                                                    </m:r>
                                                    <m:r>
                                                      <a:rPr lang="en-CA" sz="36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36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6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CA" sz="36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eqAr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a:rPr lang="en-CA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250002E-F506-40B1-697A-11554CC4B1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2158" y="4022038"/>
                  <a:ext cx="5441874" cy="27056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6A0002A-3C85-BFC1-95A9-284CD00AC18A}"/>
                </a:ext>
              </a:extLst>
            </p:cNvPr>
            <p:cNvGrpSpPr/>
            <p:nvPr/>
          </p:nvGrpSpPr>
          <p:grpSpPr>
            <a:xfrm>
              <a:off x="2600069" y="4273496"/>
              <a:ext cx="4653400" cy="2321231"/>
              <a:chOff x="-35136" y="2458550"/>
              <a:chExt cx="4653400" cy="232123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9451ED3-8929-A860-6987-3E429DE8C176}"/>
                  </a:ext>
                </a:extLst>
              </p:cNvPr>
              <p:cNvSpPr/>
              <p:nvPr/>
            </p:nvSpPr>
            <p:spPr>
              <a:xfrm>
                <a:off x="-35136" y="2458550"/>
                <a:ext cx="4653400" cy="232123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F30CFFF-8612-2B4B-7E6C-1437B2994A49}"/>
                      </a:ext>
                    </a:extLst>
                  </p:cNvPr>
                  <p:cNvSpPr txBox="1"/>
                  <p:nvPr/>
                </p:nvSpPr>
                <p:spPr>
                  <a:xfrm>
                    <a:off x="654589" y="3042150"/>
                    <a:ext cx="3395102" cy="120032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16×16</m:t>
                          </m:r>
                        </m:oMath>
                      </m:oMathPara>
                    </a14:m>
                    <a:endParaRPr lang="en-CA" sz="54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F30CFFF-8612-2B4B-7E6C-1437B2994A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589" y="3042150"/>
                    <a:ext cx="3395102" cy="120032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D2F590-234D-DC87-D597-8FB8FC1070A7}"/>
                  </a:ext>
                </a:extLst>
              </p:cNvPr>
              <p:cNvSpPr txBox="1"/>
              <p:nvPr/>
            </p:nvSpPr>
            <p:spPr>
              <a:xfrm>
                <a:off x="7467221" y="4006712"/>
                <a:ext cx="1797993" cy="2720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CA" sz="4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CA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𝐴𝐴</m:t>
                                  </m:r>
                                </m:e>
                                <m:e>
                                  <m:r>
                                    <a:rPr lang="en-CA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e>
                                  <m:r>
                                    <a:rPr lang="en-CA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e>
                                  <m:r>
                                    <a:rPr lang="en-CA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CA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D2F590-234D-DC87-D597-8FB8FC107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221" y="4006712"/>
                <a:ext cx="1797993" cy="27209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A14C8F8-E54F-C4B8-9035-CD61FFE6E973}"/>
              </a:ext>
            </a:extLst>
          </p:cNvPr>
          <p:cNvSpPr/>
          <p:nvPr/>
        </p:nvSpPr>
        <p:spPr>
          <a:xfrm>
            <a:off x="7747614" y="4296644"/>
            <a:ext cx="829226" cy="23212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0FCF22-35D5-D27E-CA1C-4CDAE4D09E9E}"/>
                  </a:ext>
                </a:extLst>
              </p:cNvPr>
              <p:cNvSpPr txBox="1"/>
              <p:nvPr/>
            </p:nvSpPr>
            <p:spPr>
              <a:xfrm>
                <a:off x="8954960" y="5251189"/>
                <a:ext cx="2388186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16×1</m:t>
                      </m:r>
                    </m:oMath>
                  </m:oMathPara>
                </a14:m>
                <a:endParaRPr lang="en-CA" sz="4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0FCF22-35D5-D27E-CA1C-4CDAE4D09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960" y="5251189"/>
                <a:ext cx="2388186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67737EF3-7B77-DA7C-73A0-FF24BDF29C95}"/>
              </a:ext>
            </a:extLst>
          </p:cNvPr>
          <p:cNvSpPr/>
          <p:nvPr/>
        </p:nvSpPr>
        <p:spPr>
          <a:xfrm rot="8100000">
            <a:off x="8002843" y="4796917"/>
            <a:ext cx="1610588" cy="1610588"/>
          </a:xfrm>
          <a:prstGeom prst="arc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784243-4D27-2904-D68E-75B535C71EBA}"/>
              </a:ext>
            </a:extLst>
          </p:cNvPr>
          <p:cNvCxnSpPr>
            <a:cxnSpLocks/>
          </p:cNvCxnSpPr>
          <p:nvPr/>
        </p:nvCxnSpPr>
        <p:spPr>
          <a:xfrm>
            <a:off x="3108290" y="3376848"/>
            <a:ext cx="954424" cy="810021"/>
          </a:xfrm>
          <a:prstGeom prst="straightConnector1">
            <a:avLst/>
          </a:prstGeom>
          <a:ln w="152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4B90A2-BDFD-F8A6-84F2-84C9136AE4C8}"/>
              </a:ext>
            </a:extLst>
          </p:cNvPr>
          <p:cNvCxnSpPr>
            <a:cxnSpLocks/>
          </p:cNvCxnSpPr>
          <p:nvPr/>
        </p:nvCxnSpPr>
        <p:spPr>
          <a:xfrm flipH="1">
            <a:off x="6684896" y="3359261"/>
            <a:ext cx="1865268" cy="827608"/>
          </a:xfrm>
          <a:prstGeom prst="straightConnector1">
            <a:avLst/>
          </a:prstGeom>
          <a:ln w="152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1844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58"/>
    </mc:Choice>
    <mc:Fallback xmlns="">
      <p:transition spd="slow" advTm="13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/>
      <p:bldP spid="16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9F5072-EA9C-7DC7-1EE1-06487EAB47EA}"/>
              </a:ext>
            </a:extLst>
          </p:cNvPr>
          <p:cNvSpPr txBox="1"/>
          <p:nvPr/>
        </p:nvSpPr>
        <p:spPr>
          <a:xfrm>
            <a:off x="1172425" y="-52861"/>
            <a:ext cx="36431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/>
              <a:t>Symmetric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78D54A-14EF-5521-8769-B6A4D4E85A61}"/>
                  </a:ext>
                </a:extLst>
              </p:cNvPr>
              <p:cNvSpPr txBox="1"/>
              <p:nvPr/>
            </p:nvSpPr>
            <p:spPr>
              <a:xfrm>
                <a:off x="227646" y="893351"/>
                <a:ext cx="5532690" cy="1396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0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78D54A-14EF-5521-8769-B6A4D4E85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46" y="893351"/>
                <a:ext cx="5532690" cy="1396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6CB6D7-61C5-2B92-FFE9-7901C016C5A6}"/>
                  </a:ext>
                </a:extLst>
              </p:cNvPr>
              <p:cNvSpPr txBox="1"/>
              <p:nvPr/>
            </p:nvSpPr>
            <p:spPr>
              <a:xfrm>
                <a:off x="6374337" y="891403"/>
                <a:ext cx="5532690" cy="1396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6CB6D7-61C5-2B92-FFE9-7901C016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337" y="891403"/>
                <a:ext cx="5532690" cy="1396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CDCA5B6-5A6C-5CA5-3304-25EA00281806}"/>
              </a:ext>
            </a:extLst>
          </p:cNvPr>
          <p:cNvSpPr txBox="1"/>
          <p:nvPr/>
        </p:nvSpPr>
        <p:spPr>
          <a:xfrm>
            <a:off x="6659310" y="-52862"/>
            <a:ext cx="50354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/>
              <a:t>Anti-Symmetric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993D78-5A66-2357-2070-0B72F0DBC94E}"/>
              </a:ext>
            </a:extLst>
          </p:cNvPr>
          <p:cNvCxnSpPr>
            <a:cxnSpLocks/>
          </p:cNvCxnSpPr>
          <p:nvPr/>
        </p:nvCxnSpPr>
        <p:spPr>
          <a:xfrm>
            <a:off x="6039798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DA90F7-C7C6-4D62-BC2A-D0222D650F94}"/>
                  </a:ext>
                </a:extLst>
              </p:cNvPr>
              <p:cNvSpPr txBox="1"/>
              <p:nvPr/>
            </p:nvSpPr>
            <p:spPr>
              <a:xfrm>
                <a:off x="227646" y="2343418"/>
                <a:ext cx="316290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DA90F7-C7C6-4D62-BC2A-D0222D650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46" y="2343418"/>
                <a:ext cx="3162902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6F5C12-E290-D37C-9A7C-266A5F398F01}"/>
                  </a:ext>
                </a:extLst>
              </p:cNvPr>
              <p:cNvSpPr txBox="1"/>
              <p:nvPr/>
            </p:nvSpPr>
            <p:spPr>
              <a:xfrm>
                <a:off x="8689048" y="2343418"/>
                <a:ext cx="316290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6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6F5C12-E290-D37C-9A7C-266A5F398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9048" y="2343418"/>
                <a:ext cx="3162902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0F0E59-B72B-E713-E2BC-6CE88DAE3B30}"/>
                  </a:ext>
                </a:extLst>
              </p:cNvPr>
              <p:cNvSpPr txBox="1"/>
              <p:nvPr/>
            </p:nvSpPr>
            <p:spPr>
              <a:xfrm>
                <a:off x="227646" y="3514839"/>
                <a:ext cx="4397961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0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CA" sz="6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6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sz="6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sz="60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0F0E59-B72B-E713-E2BC-6CE88DAE3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46" y="3514839"/>
                <a:ext cx="4397961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D6041F-BB6D-8E68-5AFE-A4770AE60B14}"/>
              </a:ext>
            </a:extLst>
          </p:cNvPr>
          <p:cNvCxnSpPr>
            <a:cxnSpLocks/>
          </p:cNvCxnSpPr>
          <p:nvPr/>
        </p:nvCxnSpPr>
        <p:spPr>
          <a:xfrm>
            <a:off x="0" y="341329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6ED47A-E4B9-1AF6-56E1-3C76EBF1B56A}"/>
                  </a:ext>
                </a:extLst>
              </p:cNvPr>
              <p:cNvSpPr txBox="1"/>
              <p:nvPr/>
            </p:nvSpPr>
            <p:spPr>
              <a:xfrm>
                <a:off x="0" y="4747800"/>
                <a:ext cx="6039798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CA" sz="48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p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m:rPr>
                                <m:sty m:val="p"/>
                              </m:rPr>
                              <a:rPr lang="en-CA" sz="4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</m:d>
                      </m:e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CA" sz="4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CA" sz="48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p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 sz="4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CA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m:rPr>
                                  <m:sty m:val="p"/>
                                </m:rPr>
                                <a:rPr lang="en-CA" sz="4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</m:d>
                        </m:e>
                        <m:sup>
                          <m:r>
                            <a:rPr lang="en-CA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sz="4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4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sty m:val="p"/>
                        </m:rPr>
                        <a:rPr lang="en-CA" sz="4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6ED47A-E4B9-1AF6-56E1-3C76EBF1B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47800"/>
                <a:ext cx="6039798" cy="15696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A9445B-78E3-EFC9-1295-52BFD0996C17}"/>
                  </a:ext>
                </a:extLst>
              </p:cNvPr>
              <p:cNvSpPr txBox="1"/>
              <p:nvPr/>
            </p:nvSpPr>
            <p:spPr>
              <a:xfrm>
                <a:off x="6039799" y="4574956"/>
                <a:ext cx="6152202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CA" sz="48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p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m:rPr>
                                <m:sty m:val="p"/>
                              </m:rPr>
                              <a:rPr lang="en-CA" sz="4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</m:d>
                      </m:e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CA" sz="4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CA" sz="48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p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 sz="4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CA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m:rPr>
                                  <m:sty m:val="p"/>
                                </m:rPr>
                                <a:rPr lang="en-CA" sz="4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</m:d>
                        </m:e>
                        <m:sup>
                          <m:r>
                            <a:rPr lang="en-CA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sz="4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m:rPr>
                          <m:sty m:val="p"/>
                        </m:rPr>
                        <a:rPr lang="en-CA" sz="4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 sz="4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CA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m:rPr>
                                  <m:sty m:val="p"/>
                                </m:rPr>
                                <a:rPr lang="en-CA" sz="4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</m:d>
                        </m:e>
                        <m:sup>
                          <m:r>
                            <a:rPr lang="en-CA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CA" sz="4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p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m:rPr>
                              <m:sty m:val="p"/>
                            </m:rPr>
                            <a:rPr lang="en-CA" sz="4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A9445B-78E3-EFC9-1295-52BFD0996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799" y="4574956"/>
                <a:ext cx="6152202" cy="23083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95D0E1E-055E-2837-FAB9-92820C241453}"/>
                  </a:ext>
                </a:extLst>
              </p:cNvPr>
              <p:cNvSpPr txBox="1"/>
              <p:nvPr/>
            </p:nvSpPr>
            <p:spPr>
              <a:xfrm>
                <a:off x="6490068" y="3506708"/>
                <a:ext cx="4397961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CA" sz="6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sz="6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sz="6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sz="60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95D0E1E-055E-2837-FAB9-92820C241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068" y="3506708"/>
                <a:ext cx="4397961" cy="10156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921A1D0-6032-4C4D-3494-332153C8FF2F}"/>
                  </a:ext>
                </a:extLst>
              </p:cNvPr>
              <p:cNvSpPr txBox="1"/>
              <p:nvPr/>
            </p:nvSpPr>
            <p:spPr>
              <a:xfrm>
                <a:off x="3703322" y="2215634"/>
                <a:ext cx="4145278" cy="1107996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921A1D0-6032-4C4D-3494-332153C8F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322" y="2215634"/>
                <a:ext cx="4145278" cy="110799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B118401-985C-DE62-8FBC-6AC4F4AD5C9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00760" y="1236600"/>
              <a:ext cx="8708400" cy="55407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B118401-985C-DE62-8FBC-6AC4F4AD5C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91400" y="1227240"/>
                <a:ext cx="8727120" cy="5559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0544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34"/>
    </mc:Choice>
    <mc:Fallback xmlns="">
      <p:transition spd="slow" advTm="46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6" grpId="0"/>
      <p:bldP spid="17" grpId="0"/>
      <p:bldP spid="18" grpId="0"/>
      <p:bldP spid="21" grpId="0" uiExpand="1" build="p"/>
      <p:bldP spid="22" grpId="0" uiExpand="1" build="p"/>
      <p:bldP spid="23" grpId="0"/>
      <p:bldP spid="2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45203B-9E19-401E-114B-B23FC1F06282}"/>
                  </a:ext>
                </a:extLst>
              </p:cNvPr>
              <p:cNvSpPr txBox="1"/>
              <p:nvPr/>
            </p:nvSpPr>
            <p:spPr>
              <a:xfrm>
                <a:off x="3791266" y="67683"/>
                <a:ext cx="4609467" cy="1986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00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20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30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01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02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32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03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13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45203B-9E19-401E-114B-B23FC1F06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266" y="67683"/>
                <a:ext cx="4609467" cy="19865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5EE50C-0400-9AB1-48DD-DC822803CF42}"/>
                  </a:ext>
                </a:extLst>
              </p:cNvPr>
              <p:cNvSpPr txBox="1"/>
              <p:nvPr/>
            </p:nvSpPr>
            <p:spPr>
              <a:xfrm>
                <a:off x="362172" y="53509"/>
                <a:ext cx="2925530" cy="2006960"/>
              </a:xfrm>
              <a:prstGeom prst="rect">
                <a:avLst/>
              </a:prstGeom>
              <a:noFill/>
              <a:ln w="571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3600" dirty="0"/>
                  <a:t>Symmetric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28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CA" sz="2800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3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5EE50C-0400-9AB1-48DD-DC822803C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72" y="53509"/>
                <a:ext cx="2925530" cy="2006960"/>
              </a:xfrm>
              <a:prstGeom prst="rect">
                <a:avLst/>
              </a:prstGeom>
              <a:blipFill>
                <a:blip r:embed="rId19"/>
                <a:stretch>
                  <a:fillRect t="-3550"/>
                </a:stretch>
              </a:blipFill>
              <a:ln w="571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2EBF52-D8D9-74AF-8B2B-1D3DDEA2F473}"/>
                  </a:ext>
                </a:extLst>
              </p:cNvPr>
              <p:cNvSpPr txBox="1"/>
              <p:nvPr/>
            </p:nvSpPr>
            <p:spPr>
              <a:xfrm>
                <a:off x="8880717" y="136448"/>
                <a:ext cx="3050608" cy="180870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3600" dirty="0"/>
                  <a:t>Anti-symmetric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CA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2EBF52-D8D9-74AF-8B2B-1D3DDEA2F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717" y="136448"/>
                <a:ext cx="3050608" cy="1808700"/>
              </a:xfrm>
              <a:prstGeom prst="rect">
                <a:avLst/>
              </a:prstGeom>
              <a:blipFill>
                <a:blip r:embed="rId20"/>
                <a:stretch>
                  <a:fillRect l="-4912" t="-3595" r="-4322"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B12D4424-5CF8-2717-9C18-99E3CA1B08B8}"/>
              </a:ext>
            </a:extLst>
          </p:cNvPr>
          <p:cNvGrpSpPr/>
          <p:nvPr/>
        </p:nvGrpSpPr>
        <p:grpSpPr>
          <a:xfrm>
            <a:off x="1494110" y="1496279"/>
            <a:ext cx="3835001" cy="2862165"/>
            <a:chOff x="1494110" y="1496279"/>
            <a:chExt cx="3835001" cy="28621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6C6D8C8-7656-ADA3-724E-13F03162BE0B}"/>
                    </a:ext>
                  </a:extLst>
                </p:cNvPr>
                <p:cNvSpPr txBox="1"/>
                <p:nvPr/>
              </p:nvSpPr>
              <p:spPr>
                <a:xfrm>
                  <a:off x="1494110" y="2141042"/>
                  <a:ext cx="3192156" cy="22174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36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36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36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6C6D8C8-7656-ADA3-724E-13F03162BE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4110" y="2141042"/>
                  <a:ext cx="3192156" cy="221740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8189392C-B777-7AA4-B2E4-9A2BF91BD1FC}"/>
                </a:ext>
              </a:extLst>
            </p:cNvPr>
            <p:cNvSpPr/>
            <p:nvPr/>
          </p:nvSpPr>
          <p:spPr>
            <a:xfrm flipV="1">
              <a:off x="3930107" y="1496279"/>
              <a:ext cx="1399004" cy="1399004"/>
            </a:xfrm>
            <a:prstGeom prst="arc">
              <a:avLst>
                <a:gd name="adj1" fmla="val 15802328"/>
                <a:gd name="adj2" fmla="val 9404"/>
              </a:avLst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C0EA4D3-FAD5-D40E-B630-201206EF0BC6}"/>
              </a:ext>
            </a:extLst>
          </p:cNvPr>
          <p:cNvGrpSpPr/>
          <p:nvPr/>
        </p:nvGrpSpPr>
        <p:grpSpPr>
          <a:xfrm>
            <a:off x="5462813" y="1496279"/>
            <a:ext cx="5729322" cy="2862165"/>
            <a:chOff x="5462813" y="1496279"/>
            <a:chExt cx="5729322" cy="28621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8044C86-D0E5-D1BE-C664-7ABFEFD416A5}"/>
                    </a:ext>
                  </a:extLst>
                </p:cNvPr>
                <p:cNvSpPr txBox="1"/>
                <p:nvPr/>
              </p:nvSpPr>
              <p:spPr>
                <a:xfrm>
                  <a:off x="6959373" y="2128153"/>
                  <a:ext cx="4232762" cy="22302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360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360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360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8044C86-D0E5-D1BE-C664-7ABFEFD416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73" y="2128153"/>
                  <a:ext cx="4232762" cy="223029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38865C5-AED0-52F3-43CE-B049F7BE7996}"/>
                    </a:ext>
                  </a:extLst>
                </p:cNvPr>
                <p:cNvSpPr txBox="1"/>
                <p:nvPr/>
              </p:nvSpPr>
              <p:spPr>
                <a:xfrm>
                  <a:off x="5462813" y="2854176"/>
                  <a:ext cx="934871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38865C5-AED0-52F3-43CE-B049F7BE7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2813" y="2854176"/>
                  <a:ext cx="934871" cy="101566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06ECF6AE-F8E4-C14B-F2A3-1243A422259D}"/>
                </a:ext>
              </a:extLst>
            </p:cNvPr>
            <p:cNvSpPr/>
            <p:nvPr/>
          </p:nvSpPr>
          <p:spPr>
            <a:xfrm flipH="1" flipV="1">
              <a:off x="6277717" y="1496279"/>
              <a:ext cx="1399004" cy="1399004"/>
            </a:xfrm>
            <a:prstGeom prst="arc">
              <a:avLst>
                <a:gd name="adj1" fmla="val 15802328"/>
                <a:gd name="adj2" fmla="val 9404"/>
              </a:avLst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E1393D7-C88B-BDE7-B421-B93599B33E7A}"/>
              </a:ext>
            </a:extLst>
          </p:cNvPr>
          <p:cNvCxnSpPr>
            <a:cxnSpLocks/>
          </p:cNvCxnSpPr>
          <p:nvPr/>
        </p:nvCxnSpPr>
        <p:spPr>
          <a:xfrm>
            <a:off x="0" y="4419399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28346B1-63A7-4C59-32B4-E9D69E9B56A5}"/>
                  </a:ext>
                </a:extLst>
              </p:cNvPr>
              <p:cNvSpPr txBox="1"/>
              <p:nvPr/>
            </p:nvSpPr>
            <p:spPr>
              <a:xfrm>
                <a:off x="4713091" y="4343118"/>
                <a:ext cx="1650067" cy="248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CA" sz="4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CA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𝐴𝐴</m:t>
                                  </m:r>
                                </m:e>
                                <m:e>
                                  <m:r>
                                    <a:rPr lang="en-CA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e>
                                  <m:r>
                                    <a:rPr lang="en-CA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e>
                                  <m:r>
                                    <a:rPr lang="en-CA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CA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28346B1-63A7-4C59-32B4-E9D69E9B5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091" y="4343118"/>
                <a:ext cx="1650067" cy="248196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002E8C61-6BC1-2264-0343-96D95FEEA374}"/>
              </a:ext>
            </a:extLst>
          </p:cNvPr>
          <p:cNvSpPr/>
          <p:nvPr/>
        </p:nvSpPr>
        <p:spPr>
          <a:xfrm>
            <a:off x="4934761" y="4633051"/>
            <a:ext cx="829226" cy="13055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A64B08-0797-439F-2BDC-736745F848E7}"/>
              </a:ext>
            </a:extLst>
          </p:cNvPr>
          <p:cNvGrpSpPr/>
          <p:nvPr/>
        </p:nvGrpSpPr>
        <p:grpSpPr>
          <a:xfrm>
            <a:off x="215243" y="4358444"/>
            <a:ext cx="4860946" cy="2415341"/>
            <a:chOff x="2401983" y="4358444"/>
            <a:chExt cx="4860946" cy="24153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926B716-2664-7F5D-9FA0-0AE9C75337DD}"/>
                    </a:ext>
                  </a:extLst>
                </p:cNvPr>
                <p:cNvSpPr txBox="1"/>
                <p:nvPr/>
              </p:nvSpPr>
              <p:spPr>
                <a:xfrm>
                  <a:off x="2401983" y="4358444"/>
                  <a:ext cx="4860946" cy="24153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CA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CA" sz="32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CA" sz="32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3200" b="0" i="0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2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</m:t>
                                                    </m:r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CA" sz="32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CA" sz="32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32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</m:t>
                                                    </m:r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CA" sz="32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32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</m:t>
                                                    </m:r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CA" sz="32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32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</m:t>
                                                    </m:r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CA" sz="32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CA" sz="32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32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</m:t>
                                                    </m:r>
                                                    <m:r>
                                                      <a:rPr lang="en-CA" sz="32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CA" sz="320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32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</m:t>
                                                    </m:r>
                                                    <m:r>
                                                      <a:rPr lang="en-CA" sz="32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32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</m:t>
                                                    </m:r>
                                                    <m:r>
                                                      <a:rPr lang="en-CA" sz="32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32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</m:t>
                                                    </m:r>
                                                    <m:r>
                                                      <a:rPr lang="en-CA" sz="32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eqAr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CA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CA" sz="32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32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</m:t>
                                                    </m:r>
                                                    <m:r>
                                                      <a:rPr lang="en-CA" sz="32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32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</m:t>
                                                    </m:r>
                                                    <m:r>
                                                      <a:rPr lang="en-CA" sz="32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32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</m:t>
                                                    </m:r>
                                                    <m:r>
                                                      <a:rPr lang="en-CA" sz="32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32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</m:t>
                                                    </m:r>
                                                    <m:r>
                                                      <a:rPr lang="en-CA" sz="32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CA" sz="32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32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</m:t>
                                                    </m:r>
                                                    <m:r>
                                                      <a:rPr lang="en-CA" sz="32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32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</m:t>
                                                    </m:r>
                                                    <m:r>
                                                      <a:rPr lang="en-CA" sz="32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32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</m:t>
                                                    </m:r>
                                                    <m:r>
                                                      <a:rPr lang="en-CA" sz="32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32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Λ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32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    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CA" sz="32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eqAr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a:rPr lang="en-CA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926B716-2664-7F5D-9FA0-0AE9C75337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1983" y="4358444"/>
                  <a:ext cx="4860946" cy="241534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1B3A890-A688-ABBF-35C0-2447EE63298A}"/>
                </a:ext>
              </a:extLst>
            </p:cNvPr>
            <p:cNvGrpSpPr/>
            <p:nvPr/>
          </p:nvGrpSpPr>
          <p:grpSpPr>
            <a:xfrm>
              <a:off x="5090755" y="5878114"/>
              <a:ext cx="1678234" cy="837145"/>
              <a:chOff x="-35136" y="2458550"/>
              <a:chExt cx="1678234" cy="83714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26704D2-05D4-E41A-B3D8-9FC50BD613E4}"/>
                  </a:ext>
                </a:extLst>
              </p:cNvPr>
              <p:cNvSpPr/>
              <p:nvPr/>
            </p:nvSpPr>
            <p:spPr>
              <a:xfrm>
                <a:off x="-35136" y="2458550"/>
                <a:ext cx="1678234" cy="837145"/>
              </a:xfrm>
              <a:prstGeom prst="rect">
                <a:avLst/>
              </a:prstGeom>
              <a:solidFill>
                <a:srgbClr val="FFE5E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F2BBFD4-3E85-51A8-C22D-F00237AC3746}"/>
                      </a:ext>
                    </a:extLst>
                  </p:cNvPr>
                  <p:cNvSpPr txBox="1"/>
                  <p:nvPr/>
                </p:nvSpPr>
                <p:spPr>
                  <a:xfrm>
                    <a:off x="89731" y="2535309"/>
                    <a:ext cx="1425272" cy="7078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CA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6×6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F2BBFD4-3E85-51A8-C22D-F00237AC37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731" y="2535309"/>
                    <a:ext cx="1425272" cy="707886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7ED40-9B83-7841-AC56-6D1867567423}"/>
                </a:ext>
              </a:extLst>
            </p:cNvPr>
            <p:cNvGrpSpPr/>
            <p:nvPr/>
          </p:nvGrpSpPr>
          <p:grpSpPr>
            <a:xfrm>
              <a:off x="2608935" y="4652726"/>
              <a:ext cx="2481820" cy="1237994"/>
              <a:chOff x="-35136" y="2458550"/>
              <a:chExt cx="4653400" cy="2321231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79FE16E-12C8-DB40-0DAC-D8CCF948B2A7}"/>
                  </a:ext>
                </a:extLst>
              </p:cNvPr>
              <p:cNvSpPr/>
              <p:nvPr/>
            </p:nvSpPr>
            <p:spPr>
              <a:xfrm>
                <a:off x="-35136" y="2458550"/>
                <a:ext cx="4653400" cy="232123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2E88753E-7B40-2C00-E288-19B47485A275}"/>
                      </a:ext>
                    </a:extLst>
                  </p:cNvPr>
                  <p:cNvSpPr txBox="1"/>
                  <p:nvPr/>
                </p:nvSpPr>
                <p:spPr>
                  <a:xfrm>
                    <a:off x="360441" y="2965449"/>
                    <a:ext cx="3771500" cy="13272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10×10</m:t>
                          </m:r>
                        </m:oMath>
                      </m:oMathPara>
                    </a14:m>
                    <a:endParaRPr lang="en-CA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2E88753E-7B40-2C00-E288-19B47485A2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441" y="2965449"/>
                    <a:ext cx="3771500" cy="1327282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A6B0572F-C6E1-5789-FD18-769C28D424B8}"/>
              </a:ext>
            </a:extLst>
          </p:cNvPr>
          <p:cNvSpPr/>
          <p:nvPr/>
        </p:nvSpPr>
        <p:spPr>
          <a:xfrm>
            <a:off x="4934761" y="5984336"/>
            <a:ext cx="829226" cy="723473"/>
          </a:xfrm>
          <a:prstGeom prst="rect">
            <a:avLst/>
          </a:prstGeom>
          <a:solidFill>
            <a:srgbClr val="FFC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5B8718-E619-95B6-5B90-D073B374EC2D}"/>
              </a:ext>
            </a:extLst>
          </p:cNvPr>
          <p:cNvGrpSpPr/>
          <p:nvPr/>
        </p:nvGrpSpPr>
        <p:grpSpPr>
          <a:xfrm>
            <a:off x="5205866" y="5085425"/>
            <a:ext cx="5419624" cy="1725382"/>
            <a:chOff x="7748080" y="5085425"/>
            <a:chExt cx="5419624" cy="1725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514371D-2A6C-B068-D05E-9D0394CB5867}"/>
                    </a:ext>
                  </a:extLst>
                </p:cNvPr>
                <p:cNvSpPr txBox="1"/>
                <p:nvPr/>
              </p:nvSpPr>
              <p:spPr>
                <a:xfrm>
                  <a:off x="8760472" y="5979810"/>
                  <a:ext cx="4407232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4800" b="0" dirty="0">
                      <a:solidFill>
                        <a:srgbClr val="C00000"/>
                      </a:solidFill>
                    </a:rPr>
                    <a:t>   </a:t>
                  </a:r>
                  <a14:m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m:rPr>
                          <m:nor/>
                        </m:rPr>
                        <a:rPr lang="en-CA" sz="4800" dirty="0">
                          <a:solidFill>
                            <a:srgbClr val="C00000"/>
                          </a:solidFill>
                        </a:rPr>
                        <m:t>  </m:t>
                      </m:r>
                      <m:r>
                        <m:rPr>
                          <m:nor/>
                        </m:rPr>
                        <a:rPr lang="en-CA" sz="4800" dirty="0">
                          <a:solidFill>
                            <a:srgbClr val="C00000"/>
                          </a:solidFill>
                        </a:rPr>
                        <m:t>components</m:t>
                      </m:r>
                    </m:oMath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514371D-2A6C-B068-D05E-9D0394CB5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472" y="5979810"/>
                  <a:ext cx="4407232" cy="83099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BED194F2-E169-9446-4BC4-3D56427995A4}"/>
                </a:ext>
              </a:extLst>
            </p:cNvPr>
            <p:cNvSpPr/>
            <p:nvPr/>
          </p:nvSpPr>
          <p:spPr>
            <a:xfrm rot="8100000">
              <a:off x="7748080" y="5085425"/>
              <a:ext cx="1610588" cy="1610588"/>
            </a:xfrm>
            <a:prstGeom prst="arc">
              <a:avLst/>
            </a:prstGeom>
            <a:ln w="381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1FA99E5-6891-8690-1D01-9CE4F7F27B81}"/>
              </a:ext>
            </a:extLst>
          </p:cNvPr>
          <p:cNvCxnSpPr>
            <a:cxnSpLocks/>
          </p:cNvCxnSpPr>
          <p:nvPr/>
        </p:nvCxnSpPr>
        <p:spPr>
          <a:xfrm flipH="1">
            <a:off x="5608027" y="3869839"/>
            <a:ext cx="1456042" cy="2426847"/>
          </a:xfrm>
          <a:prstGeom prst="straightConnector1">
            <a:avLst/>
          </a:prstGeom>
          <a:ln w="152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4F843BA-DB85-C1E7-E87C-AA3416ADC9A1}"/>
              </a:ext>
            </a:extLst>
          </p:cNvPr>
          <p:cNvGrpSpPr/>
          <p:nvPr/>
        </p:nvGrpSpPr>
        <p:grpSpPr>
          <a:xfrm>
            <a:off x="5249023" y="3921644"/>
            <a:ext cx="5943112" cy="1725382"/>
            <a:chOff x="7748080" y="5085425"/>
            <a:chExt cx="5943112" cy="1725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409B11A-ADAB-D6DC-F245-27878CDE62D6}"/>
                    </a:ext>
                  </a:extLst>
                </p:cNvPr>
                <p:cNvSpPr txBox="1"/>
                <p:nvPr/>
              </p:nvSpPr>
              <p:spPr>
                <a:xfrm>
                  <a:off x="9086408" y="5979810"/>
                  <a:ext cx="4604784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a14:m>
                  <a:r>
                    <a:rPr lang="en-CA" sz="4800" dirty="0">
                      <a:solidFill>
                        <a:srgbClr val="002060"/>
                      </a:solidFill>
                    </a:rPr>
                    <a:t>  components</a:t>
                  </a: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409B11A-ADAB-D6DC-F245-27878CDE6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6408" y="5979810"/>
                  <a:ext cx="4604784" cy="830997"/>
                </a:xfrm>
                <a:prstGeom prst="rect">
                  <a:avLst/>
                </a:prstGeom>
                <a:blipFill>
                  <a:blip r:embed="rId29"/>
                  <a:stretch>
                    <a:fillRect t="-16176" b="-389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F3E1865E-5853-1561-513E-4DA28DACD2AA}"/>
                </a:ext>
              </a:extLst>
            </p:cNvPr>
            <p:cNvSpPr/>
            <p:nvPr/>
          </p:nvSpPr>
          <p:spPr>
            <a:xfrm rot="8100000">
              <a:off x="7748080" y="5085425"/>
              <a:ext cx="1610588" cy="1610588"/>
            </a:xfrm>
            <a:prstGeom prst="arc">
              <a:avLst/>
            </a:prstGeom>
            <a:ln w="38100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173D2A4-936E-34E8-1F2D-51D222C4A1E5}"/>
                  </a:ext>
                </a:extLst>
              </p:cNvPr>
              <p:cNvSpPr txBox="1"/>
              <p:nvPr/>
            </p:nvSpPr>
            <p:spPr>
              <a:xfrm>
                <a:off x="3189421" y="4830639"/>
                <a:ext cx="1162840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173D2A4-936E-34E8-1F2D-51D222C4A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421" y="4830639"/>
                <a:ext cx="1162840" cy="83099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B4473C1-7AD1-67F6-B0FF-0358073A7A07}"/>
                  </a:ext>
                </a:extLst>
              </p:cNvPr>
              <p:cNvSpPr txBox="1"/>
              <p:nvPr/>
            </p:nvSpPr>
            <p:spPr>
              <a:xfrm>
                <a:off x="1057486" y="5882945"/>
                <a:ext cx="1162840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B4473C1-7AD1-67F6-B0FF-0358073A7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486" y="5882945"/>
                <a:ext cx="1162840" cy="83099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2B7793B-5483-FBED-F522-5F01789AA8E8}"/>
              </a:ext>
            </a:extLst>
          </p:cNvPr>
          <p:cNvCxnSpPr>
            <a:cxnSpLocks/>
          </p:cNvCxnSpPr>
          <p:nvPr/>
        </p:nvCxnSpPr>
        <p:spPr>
          <a:xfrm>
            <a:off x="4328057" y="4122259"/>
            <a:ext cx="954424" cy="810021"/>
          </a:xfrm>
          <a:prstGeom prst="straightConnector1">
            <a:avLst/>
          </a:prstGeom>
          <a:ln w="152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80617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34"/>
    </mc:Choice>
    <mc:Fallback xmlns="">
      <p:transition spd="slow" advTm="16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5" grpId="0"/>
      <p:bldP spid="36" grpId="0" animBg="1"/>
      <p:bldP spid="44" grpId="0" animBg="1"/>
      <p:bldP spid="60" grpId="0"/>
      <p:bldP spid="61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45203B-9E19-401E-114B-B23FC1F06282}"/>
                  </a:ext>
                </a:extLst>
              </p:cNvPr>
              <p:cNvSpPr txBox="1"/>
              <p:nvPr/>
            </p:nvSpPr>
            <p:spPr>
              <a:xfrm>
                <a:off x="3791266" y="67683"/>
                <a:ext cx="4609467" cy="1986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00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20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30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01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02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32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03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13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45203B-9E19-401E-114B-B23FC1F06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266" y="67683"/>
                <a:ext cx="4609467" cy="19865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6D8B4F4-2F5B-A481-77BD-2647FC4E5BC4}"/>
              </a:ext>
            </a:extLst>
          </p:cNvPr>
          <p:cNvSpPr txBox="1"/>
          <p:nvPr/>
        </p:nvSpPr>
        <p:spPr>
          <a:xfrm>
            <a:off x="6612583" y="4918645"/>
            <a:ext cx="3576300" cy="1692771"/>
          </a:xfrm>
          <a:prstGeom prst="rect">
            <a:avLst/>
          </a:prstGeom>
          <a:noFill/>
          <a:ln w="57150"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CA" sz="6000" dirty="0"/>
              <a:t>Trace</a:t>
            </a:r>
          </a:p>
          <a:p>
            <a:pPr algn="ctr"/>
            <a:r>
              <a:rPr lang="en-CA" sz="4400" dirty="0"/>
              <a:t>(1 component)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3A99BD-CD98-7D08-9765-654CCF7F62B2}"/>
              </a:ext>
            </a:extLst>
          </p:cNvPr>
          <p:cNvSpPr txBox="1"/>
          <p:nvPr/>
        </p:nvSpPr>
        <p:spPr>
          <a:xfrm>
            <a:off x="2003117" y="4764757"/>
            <a:ext cx="3135667" cy="2000548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CA" sz="4400" dirty="0"/>
              <a:t>Symmetric</a:t>
            </a:r>
          </a:p>
          <a:p>
            <a:pPr algn="ctr"/>
            <a:r>
              <a:rPr lang="en-CA" sz="4400" dirty="0"/>
              <a:t>Traceless</a:t>
            </a:r>
          </a:p>
          <a:p>
            <a:pPr algn="ctr"/>
            <a:r>
              <a:rPr lang="en-CA" sz="3600" dirty="0"/>
              <a:t>(9 components)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5EE50C-0400-9AB1-48DD-DC822803CF42}"/>
                  </a:ext>
                </a:extLst>
              </p:cNvPr>
              <p:cNvSpPr txBox="1"/>
              <p:nvPr/>
            </p:nvSpPr>
            <p:spPr>
              <a:xfrm>
                <a:off x="362172" y="53509"/>
                <a:ext cx="2925530" cy="2006960"/>
              </a:xfrm>
              <a:prstGeom prst="rect">
                <a:avLst/>
              </a:prstGeom>
              <a:noFill/>
              <a:ln w="571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3600" dirty="0"/>
                  <a:t>Symmetric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28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CA" sz="2800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3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5EE50C-0400-9AB1-48DD-DC822803C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72" y="53509"/>
                <a:ext cx="2925530" cy="2006960"/>
              </a:xfrm>
              <a:prstGeom prst="rect">
                <a:avLst/>
              </a:prstGeom>
              <a:blipFill>
                <a:blip r:embed="rId5"/>
                <a:stretch>
                  <a:fillRect t="-3550"/>
                </a:stretch>
              </a:blipFill>
              <a:ln w="571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2EBF52-D8D9-74AF-8B2B-1D3DDEA2F473}"/>
                  </a:ext>
                </a:extLst>
              </p:cNvPr>
              <p:cNvSpPr txBox="1"/>
              <p:nvPr/>
            </p:nvSpPr>
            <p:spPr>
              <a:xfrm>
                <a:off x="8880717" y="136448"/>
                <a:ext cx="3050608" cy="180870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3600" dirty="0"/>
                  <a:t>Anti-symmetric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CA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2EBF52-D8D9-74AF-8B2B-1D3DDEA2F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717" y="136448"/>
                <a:ext cx="3050608" cy="1808700"/>
              </a:xfrm>
              <a:prstGeom prst="rect">
                <a:avLst/>
              </a:prstGeom>
              <a:blipFill>
                <a:blip r:embed="rId6"/>
                <a:stretch>
                  <a:fillRect l="-4912" t="-3595" r="-4322"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B12D4424-5CF8-2717-9C18-99E3CA1B08B8}"/>
              </a:ext>
            </a:extLst>
          </p:cNvPr>
          <p:cNvGrpSpPr/>
          <p:nvPr/>
        </p:nvGrpSpPr>
        <p:grpSpPr>
          <a:xfrm>
            <a:off x="1494110" y="1496279"/>
            <a:ext cx="3835001" cy="2862165"/>
            <a:chOff x="1494110" y="1496279"/>
            <a:chExt cx="3835001" cy="28621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6C6D8C8-7656-ADA3-724E-13F03162BE0B}"/>
                    </a:ext>
                  </a:extLst>
                </p:cNvPr>
                <p:cNvSpPr txBox="1"/>
                <p:nvPr/>
              </p:nvSpPr>
              <p:spPr>
                <a:xfrm>
                  <a:off x="1494110" y="2141042"/>
                  <a:ext cx="3192156" cy="22174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36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36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36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6C6D8C8-7656-ADA3-724E-13F03162BE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4110" y="2141042"/>
                  <a:ext cx="3192156" cy="221740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8189392C-B777-7AA4-B2E4-9A2BF91BD1FC}"/>
                </a:ext>
              </a:extLst>
            </p:cNvPr>
            <p:cNvSpPr/>
            <p:nvPr/>
          </p:nvSpPr>
          <p:spPr>
            <a:xfrm flipV="1">
              <a:off x="3930107" y="1496279"/>
              <a:ext cx="1399004" cy="1399004"/>
            </a:xfrm>
            <a:prstGeom prst="arc">
              <a:avLst>
                <a:gd name="adj1" fmla="val 15802328"/>
                <a:gd name="adj2" fmla="val 9404"/>
              </a:avLst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C0EA4D3-FAD5-D40E-B630-201206EF0BC6}"/>
              </a:ext>
            </a:extLst>
          </p:cNvPr>
          <p:cNvGrpSpPr/>
          <p:nvPr/>
        </p:nvGrpSpPr>
        <p:grpSpPr>
          <a:xfrm>
            <a:off x="5462813" y="1496279"/>
            <a:ext cx="5729322" cy="2862165"/>
            <a:chOff x="5462813" y="1496279"/>
            <a:chExt cx="5729322" cy="28621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8044C86-D0E5-D1BE-C664-7ABFEFD416A5}"/>
                    </a:ext>
                  </a:extLst>
                </p:cNvPr>
                <p:cNvSpPr txBox="1"/>
                <p:nvPr/>
              </p:nvSpPr>
              <p:spPr>
                <a:xfrm>
                  <a:off x="6959373" y="2128153"/>
                  <a:ext cx="4232762" cy="22302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360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360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360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8044C86-D0E5-D1BE-C664-7ABFEFD416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73" y="2128153"/>
                  <a:ext cx="4232762" cy="223029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38865C5-AED0-52F3-43CE-B049F7BE7996}"/>
                    </a:ext>
                  </a:extLst>
                </p:cNvPr>
                <p:cNvSpPr txBox="1"/>
                <p:nvPr/>
              </p:nvSpPr>
              <p:spPr>
                <a:xfrm>
                  <a:off x="5462813" y="2854176"/>
                  <a:ext cx="934871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38865C5-AED0-52F3-43CE-B049F7BE7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2813" y="2854176"/>
                  <a:ext cx="934871" cy="10156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06ECF6AE-F8E4-C14B-F2A3-1243A422259D}"/>
                </a:ext>
              </a:extLst>
            </p:cNvPr>
            <p:cNvSpPr/>
            <p:nvPr/>
          </p:nvSpPr>
          <p:spPr>
            <a:xfrm flipH="1" flipV="1">
              <a:off x="6277717" y="1496279"/>
              <a:ext cx="1399004" cy="1399004"/>
            </a:xfrm>
            <a:prstGeom prst="arc">
              <a:avLst>
                <a:gd name="adj1" fmla="val 15802328"/>
                <a:gd name="adj2" fmla="val 9404"/>
              </a:avLst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E1393D7-C88B-BDE7-B421-B93599B33E7A}"/>
              </a:ext>
            </a:extLst>
          </p:cNvPr>
          <p:cNvCxnSpPr>
            <a:cxnSpLocks/>
          </p:cNvCxnSpPr>
          <p:nvPr/>
        </p:nvCxnSpPr>
        <p:spPr>
          <a:xfrm>
            <a:off x="0" y="4419399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A5FFA7-37DB-E893-80F6-4468CEB4F0EF}"/>
              </a:ext>
            </a:extLst>
          </p:cNvPr>
          <p:cNvCxnSpPr>
            <a:cxnSpLocks/>
          </p:cNvCxnSpPr>
          <p:nvPr/>
        </p:nvCxnSpPr>
        <p:spPr>
          <a:xfrm>
            <a:off x="3044468" y="4206277"/>
            <a:ext cx="0" cy="51768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7D35669-2F52-7FE8-5936-BFBF90E8BACB}"/>
              </a:ext>
            </a:extLst>
          </p:cNvPr>
          <p:cNvCxnSpPr>
            <a:cxnSpLocks/>
          </p:cNvCxnSpPr>
          <p:nvPr/>
        </p:nvCxnSpPr>
        <p:spPr>
          <a:xfrm>
            <a:off x="4579234" y="4255962"/>
            <a:ext cx="1867849" cy="623132"/>
          </a:xfrm>
          <a:prstGeom prst="straightConnector1">
            <a:avLst/>
          </a:prstGeom>
          <a:ln w="7620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E14538B-C708-A3B7-70E8-3FCC39658340}"/>
              </a:ext>
            </a:extLst>
          </p:cNvPr>
          <p:cNvGrpSpPr/>
          <p:nvPr/>
        </p:nvGrpSpPr>
        <p:grpSpPr>
          <a:xfrm>
            <a:off x="0" y="4465124"/>
            <a:ext cx="2003117" cy="2423356"/>
            <a:chOff x="0" y="4465124"/>
            <a:chExt cx="2003117" cy="24233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D7E0AF-CD3B-52F7-F255-30E594785EB3}"/>
                    </a:ext>
                  </a:extLst>
                </p:cNvPr>
                <p:cNvSpPr txBox="1"/>
                <p:nvPr/>
              </p:nvSpPr>
              <p:spPr>
                <a:xfrm>
                  <a:off x="1" y="5872817"/>
                  <a:ext cx="2003116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a14:m>
                  <a:r>
                    <a:rPr lang="en-CA" sz="6000" dirty="0"/>
                    <a:t> 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D7E0AF-CD3B-52F7-F255-30E594785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5872817"/>
                  <a:ext cx="2003116" cy="10156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38AC075-B030-6E5E-945B-922793E2975C}"/>
                    </a:ext>
                  </a:extLst>
                </p:cNvPr>
                <p:cNvSpPr txBox="1"/>
                <p:nvPr/>
              </p:nvSpPr>
              <p:spPr>
                <a:xfrm>
                  <a:off x="0" y="4465124"/>
                  <a:ext cx="200311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3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CA" sz="3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CA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CA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CA" sz="3200" dirty="0"/>
                </a:p>
                <a:p>
                  <a:pPr algn="ctr"/>
                  <a:r>
                    <a:rPr lang="en-CA" sz="3200" dirty="0"/>
                    <a:t>Lorentz irrep:  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38AC075-B030-6E5E-945B-922793E297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4465124"/>
                  <a:ext cx="2003116" cy="1569660"/>
                </a:xfrm>
                <a:prstGeom prst="rect">
                  <a:avLst/>
                </a:prstGeom>
                <a:blipFill>
                  <a:blip r:embed="rId11"/>
                  <a:stretch>
                    <a:fillRect b="-1162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96020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458">
        <p:fade/>
      </p:transition>
    </mc:Choice>
    <mc:Fallback xmlns="">
      <p:transition spd="med" advTm="414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07BD38-2527-843D-D4EB-70C3DDB3F885}"/>
                  </a:ext>
                </a:extLst>
              </p:cNvPr>
              <p:cNvSpPr txBox="1"/>
              <p:nvPr/>
            </p:nvSpPr>
            <p:spPr>
              <a:xfrm>
                <a:off x="-23446" y="1399845"/>
                <a:ext cx="4609467" cy="1986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CA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CA" sz="3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kumimoji="0" lang="en-CA" sz="3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00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20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30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kumimoji="0" lang="en-CA" sz="3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01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31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CA" sz="3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kumimoji="0" lang="en-CA" sz="3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02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32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kumimoji="0" lang="en-CA" sz="32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03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13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32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CA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07BD38-2527-843D-D4EB-70C3DDB3F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446" y="1399845"/>
                <a:ext cx="4609467" cy="19865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CEB9F7-077A-459E-7FE4-630DD5222CCE}"/>
                  </a:ext>
                </a:extLst>
              </p:cNvPr>
              <p:cNvSpPr txBox="1"/>
              <p:nvPr/>
            </p:nvSpPr>
            <p:spPr>
              <a:xfrm>
                <a:off x="203722" y="4379648"/>
                <a:ext cx="4263364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CA" sz="6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</m:t>
                      </m:r>
                      <m:r>
                        <a:rPr kumimoji="0" lang="en-CA" sz="6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→</m:t>
                      </m:r>
                      <m:sSup>
                        <m:sSupPr>
                          <m:ctrlPr>
                            <a:rPr kumimoji="0" lang="en-CA" sz="6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CA" sz="6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Λ</m:t>
                          </m:r>
                        </m:e>
                        <m:sup>
                          <m:r>
                            <a:rPr kumimoji="0" lang="en-CA" sz="6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CA" sz="6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</m:t>
                      </m:r>
                      <m:r>
                        <m:rPr>
                          <m:sty m:val="p"/>
                        </m:rPr>
                        <a:rPr kumimoji="0" lang="en-CA" sz="6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Λ</m:t>
                      </m:r>
                    </m:oMath>
                  </m:oMathPara>
                </a14:m>
                <a:endParaRPr kumimoji="0" lang="en-CA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CEB9F7-077A-459E-7FE4-630DD5222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22" y="4379648"/>
                <a:ext cx="4263364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242A5F-6C69-852E-F1A2-BDF9B2D11D69}"/>
                  </a:ext>
                </a:extLst>
              </p:cNvPr>
              <p:cNvSpPr txBox="1"/>
              <p:nvPr/>
            </p:nvSpPr>
            <p:spPr>
              <a:xfrm>
                <a:off x="7905326" y="1378803"/>
                <a:ext cx="4327659" cy="20393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CA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CA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kumimoji="0" lang="en-CA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    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    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    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    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3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kumimoji="0" lang="en-CA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    1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    1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    1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    1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3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CA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kumimoji="0" lang="en-CA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    2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    2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    2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    2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3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kumimoji="0" lang="en-CA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    3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    3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    3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    3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3</m:t>
                                              </m:r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CA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242A5F-6C69-852E-F1A2-BDF9B2D11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326" y="1378803"/>
                <a:ext cx="4327659" cy="20393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EA5EB-1BD0-51AE-34E8-2C265E21DD9C}"/>
                  </a:ext>
                </a:extLst>
              </p:cNvPr>
              <p:cNvSpPr txBox="1"/>
              <p:nvPr/>
            </p:nvSpPr>
            <p:spPr>
              <a:xfrm>
                <a:off x="6113435" y="4328022"/>
                <a:ext cx="6119550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4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4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e>
                        <m:sup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4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  <m:r>
                        <a:rPr kumimoji="0" lang="en-CA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</m:t>
                      </m:r>
                      <m:r>
                        <a:rPr kumimoji="0" lang="en-CA" sz="4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→</m:t>
                      </m:r>
                      <m:sSup>
                        <m:sSupPr>
                          <m:ctrlP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4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4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e>
                        <m:sup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4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CA" sz="4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CA" sz="4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Λ</m:t>
                              </m:r>
                            </m:e>
                            <m:sup>
                              <m:r>
                                <a:rPr kumimoji="0" lang="en-CA" sz="4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  <m:r>
                            <m:rPr>
                              <m:sty m:val="p"/>
                            </m:rPr>
                            <a:rPr kumimoji="0" lang="en-CA" sz="4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Λ</m:t>
                          </m:r>
                          <m:r>
                            <m:rPr>
                              <m:nor/>
                            </m:rPr>
                            <a:rPr kumimoji="0" lang="en-CA" sz="4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en-CA" sz="4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e>
                        <m:sup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  <m:r>
                        <a:rPr kumimoji="0" lang="en-CA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</m:t>
                      </m:r>
                      <m:r>
                        <a:rPr kumimoji="0" lang="en-CA" sz="4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CA" sz="4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Λ</m:t>
                          </m:r>
                        </m:e>
                        <m:sup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CA" sz="4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4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CA" sz="4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4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0" lang="en-CA" sz="4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4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p>
                          </m:sSup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e>
                      </m:d>
                      <m:r>
                        <m:rPr>
                          <m:sty m:val="p"/>
                        </m:rPr>
                        <a:rPr kumimoji="0" lang="en-CA" sz="4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Λ</m:t>
                      </m:r>
                    </m:oMath>
                  </m:oMathPara>
                </a14:m>
                <a:endPara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2EA5EB-1BD0-51AE-34E8-2C265E21D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435" y="4328022"/>
                <a:ext cx="6119550" cy="15696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CB72D8A8-A3E9-E9BD-B461-B25ADAC3E6FF}"/>
              </a:ext>
            </a:extLst>
          </p:cNvPr>
          <p:cNvGrpSpPr/>
          <p:nvPr/>
        </p:nvGrpSpPr>
        <p:grpSpPr>
          <a:xfrm>
            <a:off x="4382858" y="1152218"/>
            <a:ext cx="3602494" cy="2319422"/>
            <a:chOff x="4382858" y="1152218"/>
            <a:chExt cx="3602494" cy="2319422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51588D2-E074-DB19-3D33-466A3567775D}"/>
                </a:ext>
              </a:extLst>
            </p:cNvPr>
            <p:cNvSpPr/>
            <p:nvPr/>
          </p:nvSpPr>
          <p:spPr>
            <a:xfrm>
              <a:off x="4492237" y="1152218"/>
              <a:ext cx="3493115" cy="2319422"/>
            </a:xfrm>
            <a:prstGeom prst="rightArrow">
              <a:avLst>
                <a:gd name="adj1" fmla="val 68711"/>
                <a:gd name="adj2" fmla="val 2861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C34C5B3-D2FE-4815-83BC-F4484206C7BF}"/>
                    </a:ext>
                  </a:extLst>
                </p:cNvPr>
                <p:cNvSpPr txBox="1"/>
                <p:nvPr/>
              </p:nvSpPr>
              <p:spPr>
                <a:xfrm>
                  <a:off x="4382858" y="1505261"/>
                  <a:ext cx="2412024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CA" sz="5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4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CA" sz="5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4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𝑔</m:t>
                            </m:r>
                          </m:e>
                          <m:sup>
                            <m:r>
                              <a:rPr kumimoji="0" lang="en-CA" sz="5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4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</m:t>
                            </m:r>
                          </m:sup>
                        </m:sSup>
                        <m:r>
                          <a:rPr kumimoji="0" lang="en-CA" sz="5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𝑀</m:t>
                        </m:r>
                      </m:oMath>
                    </m:oMathPara>
                  </a14:m>
                  <a:endParaRPr kumimoji="0" lang="en-CA" sz="5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C34C5B3-D2FE-4815-83BC-F4484206C7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2858" y="1505261"/>
                  <a:ext cx="2412024" cy="92333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CA230F6-9AE8-0D60-C072-A80FCCBEA423}"/>
                    </a:ext>
                  </a:extLst>
                </p:cNvPr>
                <p:cNvSpPr txBox="1"/>
                <p:nvPr/>
              </p:nvSpPr>
              <p:spPr>
                <a:xfrm>
                  <a:off x="4421899" y="2297945"/>
                  <a:ext cx="3493115" cy="7573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4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4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𝑔</m:t>
                            </m:r>
                          </m:e>
                          <m:sup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43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𝛼𝜇</m:t>
                            </m:r>
                          </m:sup>
                        </m:sSup>
                        <m:sSub>
                          <m:sSubPr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𝑀</m:t>
                            </m:r>
                          </m:e>
                          <m:sub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𝜇𝜈</m:t>
                            </m:r>
                          </m:sub>
                        </m:sSub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sSubSup>
                          <m:sSubSupPr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𝑀</m:t>
                            </m:r>
                          </m:e>
                          <m:sub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 </m:t>
                            </m:r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𝜈</m:t>
                            </m:r>
                          </m:sub>
                          <m:sup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𝛼</m:t>
                            </m:r>
                          </m:sup>
                        </m:sSubSup>
                      </m:oMath>
                    </m:oMathPara>
                  </a14:m>
                  <a:endParaRPr kumimoji="0" lang="en-CA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CA230F6-9AE8-0D60-C072-A80FCCBEA4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899" y="2297945"/>
                  <a:ext cx="3493115" cy="7573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845283-2D46-BF5B-CF1D-FBE7A713B8C4}"/>
                  </a:ext>
                </a:extLst>
              </p:cNvPr>
              <p:cNvSpPr txBox="1"/>
              <p:nvPr/>
            </p:nvSpPr>
            <p:spPr>
              <a:xfrm>
                <a:off x="898297" y="70967"/>
                <a:ext cx="3783715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4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CA" sz="6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Λ</m:t>
                          </m:r>
                        </m:e>
                        <m:sup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4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r>
                        <m:rPr>
                          <m:sty m:val="p"/>
                        </m:rPr>
                        <a:rPr kumimoji="0" lang="en-CA" sz="6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Λ</m:t>
                      </m:r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845283-2D46-BF5B-CF1D-FBE7A713B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97" y="70967"/>
                <a:ext cx="3783715" cy="10156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78093F36-5169-D34A-E7DC-1CB4A6E78F7B}"/>
              </a:ext>
            </a:extLst>
          </p:cNvPr>
          <p:cNvSpPr/>
          <p:nvPr/>
        </p:nvSpPr>
        <p:spPr>
          <a:xfrm rot="1440939">
            <a:off x="2377" y="2086212"/>
            <a:ext cx="4485176" cy="609178"/>
          </a:xfrm>
          <a:prstGeom prst="flowChartTermina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86D3B65B-6DF6-2059-592D-A77184E9BF33}"/>
              </a:ext>
            </a:extLst>
          </p:cNvPr>
          <p:cNvSpPr/>
          <p:nvPr/>
        </p:nvSpPr>
        <p:spPr>
          <a:xfrm rot="1440939">
            <a:off x="7808170" y="2103219"/>
            <a:ext cx="4485176" cy="609178"/>
          </a:xfrm>
          <a:prstGeom prst="flowChartTerminator">
            <a:avLst/>
          </a:pr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A7B0A2-930C-6B97-4BD5-102F3DA49682}"/>
                  </a:ext>
                </a:extLst>
              </p:cNvPr>
              <p:cNvSpPr txBox="1"/>
              <p:nvPr/>
            </p:nvSpPr>
            <p:spPr>
              <a:xfrm>
                <a:off x="203722" y="3336509"/>
                <a:ext cx="4155129" cy="890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0" lang="en-CA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𝑀</m:t>
                            </m:r>
                          </m:e>
                          <m:sub>
                            <m:r>
                              <a:rPr kumimoji="0" lang="en-CA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𝜇𝜇</m:t>
                            </m:r>
                          </m:sub>
                        </m:sSub>
                        <m:r>
                          <a:rPr kumimoji="0" lang="en-CA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≠</m:t>
                        </m:r>
                      </m:e>
                    </m:nary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trace </a:t>
                </a:r>
                <a:endPara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A7B0A2-930C-6B97-4BD5-102F3DA49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22" y="3336509"/>
                <a:ext cx="4155129" cy="890372"/>
              </a:xfrm>
              <a:prstGeom prst="rect">
                <a:avLst/>
              </a:prstGeom>
              <a:blipFill>
                <a:blip r:embed="rId13"/>
                <a:stretch>
                  <a:fillRect t="-14384" r="-8944" b="-3013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A60B93C-F1CE-9AFC-EE2F-A43B93AA6E5C}"/>
                  </a:ext>
                </a:extLst>
              </p:cNvPr>
              <p:cNvSpPr txBox="1"/>
              <p:nvPr/>
            </p:nvSpPr>
            <p:spPr>
              <a:xfrm>
                <a:off x="8046972" y="3336509"/>
                <a:ext cx="4155129" cy="955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66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66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𝑀</m:t>
                            </m:r>
                          </m:e>
                          <m:sub>
                            <m: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  <m: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𝜇</m:t>
                            </m:r>
                          </m:sub>
                          <m:sup>
                            <m: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𝜇</m:t>
                            </m:r>
                          </m:sup>
                        </m:sSubSup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66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e>
                    </m:nary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66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trace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A60B93C-F1CE-9AFC-EE2F-A43B93AA6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972" y="3336509"/>
                <a:ext cx="4155129" cy="955518"/>
              </a:xfrm>
              <a:prstGeom prst="rect">
                <a:avLst/>
              </a:prstGeom>
              <a:blipFill>
                <a:blip r:embed="rId14"/>
                <a:stretch>
                  <a:fillRect t="-8917" r="-7331" b="-254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69577E6-A218-1839-6A76-27298C8A4AD0}"/>
                  </a:ext>
                </a:extLst>
              </p:cNvPr>
              <p:cNvSpPr txBox="1"/>
              <p:nvPr/>
            </p:nvSpPr>
            <p:spPr>
              <a:xfrm>
                <a:off x="6367140" y="78757"/>
                <a:ext cx="5752315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4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4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e>
                        <m:sup>
                          <m: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4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CA" sz="6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Λ</m:t>
                          </m:r>
                        </m:e>
                        <m:sup>
                          <m: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4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CA" sz="6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Λ</m:t>
                          </m:r>
                        </m:e>
                        <m:sup>
                          <m: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4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4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e>
                        <m:sup>
                          <m: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4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0" lang="en-CA" sz="7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69577E6-A218-1839-6A76-27298C8A4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140" y="78757"/>
                <a:ext cx="5752315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4620E6-C2C1-C742-A691-DE54FC3182B0}"/>
                  </a:ext>
                </a:extLst>
              </p:cNvPr>
              <p:cNvSpPr txBox="1"/>
              <p:nvPr/>
            </p:nvSpPr>
            <p:spPr>
              <a:xfrm>
                <a:off x="4682013" y="-92936"/>
                <a:ext cx="1685128" cy="132343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CA" sz="8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⇒</m:t>
                      </m:r>
                    </m:oMath>
                  </m:oMathPara>
                </a14:m>
                <a:endParaRPr kumimoji="0" lang="en-CA" sz="8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4620E6-C2C1-C742-A691-DE54FC318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013" y="-92936"/>
                <a:ext cx="1685128" cy="132343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4FAB8295-05ED-D467-B658-660A2BF52390}"/>
              </a:ext>
            </a:extLst>
          </p:cNvPr>
          <p:cNvGrpSpPr/>
          <p:nvPr/>
        </p:nvGrpSpPr>
        <p:grpSpPr>
          <a:xfrm>
            <a:off x="4908508" y="6043080"/>
            <a:ext cx="7378666" cy="842710"/>
            <a:chOff x="5049824" y="4796171"/>
            <a:chExt cx="7378666" cy="842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6DD1F82-8CC3-5458-360C-7BDCF2656655}"/>
                    </a:ext>
                  </a:extLst>
                </p:cNvPr>
                <p:cNvSpPr txBox="1"/>
                <p:nvPr/>
              </p:nvSpPr>
              <p:spPr>
                <a:xfrm>
                  <a:off x="5101381" y="4863583"/>
                  <a:ext cx="7327109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𝑡𝑟</m:t>
                        </m:r>
                        <m:d>
                          <m:dPr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CA" sz="40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Λ</m:t>
                                </m:r>
                              </m:e>
                              <m:sup>
                                <m: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  <m:r>
                              <m:rPr>
                                <m:sty m:val="p"/>
                              </m:rPr>
                              <a:rPr kumimoji="0" lang="en-CA" sz="4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Λ</m:t>
                            </m:r>
                          </m:e>
                        </m:d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𝑡𝑟</m:t>
                        </m:r>
                        <m:d>
                          <m:dPr>
                            <m:ctrlP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CA" sz="40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ΛΛ</m:t>
                                </m:r>
                              </m:e>
                              <m:sup>
                                <m: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e>
                        </m:d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𝑡𝑟</m:t>
                        </m:r>
                        <m:d>
                          <m:dPr>
                            <m:ctrlP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e>
                        </m:d>
                      </m:oMath>
                    </m:oMathPara>
                  </a14:m>
                  <a:endPara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6DD1F82-8CC3-5458-360C-7BDCF26566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1381" y="4863583"/>
                  <a:ext cx="7327109" cy="70788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869818-EC8A-0C4F-E9AC-911790DD50D3}"/>
                </a:ext>
              </a:extLst>
            </p:cNvPr>
            <p:cNvSpPr/>
            <p:nvPr/>
          </p:nvSpPr>
          <p:spPr>
            <a:xfrm>
              <a:off x="5049824" y="4796171"/>
              <a:ext cx="7378666" cy="84271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C0B98E-121E-960A-5D4D-79C319BD5125}"/>
              </a:ext>
            </a:extLst>
          </p:cNvPr>
          <p:cNvCxnSpPr>
            <a:cxnSpLocks/>
          </p:cNvCxnSpPr>
          <p:nvPr/>
        </p:nvCxnSpPr>
        <p:spPr>
          <a:xfrm>
            <a:off x="4827486" y="3253381"/>
            <a:ext cx="0" cy="363240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CD0535E-34C3-85A7-4649-A42EE145239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438760" y="5767200"/>
              <a:ext cx="1006920" cy="52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CD0535E-34C3-85A7-4649-A42EE14523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429400" y="5757840"/>
                <a:ext cx="1025640" cy="71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2631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195"/>
    </mc:Choice>
    <mc:Fallback xmlns="">
      <p:transition spd="slow" advTm="77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" grpId="0" build="p"/>
      <p:bldP spid="17" grpId="0" animBg="1"/>
      <p:bldP spid="19" grpId="0" animBg="1"/>
      <p:bldP spid="20" grpId="0" animBg="1"/>
      <p:bldP spid="21" grpId="0"/>
      <p:bldP spid="22" grpId="0"/>
      <p:bldP spid="24" grpId="0" animBg="1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B4415F01-AA69-EFA4-764A-8A7BECE09768}"/>
              </a:ext>
            </a:extLst>
          </p:cNvPr>
          <p:cNvGrpSpPr/>
          <p:nvPr/>
        </p:nvGrpSpPr>
        <p:grpSpPr>
          <a:xfrm>
            <a:off x="120149" y="1097767"/>
            <a:ext cx="5368244" cy="5459841"/>
            <a:chOff x="1504950" y="1232105"/>
            <a:chExt cx="3663009" cy="37255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Subtitle 2">
                  <a:extLst>
                    <a:ext uri="{FF2B5EF4-FFF2-40B4-BE49-F238E27FC236}">
                      <a16:creationId xmlns:a16="http://schemas.microsoft.com/office/drawing/2014/main" id="{430624D9-5B3A-6A9F-687E-5F8A11F172E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99069" y="2502017"/>
                  <a:ext cx="668890" cy="655534"/>
                </a:xfrm>
                <a:prstGeom prst="rect">
                  <a:avLst/>
                </a:prstGeom>
                <a:noFill/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7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72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Subtitle 2">
                  <a:extLst>
                    <a:ext uri="{FF2B5EF4-FFF2-40B4-BE49-F238E27FC236}">
                      <a16:creationId xmlns:a16="http://schemas.microsoft.com/office/drawing/2014/main" id="{430624D9-5B3A-6A9F-687E-5F8A11F17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069" y="2502017"/>
                  <a:ext cx="668890" cy="65553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Subtitle 2">
                  <a:extLst>
                    <a:ext uri="{FF2B5EF4-FFF2-40B4-BE49-F238E27FC236}">
                      <a16:creationId xmlns:a16="http://schemas.microsoft.com/office/drawing/2014/main" id="{CE0EA6A1-E710-CAAE-F163-1626FD7467D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243836" y="1232105"/>
                  <a:ext cx="859537" cy="794021"/>
                </a:xfrm>
                <a:prstGeom prst="rect">
                  <a:avLst/>
                </a:prstGeom>
                <a:noFill/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7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sz="72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Subtitle 2">
                  <a:extLst>
                    <a:ext uri="{FF2B5EF4-FFF2-40B4-BE49-F238E27FC236}">
                      <a16:creationId xmlns:a16="http://schemas.microsoft.com/office/drawing/2014/main" id="{CE0EA6A1-E710-CAAE-F163-1626FD7467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3836" y="1232105"/>
                  <a:ext cx="859537" cy="7940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E358398-FF9B-40ED-CEE9-F625620FAF81}"/>
                </a:ext>
              </a:extLst>
            </p:cNvPr>
            <p:cNvGrpSpPr/>
            <p:nvPr/>
          </p:nvGrpSpPr>
          <p:grpSpPr>
            <a:xfrm>
              <a:off x="1504950" y="1757511"/>
              <a:ext cx="3259890" cy="3200103"/>
              <a:chOff x="-542888" y="3823789"/>
              <a:chExt cx="3203022" cy="3144276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10F98A3-9AC3-91B6-05F2-9A6986093D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542888" y="5403319"/>
                <a:ext cx="3203022" cy="0"/>
              </a:xfrm>
              <a:prstGeom prst="straightConnector1">
                <a:avLst/>
              </a:prstGeom>
              <a:ln w="190500">
                <a:solidFill>
                  <a:schemeClr val="accent5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05C99B0-479C-9E25-5EBD-238896C199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6514" y="3823789"/>
                <a:ext cx="0" cy="3144276"/>
              </a:xfrm>
              <a:prstGeom prst="straightConnector1">
                <a:avLst/>
              </a:prstGeom>
              <a:ln w="190500">
                <a:solidFill>
                  <a:schemeClr val="accent5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36A7A73-026B-24FB-22F5-D2E67A88C41F}"/>
                </a:ext>
              </a:extLst>
            </p:cNvPr>
            <p:cNvGrpSpPr/>
            <p:nvPr/>
          </p:nvGrpSpPr>
          <p:grpSpPr>
            <a:xfrm>
              <a:off x="3035155" y="1749415"/>
              <a:ext cx="1729374" cy="1687591"/>
              <a:chOff x="960929" y="3823789"/>
              <a:chExt cx="1699205" cy="1658150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390F662-36A3-78AF-FD6C-1C622008D8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0929" y="5403319"/>
                <a:ext cx="1699205" cy="8375"/>
              </a:xfrm>
              <a:prstGeom prst="straightConnector1">
                <a:avLst/>
              </a:prstGeom>
              <a:ln w="190500">
                <a:solidFill>
                  <a:srgbClr val="00206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F56CC5C-DD1C-3B3A-FC09-C9812AA5E2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6514" y="3823789"/>
                <a:ext cx="0" cy="1658150"/>
              </a:xfrm>
              <a:prstGeom prst="straightConnector1">
                <a:avLst/>
              </a:prstGeom>
              <a:ln w="190500">
                <a:solidFill>
                  <a:srgbClr val="00206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BC7C151-FA94-CF6A-A0CB-08B4EF3FEDE9}"/>
              </a:ext>
            </a:extLst>
          </p:cNvPr>
          <p:cNvGrpSpPr/>
          <p:nvPr/>
        </p:nvGrpSpPr>
        <p:grpSpPr>
          <a:xfrm>
            <a:off x="6714123" y="1927759"/>
            <a:ext cx="5302573" cy="4689843"/>
            <a:chOff x="6714123" y="1070509"/>
            <a:chExt cx="5302573" cy="46898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Subtitle 2">
                  <a:extLst>
                    <a:ext uri="{FF2B5EF4-FFF2-40B4-BE49-F238E27FC236}">
                      <a16:creationId xmlns:a16="http://schemas.microsoft.com/office/drawing/2014/main" id="{1A85023D-DA34-EFE3-0D9E-3A992400367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14123" y="1923837"/>
                  <a:ext cx="1907038" cy="960704"/>
                </a:xfrm>
                <a:prstGeom prst="rect">
                  <a:avLst/>
                </a:prstGeom>
                <a:noFill/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7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7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72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Subtitle 2">
                  <a:extLst>
                    <a:ext uri="{FF2B5EF4-FFF2-40B4-BE49-F238E27FC236}">
                      <a16:creationId xmlns:a16="http://schemas.microsoft.com/office/drawing/2014/main" id="{1A85023D-DA34-EFE3-0D9E-3A99240036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4123" y="1923837"/>
                  <a:ext cx="1907038" cy="96070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Subtitle 2">
                  <a:extLst>
                    <a:ext uri="{FF2B5EF4-FFF2-40B4-BE49-F238E27FC236}">
                      <a16:creationId xmlns:a16="http://schemas.microsoft.com/office/drawing/2014/main" id="{831BB50F-4435-5899-554C-1F0F941A6FD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341610" y="4594744"/>
                  <a:ext cx="1259676" cy="1163661"/>
                </a:xfrm>
                <a:prstGeom prst="rect">
                  <a:avLst/>
                </a:prstGeom>
                <a:noFill/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7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7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sz="72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Subtitle 2">
                  <a:extLst>
                    <a:ext uri="{FF2B5EF4-FFF2-40B4-BE49-F238E27FC236}">
                      <a16:creationId xmlns:a16="http://schemas.microsoft.com/office/drawing/2014/main" id="{831BB50F-4435-5899-554C-1F0F941A6F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1610" y="4594744"/>
                  <a:ext cx="1259676" cy="1163661"/>
                </a:xfrm>
                <a:prstGeom prst="rect">
                  <a:avLst/>
                </a:prstGeom>
                <a:blipFill>
                  <a:blip r:embed="rId6"/>
                  <a:stretch>
                    <a:fillRect l="-1435"/>
                  </a:stretch>
                </a:blipFill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30423D8-7C01-1AF8-025C-34BBCD13F474}"/>
                </a:ext>
              </a:extLst>
            </p:cNvPr>
            <p:cNvGrpSpPr/>
            <p:nvPr/>
          </p:nvGrpSpPr>
          <p:grpSpPr>
            <a:xfrm rot="10800000">
              <a:off x="7239234" y="1070509"/>
              <a:ext cx="4777462" cy="4689843"/>
              <a:chOff x="-542888" y="3823789"/>
              <a:chExt cx="3203022" cy="3144276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6865336-5B85-AAA9-BADE-46351B4BDF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542888" y="5403319"/>
                <a:ext cx="3203022" cy="0"/>
              </a:xfrm>
              <a:prstGeom prst="straightConnector1">
                <a:avLst/>
              </a:prstGeom>
              <a:ln w="190500">
                <a:solidFill>
                  <a:schemeClr val="accent5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DA60BEF-CA3A-6E9B-846B-DAA193EB37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6514" y="3823789"/>
                <a:ext cx="0" cy="3144276"/>
              </a:xfrm>
              <a:prstGeom prst="straightConnector1">
                <a:avLst/>
              </a:prstGeom>
              <a:ln w="190500">
                <a:solidFill>
                  <a:schemeClr val="accent5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B2583C4-7683-8B85-393F-1A06C653EED9}"/>
                </a:ext>
              </a:extLst>
            </p:cNvPr>
            <p:cNvGrpSpPr/>
            <p:nvPr/>
          </p:nvGrpSpPr>
          <p:grpSpPr>
            <a:xfrm rot="10800000">
              <a:off x="7235663" y="3285191"/>
              <a:ext cx="2534447" cy="2473213"/>
              <a:chOff x="960929" y="3811017"/>
              <a:chExt cx="1699205" cy="1658150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BF853126-E48E-B744-9E2A-26904A4870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0929" y="5403319"/>
                <a:ext cx="1699205" cy="8375"/>
              </a:xfrm>
              <a:prstGeom prst="straightConnector1">
                <a:avLst/>
              </a:prstGeom>
              <a:ln w="190500">
                <a:solidFill>
                  <a:srgbClr val="00206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F5250ECC-1F4D-3E34-D0D1-2FE9317352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6514" y="3811017"/>
                <a:ext cx="0" cy="1658150"/>
              </a:xfrm>
              <a:prstGeom prst="straightConnector1">
                <a:avLst/>
              </a:prstGeom>
              <a:ln w="190500">
                <a:solidFill>
                  <a:srgbClr val="00206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Arc 43">
            <a:extLst>
              <a:ext uri="{FF2B5EF4-FFF2-40B4-BE49-F238E27FC236}">
                <a16:creationId xmlns:a16="http://schemas.microsoft.com/office/drawing/2014/main" id="{D8C38F43-7EDF-9BA3-D9D1-169BD7C4C437}"/>
              </a:ext>
            </a:extLst>
          </p:cNvPr>
          <p:cNvSpPr/>
          <p:nvPr/>
        </p:nvSpPr>
        <p:spPr>
          <a:xfrm rot="18000000">
            <a:off x="8647463" y="3207104"/>
            <a:ext cx="2047584" cy="2069211"/>
          </a:xfrm>
          <a:prstGeom prst="arc">
            <a:avLst>
              <a:gd name="adj1" fmla="val 17403499"/>
              <a:gd name="adj2" fmla="val 14256116"/>
            </a:avLst>
          </a:prstGeom>
          <a:ln w="15240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2A9C6B75-7EFD-EA5D-0C6D-064B6B756361}"/>
              </a:ext>
            </a:extLst>
          </p:cNvPr>
          <p:cNvSpPr/>
          <p:nvPr/>
        </p:nvSpPr>
        <p:spPr>
          <a:xfrm rot="7200000">
            <a:off x="1433128" y="3207104"/>
            <a:ext cx="2047584" cy="2069210"/>
          </a:xfrm>
          <a:prstGeom prst="arc">
            <a:avLst>
              <a:gd name="adj1" fmla="val 17403499"/>
              <a:gd name="adj2" fmla="val 14256116"/>
            </a:avLst>
          </a:prstGeom>
          <a:ln w="15240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E72B87-2937-34E6-FF5D-423549ADE0B8}"/>
                  </a:ext>
                </a:extLst>
              </p:cNvPr>
              <p:cNvSpPr txBox="1"/>
              <p:nvPr/>
            </p:nvSpPr>
            <p:spPr>
              <a:xfrm>
                <a:off x="0" y="18913"/>
                <a:ext cx="674588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6000" dirty="0"/>
                  <a:t>Rotation in </a:t>
                </a:r>
                <a14:m>
                  <m:oMath xmlns:m="http://schemas.openxmlformats.org/officeDocument/2006/math">
                    <m:r>
                      <a:rPr lang="en-CA" sz="6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CA" sz="6000" dirty="0"/>
                  <a:t>-plane: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E72B87-2937-34E6-FF5D-423549ADE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913"/>
                <a:ext cx="6745886" cy="1015663"/>
              </a:xfrm>
              <a:prstGeom prst="rect">
                <a:avLst/>
              </a:prstGeom>
              <a:blipFill>
                <a:blip r:embed="rId7"/>
                <a:stretch>
                  <a:fillRect l="-5420" t="-17964" r="-5420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c 7">
            <a:extLst>
              <a:ext uri="{FF2B5EF4-FFF2-40B4-BE49-F238E27FC236}">
                <a16:creationId xmlns:a16="http://schemas.microsoft.com/office/drawing/2014/main" id="{B1D784FF-24C5-6370-1FD2-9F3A3697AA5F}"/>
              </a:ext>
            </a:extLst>
          </p:cNvPr>
          <p:cNvSpPr/>
          <p:nvPr/>
        </p:nvSpPr>
        <p:spPr>
          <a:xfrm rot="18000000">
            <a:off x="8652378" y="3212019"/>
            <a:ext cx="2047584" cy="2069211"/>
          </a:xfrm>
          <a:prstGeom prst="arc">
            <a:avLst>
              <a:gd name="adj1" fmla="val 8962038"/>
              <a:gd name="adj2" fmla="val 14256116"/>
            </a:avLst>
          </a:prstGeom>
          <a:ln w="152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553005B9-9DD1-10A1-8BBD-51F4FD377EB6}"/>
              </a:ext>
            </a:extLst>
          </p:cNvPr>
          <p:cNvSpPr/>
          <p:nvPr/>
        </p:nvSpPr>
        <p:spPr>
          <a:xfrm rot="7200000">
            <a:off x="1438043" y="3212019"/>
            <a:ext cx="2047584" cy="2069210"/>
          </a:xfrm>
          <a:prstGeom prst="arc">
            <a:avLst>
              <a:gd name="adj1" fmla="val 8793832"/>
              <a:gd name="adj2" fmla="val 14256116"/>
            </a:avLst>
          </a:prstGeom>
          <a:ln w="152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915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77"/>
    </mc:Choice>
    <mc:Fallback xmlns="">
      <p:transition spd="slow" advTm="10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" grpId="0" animBg="1"/>
      <p:bldP spid="8" grpId="0" animBg="1"/>
      <p:bldP spid="9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C407A8-AEC8-9D2F-32D7-4BA77770BB76}"/>
                  </a:ext>
                </a:extLst>
              </p:cNvPr>
              <p:cNvSpPr txBox="1"/>
              <p:nvPr/>
            </p:nvSpPr>
            <p:spPr>
              <a:xfrm>
                <a:off x="1297880" y="150543"/>
                <a:ext cx="4221861" cy="1600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CA" sz="66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ED7D3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CA" sz="6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m:rPr>
                        <m:nor/>
                      </m:rPr>
                      <a:rPr kumimoji="0" lang="en-CA" sz="6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𝟙</m:t>
                    </m:r>
                    <m:f>
                      <m:fPr>
                        <m:ctrlPr>
                          <a:rPr kumimoji="0" lang="en-CA" sz="6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CA" sz="6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𝑡𝑟</m:t>
                        </m:r>
                        <m:d>
                          <m:dPr>
                            <m:ctrlPr>
                              <a:rPr kumimoji="0" lang="en-CA" sz="6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CA" sz="6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𝑀</m:t>
                            </m:r>
                          </m:e>
                        </m:d>
                      </m:num>
                      <m:den>
                        <m:r>
                          <a:rPr kumimoji="0" lang="en-CA" sz="6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4</m:t>
                        </m:r>
                      </m:den>
                    </m:f>
                  </m:oMath>
                </a14:m>
                <a:r>
                  <a:rPr kumimoji="0" lang="en-CA" sz="6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C407A8-AEC8-9D2F-32D7-4BA77770B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880" y="150543"/>
                <a:ext cx="4221861" cy="16005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054B4150-7EA7-6CDD-AF78-131026FA3260}"/>
              </a:ext>
            </a:extLst>
          </p:cNvPr>
          <p:cNvGrpSpPr/>
          <p:nvPr/>
        </p:nvGrpSpPr>
        <p:grpSpPr>
          <a:xfrm>
            <a:off x="5484043" y="103698"/>
            <a:ext cx="5470985" cy="1933222"/>
            <a:chOff x="5092200" y="103698"/>
            <a:chExt cx="5470985" cy="19332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5775873-6F89-F7E8-AA3F-287DDA0AB517}"/>
                    </a:ext>
                  </a:extLst>
                </p:cNvPr>
                <p:cNvSpPr txBox="1"/>
                <p:nvPr/>
              </p:nvSpPr>
              <p:spPr>
                <a:xfrm>
                  <a:off x="6096000" y="103698"/>
                  <a:ext cx="4467185" cy="19332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CA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CA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kumimoji="0" lang="en-CA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f>
                                            <m:fPr>
                                              <m:ctrlPr>
                                                <a:rPr kumimoji="0" lang="en-CA" sz="28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𝑡𝑟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kumimoji="0" lang="en-CA" sz="28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en-CA" sz="28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𝑀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kumimoji="0" lang="en-CA" sz="28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kumimoji="0" lang="en-CA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kumimoji="0" lang="en-CA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CA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𝑡𝑟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kumimoji="0" lang="en-CA" sz="28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en-CA" sz="28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𝑀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kumimoji="0" lang="en-CA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CA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kumimoji="0" lang="en-CA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CA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𝑡𝑟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kumimoji="0" lang="en-CA" sz="28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en-CA" sz="28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𝑀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kumimoji="0" lang="en-CA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kumimoji="0" lang="en-CA" sz="2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CA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𝑡𝑟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kumimoji="0" lang="en-CA" sz="28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en-CA" sz="28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𝑀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kumimoji="0" lang="en-CA" sz="2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kumimoji="0" lang="en-CA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5775873-6F89-F7E8-AA3F-287DDA0AB5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03698"/>
                  <a:ext cx="4467185" cy="193322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C128256-66DD-150A-9EA8-E0BFA221ECD1}"/>
                    </a:ext>
                  </a:extLst>
                </p:cNvPr>
                <p:cNvSpPr txBox="1"/>
                <p:nvPr/>
              </p:nvSpPr>
              <p:spPr>
                <a:xfrm>
                  <a:off x="5092200" y="562477"/>
                  <a:ext cx="1003800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→</m:t>
                        </m:r>
                      </m:oMath>
                    </m:oMathPara>
                  </a14:m>
                  <a:endPara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C128256-66DD-150A-9EA8-E0BFA221EC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200" y="562477"/>
                  <a:ext cx="1003800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2DB2A11F-B9D6-90CB-7907-018670B8BBE6}"/>
              </a:ext>
            </a:extLst>
          </p:cNvPr>
          <p:cNvSpPr/>
          <p:nvPr/>
        </p:nvSpPr>
        <p:spPr>
          <a:xfrm rot="1204849">
            <a:off x="6411140" y="663369"/>
            <a:ext cx="4485176" cy="781324"/>
          </a:xfrm>
          <a:prstGeom prst="flowChartTerminator">
            <a:avLst/>
          </a:pr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512BD4-374F-8165-5063-CEB74EB9450A}"/>
                  </a:ext>
                </a:extLst>
              </p:cNvPr>
              <p:cNvSpPr txBox="1"/>
              <p:nvPr/>
            </p:nvSpPr>
            <p:spPr>
              <a:xfrm>
                <a:off x="6186308" y="2816447"/>
                <a:ext cx="504305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𝑡𝑟</m:t>
                      </m:r>
                      <m:d>
                        <m:dPr>
                          <m:ctrlP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CA" sz="6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e>
                      </m:d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CA" sz="6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𝑡𝑟</m:t>
                      </m:r>
                      <m:d>
                        <m:dPr>
                          <m:ctrlP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512BD4-374F-8165-5063-CEB74EB94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308" y="2816447"/>
                <a:ext cx="5043055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702651-2D54-72FE-41A5-174A172F433F}"/>
                  </a:ext>
                </a:extLst>
              </p:cNvPr>
              <p:cNvSpPr txBox="1"/>
              <p:nvPr/>
            </p:nvSpPr>
            <p:spPr>
              <a:xfrm>
                <a:off x="478877" y="1901873"/>
                <a:ext cx="4720972" cy="120032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CA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CA" sz="7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CA" sz="7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Λ</m:t>
                          </m:r>
                        </m:e>
                        <m:sup>
                          <m:r>
                            <a:rPr kumimoji="0" lang="en-CA" sz="7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  <m:r>
                        <a:rPr kumimoji="0" lang="en-CA" sz="7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m:rPr>
                          <m:sty m:val="p"/>
                        </m:rPr>
                        <a:rPr kumimoji="0" lang="en-CA" sz="7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Λ</m:t>
                      </m:r>
                    </m:oMath>
                  </m:oMathPara>
                </a14:m>
                <a:endParaRPr kumimoji="0" lang="en-CA" sz="7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702651-2D54-72FE-41A5-174A172F4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7" y="1901873"/>
                <a:ext cx="4720972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3B750-B8DE-E03B-26C5-7584AEECD76F}"/>
              </a:ext>
            </a:extLst>
          </p:cNvPr>
          <p:cNvCxnSpPr>
            <a:cxnSpLocks/>
          </p:cNvCxnSpPr>
          <p:nvPr/>
        </p:nvCxnSpPr>
        <p:spPr>
          <a:xfrm>
            <a:off x="0" y="3874915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CBF971-921D-AD34-F5A4-CC86042D42EF}"/>
                  </a:ext>
                </a:extLst>
              </p:cNvPr>
              <p:cNvSpPr txBox="1"/>
              <p:nvPr/>
            </p:nvSpPr>
            <p:spPr>
              <a:xfrm>
                <a:off x="6474244" y="2003602"/>
                <a:ext cx="4480784" cy="955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CA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𝑇</m:t>
                            </m:r>
                          </m:e>
                          <m:sub>
                            <m:r>
                              <a:rPr kumimoji="0" lang="en-CA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  <m:r>
                              <a:rPr kumimoji="0" lang="en-CA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𝜇</m:t>
                            </m:r>
                          </m:sub>
                          <m:sup>
                            <m:r>
                              <a:rPr kumimoji="0" lang="en-CA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𝜇</m:t>
                            </m:r>
                          </m:sup>
                        </m:sSubSup>
                      </m:e>
                    </m:nary>
                    <m:r>
                      <a:rPr kumimoji="0" lang="en-CA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𝑀</m:t>
                            </m:r>
                          </m:e>
                          <m:sub>
                            <m: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  <m: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𝜇</m:t>
                            </m:r>
                          </m:sub>
                          <m:sup>
                            <m: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𝜇</m:t>
                            </m:r>
                          </m:sup>
                        </m:sSubSup>
                      </m:e>
                    </m:nary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CBF971-921D-AD34-F5A4-CC86042D4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244" y="2003602"/>
                <a:ext cx="4480784" cy="9555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31713F-EB8B-3C62-C4BC-892DE26066D3}"/>
                  </a:ext>
                </a:extLst>
              </p:cNvPr>
              <p:cNvSpPr txBox="1"/>
              <p:nvPr/>
            </p:nvSpPr>
            <p:spPr>
              <a:xfrm>
                <a:off x="478877" y="4107279"/>
                <a:ext cx="5374390" cy="193899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4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r>
                        <a:rPr kumimoji="0" lang="en-CA" sz="6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D7D3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CA" sz="6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4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d>
                        <m:dPr>
                          <m:ctrlP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CA" sz="6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CA" sz="6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Λ</m:t>
                              </m:r>
                            </m:e>
                            <m:sup>
                              <m:r>
                                <a:rPr kumimoji="0" lang="en-CA" sz="6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sup>
                          </m:sSup>
                          <m:r>
                            <a:rPr kumimoji="0" lang="en-CA" sz="6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  <m:r>
                            <m:rPr>
                              <m:sty m:val="p"/>
                            </m:rPr>
                            <a:rPr kumimoji="0" lang="en-CA" sz="6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kumimoji="0" lang="en-CA" sz="6000" b="0" i="1" u="none" strike="noStrike" kern="1200" cap="none" spc="0" normalizeH="0" baseline="0" noProof="0" dirty="0">
                  <a:ln>
                    <a:noFill/>
                  </a:ln>
                  <a:solidFill>
                    <a:srgbClr val="007434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r>
                        <a:rPr kumimoji="0" lang="en-CA" sz="6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CA" sz="6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Λ</m:t>
                          </m:r>
                        </m:e>
                        <m:sup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4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  <m:r>
                            <a:rPr kumimoji="0" lang="en-CA" sz="6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D7D3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e>
                      </m:d>
                      <m:r>
                        <m:rPr>
                          <m:sty m:val="p"/>
                        </m:rPr>
                        <a:rPr kumimoji="0" lang="en-CA" sz="6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Λ</m:t>
                      </m:r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31713F-EB8B-3C62-C4BC-892DE2606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77" y="4107279"/>
                <a:ext cx="5374390" cy="1938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122146-7B5D-E516-4E2E-76DFB7BA2BDA}"/>
                  </a:ext>
                </a:extLst>
              </p:cNvPr>
              <p:cNvSpPr txBox="1"/>
              <p:nvPr/>
            </p:nvSpPr>
            <p:spPr>
              <a:xfrm>
                <a:off x="7028858" y="5076775"/>
                <a:ext cx="3926170" cy="163121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CA" sz="5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4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r>
                        <a:rPr kumimoji="0" lang="en-CA" sz="5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CA" sz="5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CA" sz="5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Λ</m:t>
                          </m:r>
                        </m:e>
                        <m:sup>
                          <m:r>
                            <a:rPr kumimoji="0" lang="en-CA" sz="5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CA" sz="5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4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r>
                        <m:rPr>
                          <m:sty m:val="p"/>
                        </m:rPr>
                        <a:rPr kumimoji="0" lang="en-CA" sz="5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Λ</m:t>
                      </m:r>
                    </m:oMath>
                  </m:oMathPara>
                </a14:m>
                <a:endParaRPr kumimoji="0" lang="en-CA" sz="5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CA" sz="5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CA" sz="5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Λ</m:t>
                          </m:r>
                        </m:e>
                        <m:sup>
                          <m:r>
                            <a:rPr kumimoji="0" lang="en-CA" sz="5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CA" sz="5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4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r>
                        <a:rPr kumimoji="0" lang="en-CA" sz="5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CA" sz="5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4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𝑔</m:t>
                      </m:r>
                      <m:sSup>
                        <m:sSupPr>
                          <m:ctrlPr>
                            <a:rPr kumimoji="0" lang="en-CA" sz="5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4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CA" sz="5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Λ</m:t>
                          </m:r>
                        </m:e>
                        <m:sup>
                          <m:r>
                            <a:rPr kumimoji="0" lang="en-CA" sz="5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0" lang="en-CA" sz="5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122146-7B5D-E516-4E2E-76DFB7BA2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858" y="5076775"/>
                <a:ext cx="3926170" cy="16312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424CC8-3483-19BC-DD11-C16698E9EAEE}"/>
                  </a:ext>
                </a:extLst>
              </p:cNvPr>
              <p:cNvSpPr txBox="1"/>
              <p:nvPr/>
            </p:nvSpPr>
            <p:spPr>
              <a:xfrm>
                <a:off x="6800257" y="3902774"/>
                <a:ext cx="4755119" cy="1089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851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851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e>
                        <m:sub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851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𝜇𝜈</m:t>
                          </m:r>
                        </m:sub>
                      </m:sSub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4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4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e>
                        <m:sub>
                          <m: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4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𝛼𝜇</m:t>
                          </m:r>
                        </m:sub>
                      </m:sSub>
                      <m:sSubSup>
                        <m:sSubSupPr>
                          <m:ctrlP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e>
                        <m:sub>
                          <m: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 </m:t>
                          </m:r>
                          <m: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𝜈</m:t>
                          </m:r>
                        </m:sub>
                        <m:sup>
                          <m: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𝛼</m:t>
                          </m:r>
                        </m:sup>
                      </m:sSubSup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424CC8-3483-19BC-DD11-C16698E9E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257" y="3902774"/>
                <a:ext cx="4755119" cy="108991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274AE71-D557-A740-AD30-A19713181CA4}"/>
              </a:ext>
            </a:extLst>
          </p:cNvPr>
          <p:cNvSpPr txBox="1"/>
          <p:nvPr/>
        </p:nvSpPr>
        <p:spPr>
          <a:xfrm>
            <a:off x="478877" y="3034283"/>
            <a:ext cx="1997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(scalar)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CD3C05-842C-D6B3-FB43-27D3B2660F40}"/>
              </a:ext>
            </a:extLst>
          </p:cNvPr>
          <p:cNvSpPr txBox="1"/>
          <p:nvPr/>
        </p:nvSpPr>
        <p:spPr>
          <a:xfrm>
            <a:off x="478877" y="6027003"/>
            <a:ext cx="1997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(scalar)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686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59"/>
    </mc:Choice>
    <mc:Fallback xmlns="">
      <p:transition spd="slow" advTm="47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2" grpId="0"/>
      <p:bldP spid="13" grpId="0" build="p" animBg="1"/>
      <p:bldP spid="15" grpId="0" animBg="1"/>
      <p:bldP spid="17" grpId="0"/>
      <p:bldP spid="18" grpId="0"/>
      <p:bldP spid="19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45203B-9E19-401E-114B-B23FC1F06282}"/>
                  </a:ext>
                </a:extLst>
              </p:cNvPr>
              <p:cNvSpPr txBox="1"/>
              <p:nvPr/>
            </p:nvSpPr>
            <p:spPr>
              <a:xfrm>
                <a:off x="3791266" y="67683"/>
                <a:ext cx="4609467" cy="1986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00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20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30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01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02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32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03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13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200" i="1">
                                                  <a:latin typeface="Cambria Math" panose="020405030504060302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45203B-9E19-401E-114B-B23FC1F06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266" y="67683"/>
                <a:ext cx="4609467" cy="19865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D8B4F4-2F5B-A481-77BD-2647FC4E5BC4}"/>
                  </a:ext>
                </a:extLst>
              </p:cNvPr>
              <p:cNvSpPr txBox="1"/>
              <p:nvPr/>
            </p:nvSpPr>
            <p:spPr>
              <a:xfrm>
                <a:off x="6612583" y="4918645"/>
                <a:ext cx="3576300" cy="1692771"/>
              </a:xfrm>
              <a:prstGeom prst="rect">
                <a:avLst/>
              </a:prstGeom>
              <a:noFill/>
              <a:ln w="57150">
                <a:solidFill>
                  <a:srgbClr val="FF66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6000" dirty="0"/>
                  <a:t>Trace </a:t>
                </a:r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7434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CA" sz="6000">
                        <a:solidFill>
                          <a:srgbClr val="ED7D3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CA" sz="6000" dirty="0"/>
              </a:p>
              <a:p>
                <a:pPr algn="ctr"/>
                <a:r>
                  <a:rPr lang="en-CA" sz="4400" dirty="0"/>
                  <a:t>(1 component)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D8B4F4-2F5B-A481-77BD-2647FC4E5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583" y="4918645"/>
                <a:ext cx="3576300" cy="1692771"/>
              </a:xfrm>
              <a:prstGeom prst="rect">
                <a:avLst/>
              </a:prstGeom>
              <a:blipFill>
                <a:blip r:embed="rId5"/>
                <a:stretch>
                  <a:fillRect l="-5882" t="-9408" r="-5714" b="-13937"/>
                </a:stretch>
              </a:blipFill>
              <a:ln w="57150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3A99BD-CD98-7D08-9765-654CCF7F62B2}"/>
                  </a:ext>
                </a:extLst>
              </p:cNvPr>
              <p:cNvSpPr txBox="1"/>
              <p:nvPr/>
            </p:nvSpPr>
            <p:spPr>
              <a:xfrm>
                <a:off x="1962531" y="4826311"/>
                <a:ext cx="3698641" cy="1877437"/>
              </a:xfrm>
              <a:prstGeom prst="rect">
                <a:avLst/>
              </a:prstGeom>
              <a:noFill/>
              <a:ln w="57150">
                <a:solidFill>
                  <a:srgbClr val="7030A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4000" dirty="0"/>
                  <a:t>Symmetric</a:t>
                </a:r>
              </a:p>
              <a:p>
                <a:pPr algn="ctr"/>
                <a:r>
                  <a:rPr lang="en-CA" sz="4000" dirty="0"/>
                  <a:t>Traceless </a:t>
                </a:r>
                <a14:m>
                  <m:oMath xmlns:m="http://schemas.openxmlformats.org/officeDocument/2006/math">
                    <m:r>
                      <a:rPr lang="en-CA" sz="40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sz="4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4000" i="1">
                        <a:solidFill>
                          <a:srgbClr val="007434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CA" sz="4000">
                        <a:solidFill>
                          <a:srgbClr val="ED7D3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CA" sz="4000" dirty="0"/>
              </a:p>
              <a:p>
                <a:pPr algn="ctr"/>
                <a:r>
                  <a:rPr lang="en-CA" sz="3600" dirty="0"/>
                  <a:t>(9 components)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3A99BD-CD98-7D08-9765-654CCF7F6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531" y="4826311"/>
                <a:ext cx="3698641" cy="1877437"/>
              </a:xfrm>
              <a:prstGeom prst="rect">
                <a:avLst/>
              </a:prstGeom>
              <a:blipFill>
                <a:blip r:embed="rId6"/>
                <a:stretch>
                  <a:fillRect l="-4545" t="-4416" b="-9464"/>
                </a:stretch>
              </a:blipFill>
              <a:ln w="571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5EE50C-0400-9AB1-48DD-DC822803CF42}"/>
                  </a:ext>
                </a:extLst>
              </p:cNvPr>
              <p:cNvSpPr txBox="1"/>
              <p:nvPr/>
            </p:nvSpPr>
            <p:spPr>
              <a:xfrm>
                <a:off x="362172" y="53509"/>
                <a:ext cx="2925530" cy="2006960"/>
              </a:xfrm>
              <a:prstGeom prst="rect">
                <a:avLst/>
              </a:prstGeom>
              <a:noFill/>
              <a:ln w="571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3600" dirty="0"/>
                  <a:t>Symmetric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28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CA" sz="2800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3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5EE50C-0400-9AB1-48DD-DC822803C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72" y="53509"/>
                <a:ext cx="2925530" cy="2006960"/>
              </a:xfrm>
              <a:prstGeom prst="rect">
                <a:avLst/>
              </a:prstGeom>
              <a:blipFill>
                <a:blip r:embed="rId7"/>
                <a:stretch>
                  <a:fillRect t="-3550"/>
                </a:stretch>
              </a:blipFill>
              <a:ln w="571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2EBF52-D8D9-74AF-8B2B-1D3DDEA2F473}"/>
                  </a:ext>
                </a:extLst>
              </p:cNvPr>
              <p:cNvSpPr txBox="1"/>
              <p:nvPr/>
            </p:nvSpPr>
            <p:spPr>
              <a:xfrm>
                <a:off x="8880717" y="136448"/>
                <a:ext cx="3050608" cy="180870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3600" dirty="0"/>
                  <a:t>Anti-symmetric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CA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2EBF52-D8D9-74AF-8B2B-1D3DDEA2F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717" y="136448"/>
                <a:ext cx="3050608" cy="1808700"/>
              </a:xfrm>
              <a:prstGeom prst="rect">
                <a:avLst/>
              </a:prstGeom>
              <a:blipFill>
                <a:blip r:embed="rId8"/>
                <a:stretch>
                  <a:fillRect l="-4912" t="-3595" r="-4322"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B12D4424-5CF8-2717-9C18-99E3CA1B08B8}"/>
              </a:ext>
            </a:extLst>
          </p:cNvPr>
          <p:cNvGrpSpPr/>
          <p:nvPr/>
        </p:nvGrpSpPr>
        <p:grpSpPr>
          <a:xfrm>
            <a:off x="1494110" y="1496279"/>
            <a:ext cx="3835001" cy="2862165"/>
            <a:chOff x="1494110" y="1496279"/>
            <a:chExt cx="3835001" cy="28621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6C6D8C8-7656-ADA3-724E-13F03162BE0B}"/>
                    </a:ext>
                  </a:extLst>
                </p:cNvPr>
                <p:cNvSpPr txBox="1"/>
                <p:nvPr/>
              </p:nvSpPr>
              <p:spPr>
                <a:xfrm>
                  <a:off x="1494110" y="2141042"/>
                  <a:ext cx="3192156" cy="22174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36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36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36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6C6D8C8-7656-ADA3-724E-13F03162BE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4110" y="2141042"/>
                  <a:ext cx="3192156" cy="221740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8189392C-B777-7AA4-B2E4-9A2BF91BD1FC}"/>
                </a:ext>
              </a:extLst>
            </p:cNvPr>
            <p:cNvSpPr/>
            <p:nvPr/>
          </p:nvSpPr>
          <p:spPr>
            <a:xfrm flipV="1">
              <a:off x="3930107" y="1496279"/>
              <a:ext cx="1399004" cy="1399004"/>
            </a:xfrm>
            <a:prstGeom prst="arc">
              <a:avLst>
                <a:gd name="adj1" fmla="val 15802328"/>
                <a:gd name="adj2" fmla="val 9404"/>
              </a:avLst>
            </a:prstGeom>
            <a:ln w="762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C0EA4D3-FAD5-D40E-B630-201206EF0BC6}"/>
              </a:ext>
            </a:extLst>
          </p:cNvPr>
          <p:cNvGrpSpPr/>
          <p:nvPr/>
        </p:nvGrpSpPr>
        <p:grpSpPr>
          <a:xfrm>
            <a:off x="5462813" y="1496279"/>
            <a:ext cx="5729322" cy="2862165"/>
            <a:chOff x="5462813" y="1496279"/>
            <a:chExt cx="5729322" cy="28621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8044C86-D0E5-D1BE-C664-7ABFEFD416A5}"/>
                    </a:ext>
                  </a:extLst>
                </p:cNvPr>
                <p:cNvSpPr txBox="1"/>
                <p:nvPr/>
              </p:nvSpPr>
              <p:spPr>
                <a:xfrm>
                  <a:off x="6959373" y="2128153"/>
                  <a:ext cx="4232762" cy="22302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360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360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360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𝜂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8044C86-D0E5-D1BE-C664-7ABFEFD416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73" y="2128153"/>
                  <a:ext cx="4232762" cy="223029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38865C5-AED0-52F3-43CE-B049F7BE7996}"/>
                    </a:ext>
                  </a:extLst>
                </p:cNvPr>
                <p:cNvSpPr txBox="1"/>
                <p:nvPr/>
              </p:nvSpPr>
              <p:spPr>
                <a:xfrm>
                  <a:off x="5462813" y="2854176"/>
                  <a:ext cx="934871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38865C5-AED0-52F3-43CE-B049F7BE7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2813" y="2854176"/>
                  <a:ext cx="934871" cy="10156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06ECF6AE-F8E4-C14B-F2A3-1243A422259D}"/>
                </a:ext>
              </a:extLst>
            </p:cNvPr>
            <p:cNvSpPr/>
            <p:nvPr/>
          </p:nvSpPr>
          <p:spPr>
            <a:xfrm flipH="1" flipV="1">
              <a:off x="6277717" y="1496279"/>
              <a:ext cx="1399004" cy="1399004"/>
            </a:xfrm>
            <a:prstGeom prst="arc">
              <a:avLst>
                <a:gd name="adj1" fmla="val 15802328"/>
                <a:gd name="adj2" fmla="val 9404"/>
              </a:avLst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E1393D7-C88B-BDE7-B421-B93599B33E7A}"/>
              </a:ext>
            </a:extLst>
          </p:cNvPr>
          <p:cNvCxnSpPr>
            <a:cxnSpLocks/>
          </p:cNvCxnSpPr>
          <p:nvPr/>
        </p:nvCxnSpPr>
        <p:spPr>
          <a:xfrm>
            <a:off x="0" y="4419399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A5FFA7-37DB-E893-80F6-4468CEB4F0EF}"/>
              </a:ext>
            </a:extLst>
          </p:cNvPr>
          <p:cNvCxnSpPr>
            <a:cxnSpLocks/>
          </p:cNvCxnSpPr>
          <p:nvPr/>
        </p:nvCxnSpPr>
        <p:spPr>
          <a:xfrm>
            <a:off x="3044468" y="4206277"/>
            <a:ext cx="0" cy="54352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7D35669-2F52-7FE8-5936-BFBF90E8BACB}"/>
              </a:ext>
            </a:extLst>
          </p:cNvPr>
          <p:cNvCxnSpPr>
            <a:cxnSpLocks/>
          </p:cNvCxnSpPr>
          <p:nvPr/>
        </p:nvCxnSpPr>
        <p:spPr>
          <a:xfrm>
            <a:off x="4579234" y="4255962"/>
            <a:ext cx="1867849" cy="623132"/>
          </a:xfrm>
          <a:prstGeom prst="straightConnector1">
            <a:avLst/>
          </a:prstGeom>
          <a:ln w="7620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E14538B-C708-A3B7-70E8-3FCC39658340}"/>
              </a:ext>
            </a:extLst>
          </p:cNvPr>
          <p:cNvGrpSpPr/>
          <p:nvPr/>
        </p:nvGrpSpPr>
        <p:grpSpPr>
          <a:xfrm>
            <a:off x="0" y="4465124"/>
            <a:ext cx="2003117" cy="2423356"/>
            <a:chOff x="0" y="4465124"/>
            <a:chExt cx="2003117" cy="24233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D7E0AF-CD3B-52F7-F255-30E594785EB3}"/>
                    </a:ext>
                  </a:extLst>
                </p:cNvPr>
                <p:cNvSpPr txBox="1"/>
                <p:nvPr/>
              </p:nvSpPr>
              <p:spPr>
                <a:xfrm>
                  <a:off x="1" y="5872817"/>
                  <a:ext cx="2003116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a14:m>
                  <a:r>
                    <a:rPr lang="en-CA" sz="6000" dirty="0"/>
                    <a:t> 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D7E0AF-CD3B-52F7-F255-30E594785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5872817"/>
                  <a:ext cx="2003116" cy="10156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38AC075-B030-6E5E-945B-922793E2975C}"/>
                    </a:ext>
                  </a:extLst>
                </p:cNvPr>
                <p:cNvSpPr txBox="1"/>
                <p:nvPr/>
              </p:nvSpPr>
              <p:spPr>
                <a:xfrm>
                  <a:off x="0" y="4465124"/>
                  <a:ext cx="2003116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3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CA" sz="3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CA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CA" sz="3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CA" sz="3200" dirty="0"/>
                </a:p>
                <a:p>
                  <a:pPr algn="ctr"/>
                  <a:r>
                    <a:rPr lang="en-CA" sz="3200" dirty="0"/>
                    <a:t>Lorentz irrep:  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38AC075-B030-6E5E-945B-922793E297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4465124"/>
                  <a:ext cx="2003116" cy="1569660"/>
                </a:xfrm>
                <a:prstGeom prst="rect">
                  <a:avLst/>
                </a:prstGeom>
                <a:blipFill>
                  <a:blip r:embed="rId13"/>
                  <a:stretch>
                    <a:fillRect b="-1162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2897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458">
        <p:fade/>
      </p:transition>
    </mc:Choice>
    <mc:Fallback xmlns="">
      <p:transition spd="med" advTm="414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7BFD953-A7CA-DE77-3A52-E9FE018965DF}"/>
              </a:ext>
            </a:extLst>
          </p:cNvPr>
          <p:cNvCxnSpPr>
            <a:cxnSpLocks/>
          </p:cNvCxnSpPr>
          <p:nvPr/>
        </p:nvCxnSpPr>
        <p:spPr>
          <a:xfrm>
            <a:off x="11675" y="4467987"/>
            <a:ext cx="12180325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06455DD-F4DF-BAA1-CE1F-7C874D864A29}"/>
              </a:ext>
            </a:extLst>
          </p:cNvPr>
          <p:cNvSpPr txBox="1"/>
          <p:nvPr/>
        </p:nvSpPr>
        <p:spPr>
          <a:xfrm>
            <a:off x="165811" y="82636"/>
            <a:ext cx="2291012" cy="175432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CA" sz="5400" dirty="0"/>
              <a:t>Rank-2 </a:t>
            </a:r>
          </a:p>
          <a:p>
            <a:pPr algn="ctr"/>
            <a:r>
              <a:rPr lang="en-CA" sz="5400" dirty="0"/>
              <a:t>Tensor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68D0C-6831-EB23-EC0A-AA957A9891D1}"/>
              </a:ext>
            </a:extLst>
          </p:cNvPr>
          <p:cNvSpPr txBox="1"/>
          <p:nvPr/>
        </p:nvSpPr>
        <p:spPr>
          <a:xfrm>
            <a:off x="9851426" y="224333"/>
            <a:ext cx="2174763" cy="1200329"/>
          </a:xfrm>
          <a:prstGeom prst="rect">
            <a:avLst/>
          </a:prstGeom>
          <a:noFill/>
          <a:ln w="57150"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CA" sz="7200" dirty="0"/>
              <a:t>Trace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105B50-E16C-F15E-5B7F-784B784FD386}"/>
              </a:ext>
            </a:extLst>
          </p:cNvPr>
          <p:cNvSpPr txBox="1"/>
          <p:nvPr/>
        </p:nvSpPr>
        <p:spPr>
          <a:xfrm>
            <a:off x="2808985" y="101223"/>
            <a:ext cx="2625782" cy="144655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CA" sz="4400" dirty="0"/>
              <a:t>Symmetric</a:t>
            </a:r>
          </a:p>
          <a:p>
            <a:pPr algn="ctr"/>
            <a:r>
              <a:rPr lang="en-CA" sz="4400" dirty="0"/>
              <a:t>Traceless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4FDB03-861E-5BE4-5A42-BAEAE7DF0564}"/>
              </a:ext>
            </a:extLst>
          </p:cNvPr>
          <p:cNvSpPr txBox="1"/>
          <p:nvPr/>
        </p:nvSpPr>
        <p:spPr>
          <a:xfrm>
            <a:off x="6333561" y="145083"/>
            <a:ext cx="2619071" cy="14465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Anti-</a:t>
            </a:r>
          </a:p>
          <a:p>
            <a:pPr algn="ctr"/>
            <a:r>
              <a:rPr lang="en-CA" sz="4400" dirty="0"/>
              <a:t>Symmetric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84E063-A378-C8C6-936E-5210EC56DDAA}"/>
                  </a:ext>
                </a:extLst>
              </p:cNvPr>
              <p:cNvSpPr txBox="1"/>
              <p:nvPr/>
            </p:nvSpPr>
            <p:spPr>
              <a:xfrm>
                <a:off x="-81445" y="1647769"/>
                <a:ext cx="12106391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  =  </m:t>
                      </m:r>
                      <m:r>
                        <a:rPr lang="en-CA" sz="9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𝒮</m:t>
                      </m:r>
                      <m:r>
                        <a:rPr lang="en-CA" sz="9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9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9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9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𝒜</m:t>
                      </m:r>
                      <m:r>
                        <a:rPr lang="en-CA" sz="9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9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9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96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𝒯</m:t>
                      </m:r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84E063-A378-C8C6-936E-5210EC56D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1445" y="1647769"/>
                <a:ext cx="12106391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086751D-DAB0-38E6-5B9F-5FEE6DD2F0E7}"/>
              </a:ext>
            </a:extLst>
          </p:cNvPr>
          <p:cNvGrpSpPr/>
          <p:nvPr/>
        </p:nvGrpSpPr>
        <p:grpSpPr>
          <a:xfrm>
            <a:off x="6001162" y="4282440"/>
            <a:ext cx="3850862" cy="2175928"/>
            <a:chOff x="2855193" y="4266622"/>
            <a:chExt cx="3850862" cy="21759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531BDBD-3226-90A5-9E15-6E8CF4C6E264}"/>
                    </a:ext>
                  </a:extLst>
                </p:cNvPr>
                <p:cNvSpPr txBox="1"/>
                <p:nvPr/>
              </p:nvSpPr>
              <p:spPr>
                <a:xfrm>
                  <a:off x="2855193" y="5611553"/>
                  <a:ext cx="385086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531BDBD-3226-90A5-9E15-6E8CF4C6E2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5193" y="5611553"/>
                  <a:ext cx="3850862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F26C610-FE82-CC62-ABF8-D1F11EFAF7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1433" y="4266622"/>
              <a:ext cx="0" cy="1393069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4836DCD-6040-FAE5-0A42-E5DF8A1D73A8}"/>
              </a:ext>
            </a:extLst>
          </p:cNvPr>
          <p:cNvGrpSpPr/>
          <p:nvPr/>
        </p:nvGrpSpPr>
        <p:grpSpPr>
          <a:xfrm>
            <a:off x="3367833" y="4282440"/>
            <a:ext cx="2371419" cy="2344183"/>
            <a:chOff x="6836890" y="4251960"/>
            <a:chExt cx="2371419" cy="23441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417685B-D641-0B41-B017-2622E7F1280F}"/>
                    </a:ext>
                  </a:extLst>
                </p:cNvPr>
                <p:cNvSpPr txBox="1"/>
                <p:nvPr/>
              </p:nvSpPr>
              <p:spPr>
                <a:xfrm>
                  <a:off x="6836890" y="5395814"/>
                  <a:ext cx="2371419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a14:m>
                  <a:r>
                    <a:rPr lang="en-CA" sz="7200" dirty="0"/>
                    <a:t> 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417685B-D641-0B41-B017-2622E7F1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6890" y="5395814"/>
                  <a:ext cx="2371419" cy="120032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CA4546A-8F08-A251-2805-59CC737260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3715" y="4251960"/>
              <a:ext cx="0" cy="1377829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099BFAB-4164-E045-CB25-F7F7ED694DA5}"/>
              </a:ext>
            </a:extLst>
          </p:cNvPr>
          <p:cNvGrpSpPr/>
          <p:nvPr/>
        </p:nvGrpSpPr>
        <p:grpSpPr>
          <a:xfrm>
            <a:off x="10197703" y="4282440"/>
            <a:ext cx="2102522" cy="2335524"/>
            <a:chOff x="10100332" y="4221480"/>
            <a:chExt cx="2102522" cy="23355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5CDDF9A-FAF8-A636-1BD4-A99C9B2BBC57}"/>
                    </a:ext>
                  </a:extLst>
                </p:cNvPr>
                <p:cNvSpPr txBox="1"/>
                <p:nvPr/>
              </p:nvSpPr>
              <p:spPr>
                <a:xfrm>
                  <a:off x="10100332" y="5356675"/>
                  <a:ext cx="210252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a14:m>
                  <a:r>
                    <a:rPr lang="en-CA" sz="7200" dirty="0"/>
                    <a:t> 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5CDDF9A-FAF8-A636-1BD4-A99C9B2BBC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0332" y="5356675"/>
                  <a:ext cx="2102522" cy="12003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5C07A1A-1EEF-B065-C07F-6FFAF9973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1593" y="4221480"/>
              <a:ext cx="24202" cy="1422971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CDD5D4-042B-2339-3FD0-600378FC4C20}"/>
                  </a:ext>
                </a:extLst>
              </p:cNvPr>
              <p:cNvSpPr txBox="1"/>
              <p:nvPr/>
            </p:nvSpPr>
            <p:spPr>
              <a:xfrm>
                <a:off x="-27936" y="3005208"/>
                <a:ext cx="11999374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9600" b="1" i="1" smtClean="0">
                          <a:latin typeface="Cambria Math" panose="02040503050406030204" pitchFamily="18" charset="0"/>
                        </a:rPr>
                        <m:t>𝟏𝟔</m:t>
                      </m:r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 =  </m:t>
                      </m:r>
                      <m:r>
                        <a:rPr lang="en-CA" sz="9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CA" sz="9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9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⊕  </m:t>
                      </m:r>
                      <m:r>
                        <a:rPr lang="en-CA" sz="9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CA" sz="9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9600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9600" b="1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CA" sz="96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CDD5D4-042B-2339-3FD0-600378FC4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936" y="3005208"/>
                <a:ext cx="11999374" cy="15696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4569B436-329B-ABA1-CEF8-32FC025C6727}"/>
              </a:ext>
            </a:extLst>
          </p:cNvPr>
          <p:cNvSpPr txBox="1"/>
          <p:nvPr/>
        </p:nvSpPr>
        <p:spPr>
          <a:xfrm>
            <a:off x="-27943" y="2962683"/>
            <a:ext cx="21402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dirty="0"/>
              <a:t>Rep. dimensions: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802774-0DE3-2A68-D32C-219B8B7BB48B}"/>
                  </a:ext>
                </a:extLst>
              </p:cNvPr>
              <p:cNvSpPr txBox="1"/>
              <p:nvPr/>
            </p:nvSpPr>
            <p:spPr>
              <a:xfrm>
                <a:off x="5363870" y="5627371"/>
                <a:ext cx="93647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CA" sz="4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802774-0DE3-2A68-D32C-219B8B7BB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870" y="5627371"/>
                <a:ext cx="9364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3EC7CC-2C83-B488-506A-FC69F97EB230}"/>
                  </a:ext>
                </a:extLst>
              </p:cNvPr>
              <p:cNvSpPr txBox="1"/>
              <p:nvPr/>
            </p:nvSpPr>
            <p:spPr>
              <a:xfrm>
                <a:off x="9573123" y="5627371"/>
                <a:ext cx="93647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CA" sz="4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3EC7CC-2C83-B488-506A-FC69F97EB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123" y="5627371"/>
                <a:ext cx="93647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436F2B-8BCB-3D9B-AB92-B03351247557}"/>
                  </a:ext>
                </a:extLst>
              </p:cNvPr>
              <p:cNvSpPr txBox="1"/>
              <p:nvPr/>
            </p:nvSpPr>
            <p:spPr>
              <a:xfrm>
                <a:off x="2368576" y="5344687"/>
                <a:ext cx="130957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80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436F2B-8BCB-3D9B-AB92-B03351247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576" y="5344687"/>
                <a:ext cx="1309574" cy="13234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C056D6B9-0D34-8947-35EF-BA11D0EEFF30}"/>
              </a:ext>
            </a:extLst>
          </p:cNvPr>
          <p:cNvGrpSpPr/>
          <p:nvPr/>
        </p:nvGrpSpPr>
        <p:grpSpPr>
          <a:xfrm>
            <a:off x="806554" y="5153549"/>
            <a:ext cx="1990993" cy="1716914"/>
            <a:chOff x="760690" y="4955868"/>
            <a:chExt cx="1990993" cy="17169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C297FAD-582A-CDBB-5B35-C77AD9769752}"/>
                    </a:ext>
                  </a:extLst>
                </p:cNvPr>
                <p:cNvSpPr txBox="1"/>
                <p:nvPr/>
              </p:nvSpPr>
              <p:spPr>
                <a:xfrm>
                  <a:off x="760690" y="4955868"/>
                  <a:ext cx="1990993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CA" sz="4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½</m:t>
                            </m:r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½</m:t>
                            </m:r>
                          </m:e>
                        </m:d>
                      </m:oMath>
                    </m:oMathPara>
                  </a14:m>
                  <a:endParaRPr lang="en-CA" sz="4400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C297FAD-582A-CDBB-5B35-C77AD97697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690" y="4955868"/>
                  <a:ext cx="1990993" cy="76944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D3E503-DDE6-F28A-23D4-B77F7A48C853}"/>
                    </a:ext>
                  </a:extLst>
                </p:cNvPr>
                <p:cNvSpPr txBox="1"/>
                <p:nvPr/>
              </p:nvSpPr>
              <p:spPr>
                <a:xfrm>
                  <a:off x="1301061" y="5478595"/>
                  <a:ext cx="870751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</m:oMath>
                    </m:oMathPara>
                  </a14:m>
                  <a:endParaRPr lang="en-CA" sz="44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D3E503-DDE6-F28A-23D4-B77F7A48C8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1061" y="5478595"/>
                  <a:ext cx="870751" cy="76944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FECC99A-E9D4-A99A-DBCA-C15F2721CE40}"/>
                    </a:ext>
                  </a:extLst>
                </p:cNvPr>
                <p:cNvSpPr txBox="1"/>
                <p:nvPr/>
              </p:nvSpPr>
              <p:spPr>
                <a:xfrm>
                  <a:off x="760690" y="5903341"/>
                  <a:ext cx="1990993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CA" sz="4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½</m:t>
                            </m:r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½</m:t>
                            </m:r>
                          </m:e>
                        </m:d>
                      </m:oMath>
                    </m:oMathPara>
                  </a14:m>
                  <a:endParaRPr lang="en-CA" sz="4400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FECC99A-E9D4-A99A-DBCA-C15F2721C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690" y="5903341"/>
                  <a:ext cx="1990993" cy="7694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B5089F-EFC0-1C7E-A85D-565EA6C36FC6}"/>
              </a:ext>
            </a:extLst>
          </p:cNvPr>
          <p:cNvGrpSpPr/>
          <p:nvPr/>
        </p:nvGrpSpPr>
        <p:grpSpPr>
          <a:xfrm>
            <a:off x="-41833" y="4463576"/>
            <a:ext cx="3201418" cy="707886"/>
            <a:chOff x="-11353" y="4499136"/>
            <a:chExt cx="3201418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3A3846F-8E9A-0098-5133-6AF65B86CC61}"/>
                    </a:ext>
                  </a:extLst>
                </p:cNvPr>
                <p:cNvSpPr txBox="1"/>
                <p:nvPr/>
              </p:nvSpPr>
              <p:spPr>
                <a:xfrm>
                  <a:off x="11675" y="4499136"/>
                  <a:ext cx="317839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CA" sz="4000" dirty="0"/>
                    <a:t> irreps: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3A3846F-8E9A-0098-5133-6AF65B86CC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75" y="4499136"/>
                  <a:ext cx="3178390" cy="707886"/>
                </a:xfrm>
                <a:prstGeom prst="rect">
                  <a:avLst/>
                </a:prstGeom>
                <a:blipFill>
                  <a:blip r:embed="rId15"/>
                  <a:stretch>
                    <a:fillRect t="-15517" r="-3071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655CC47-D6AD-52D3-E41D-87B38551D52A}"/>
                </a:ext>
              </a:extLst>
            </p:cNvPr>
            <p:cNvSpPr/>
            <p:nvPr/>
          </p:nvSpPr>
          <p:spPr>
            <a:xfrm>
              <a:off x="-11353" y="4578063"/>
              <a:ext cx="3201418" cy="61250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28086E4-1C86-F49A-3C27-012D136E6889}"/>
              </a:ext>
            </a:extLst>
          </p:cNvPr>
          <p:cNvSpPr txBox="1"/>
          <p:nvPr/>
        </p:nvSpPr>
        <p:spPr>
          <a:xfrm>
            <a:off x="-16345" y="5324025"/>
            <a:ext cx="104054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dirty="0"/>
              <a:t>vector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739C5D-D0CD-7701-6A2F-261156A18737}"/>
              </a:ext>
            </a:extLst>
          </p:cNvPr>
          <p:cNvSpPr txBox="1"/>
          <p:nvPr/>
        </p:nvSpPr>
        <p:spPr>
          <a:xfrm>
            <a:off x="-15846" y="6292949"/>
            <a:ext cx="104054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dirty="0"/>
              <a:t>vector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573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549">
        <p:fade/>
      </p:transition>
    </mc:Choice>
    <mc:Fallback xmlns="">
      <p:transition spd="med" advTm="23549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7BFD953-A7CA-DE77-3A52-E9FE018965DF}"/>
              </a:ext>
            </a:extLst>
          </p:cNvPr>
          <p:cNvCxnSpPr>
            <a:cxnSpLocks/>
          </p:cNvCxnSpPr>
          <p:nvPr/>
        </p:nvCxnSpPr>
        <p:spPr>
          <a:xfrm>
            <a:off x="11675" y="4467987"/>
            <a:ext cx="12180325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06455DD-F4DF-BAA1-CE1F-7C874D864A29}"/>
              </a:ext>
            </a:extLst>
          </p:cNvPr>
          <p:cNvSpPr txBox="1"/>
          <p:nvPr/>
        </p:nvSpPr>
        <p:spPr>
          <a:xfrm>
            <a:off x="165811" y="82636"/>
            <a:ext cx="2291012" cy="175432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CA" sz="5400" dirty="0"/>
              <a:t>Rank-2 </a:t>
            </a:r>
          </a:p>
          <a:p>
            <a:pPr algn="ctr"/>
            <a:r>
              <a:rPr lang="en-CA" sz="5400" dirty="0"/>
              <a:t>Tensor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68D0C-6831-EB23-EC0A-AA957A9891D1}"/>
              </a:ext>
            </a:extLst>
          </p:cNvPr>
          <p:cNvSpPr txBox="1"/>
          <p:nvPr/>
        </p:nvSpPr>
        <p:spPr>
          <a:xfrm>
            <a:off x="9851426" y="224333"/>
            <a:ext cx="2174763" cy="1200329"/>
          </a:xfrm>
          <a:prstGeom prst="rect">
            <a:avLst/>
          </a:prstGeom>
          <a:noFill/>
          <a:ln w="57150"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CA" sz="7200" dirty="0"/>
              <a:t>Trace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105B50-E16C-F15E-5B7F-784B784FD386}"/>
              </a:ext>
            </a:extLst>
          </p:cNvPr>
          <p:cNvSpPr txBox="1"/>
          <p:nvPr/>
        </p:nvSpPr>
        <p:spPr>
          <a:xfrm>
            <a:off x="2808985" y="101223"/>
            <a:ext cx="2625782" cy="144655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CA" sz="4400" dirty="0"/>
              <a:t>Symmetric</a:t>
            </a:r>
          </a:p>
          <a:p>
            <a:pPr algn="ctr"/>
            <a:r>
              <a:rPr lang="en-CA" sz="4400" dirty="0"/>
              <a:t>Traceless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4FDB03-861E-5BE4-5A42-BAEAE7DF0564}"/>
              </a:ext>
            </a:extLst>
          </p:cNvPr>
          <p:cNvSpPr txBox="1"/>
          <p:nvPr/>
        </p:nvSpPr>
        <p:spPr>
          <a:xfrm>
            <a:off x="6333561" y="145083"/>
            <a:ext cx="2619071" cy="14465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Anti-</a:t>
            </a:r>
          </a:p>
          <a:p>
            <a:pPr algn="ctr"/>
            <a:r>
              <a:rPr lang="en-CA" sz="4400" dirty="0"/>
              <a:t>Symmetric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84E063-A378-C8C6-936E-5210EC56DDAA}"/>
                  </a:ext>
                </a:extLst>
              </p:cNvPr>
              <p:cNvSpPr txBox="1"/>
              <p:nvPr/>
            </p:nvSpPr>
            <p:spPr>
              <a:xfrm>
                <a:off x="-81445" y="1647769"/>
                <a:ext cx="12106391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  =  </m:t>
                      </m:r>
                      <m:r>
                        <a:rPr lang="en-CA" sz="9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𝒮</m:t>
                      </m:r>
                      <m:r>
                        <a:rPr lang="en-CA" sz="9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9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9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9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𝒜</m:t>
                      </m:r>
                      <m:r>
                        <a:rPr lang="en-CA" sz="9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9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9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96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𝒯</m:t>
                      </m:r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84E063-A378-C8C6-936E-5210EC56D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1445" y="1647769"/>
                <a:ext cx="12106391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31BDBD-3226-90A5-9E15-6E8CF4C6E264}"/>
                  </a:ext>
                </a:extLst>
              </p:cNvPr>
              <p:cNvSpPr txBox="1"/>
              <p:nvPr/>
            </p:nvSpPr>
            <p:spPr>
              <a:xfrm>
                <a:off x="6001162" y="5627371"/>
                <a:ext cx="385086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31BDBD-3226-90A5-9E15-6E8CF4C6E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162" y="5627371"/>
                <a:ext cx="385086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34836DCD-6040-FAE5-0A42-E5DF8A1D73A8}"/>
              </a:ext>
            </a:extLst>
          </p:cNvPr>
          <p:cNvGrpSpPr/>
          <p:nvPr/>
        </p:nvGrpSpPr>
        <p:grpSpPr>
          <a:xfrm>
            <a:off x="3367833" y="4282440"/>
            <a:ext cx="2371419" cy="2344183"/>
            <a:chOff x="6836890" y="4251960"/>
            <a:chExt cx="2371419" cy="23441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417685B-D641-0B41-B017-2622E7F1280F}"/>
                    </a:ext>
                  </a:extLst>
                </p:cNvPr>
                <p:cNvSpPr txBox="1"/>
                <p:nvPr/>
              </p:nvSpPr>
              <p:spPr>
                <a:xfrm>
                  <a:off x="6836890" y="5395814"/>
                  <a:ext cx="2371419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a14:m>
                  <a:r>
                    <a:rPr lang="en-CA" sz="7200" dirty="0"/>
                    <a:t> 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417685B-D641-0B41-B017-2622E7F1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6890" y="5395814"/>
                  <a:ext cx="2371419" cy="120032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CA4546A-8F08-A251-2805-59CC737260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3715" y="4251960"/>
              <a:ext cx="0" cy="1377829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099BFAB-4164-E045-CB25-F7F7ED694DA5}"/>
              </a:ext>
            </a:extLst>
          </p:cNvPr>
          <p:cNvGrpSpPr/>
          <p:nvPr/>
        </p:nvGrpSpPr>
        <p:grpSpPr>
          <a:xfrm>
            <a:off x="10197703" y="4282440"/>
            <a:ext cx="2102522" cy="2335524"/>
            <a:chOff x="10100332" y="4221480"/>
            <a:chExt cx="2102522" cy="23355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5CDDF9A-FAF8-A636-1BD4-A99C9B2BBC57}"/>
                    </a:ext>
                  </a:extLst>
                </p:cNvPr>
                <p:cNvSpPr txBox="1"/>
                <p:nvPr/>
              </p:nvSpPr>
              <p:spPr>
                <a:xfrm>
                  <a:off x="10100332" y="5356675"/>
                  <a:ext cx="210252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a14:m>
                  <a:r>
                    <a:rPr lang="en-CA" sz="7200" dirty="0"/>
                    <a:t> 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5CDDF9A-FAF8-A636-1BD4-A99C9B2BBC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0332" y="5356675"/>
                  <a:ext cx="2102522" cy="12003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5C07A1A-1EEF-B065-C07F-6FFAF9973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1593" y="4221480"/>
              <a:ext cx="24202" cy="1422971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CDD5D4-042B-2339-3FD0-600378FC4C20}"/>
                  </a:ext>
                </a:extLst>
              </p:cNvPr>
              <p:cNvSpPr txBox="1"/>
              <p:nvPr/>
            </p:nvSpPr>
            <p:spPr>
              <a:xfrm>
                <a:off x="-27936" y="3005208"/>
                <a:ext cx="11999374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9600" b="1" i="1" smtClean="0">
                          <a:latin typeface="Cambria Math" panose="02040503050406030204" pitchFamily="18" charset="0"/>
                        </a:rPr>
                        <m:t>𝟏𝟔</m:t>
                      </m:r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 =  </m:t>
                      </m:r>
                      <m:r>
                        <a:rPr lang="en-CA" sz="9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CA" sz="9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9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⊕  </m:t>
                      </m:r>
                      <m:r>
                        <a:rPr lang="en-CA" sz="9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CA" sz="9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9600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9600" b="1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CA" sz="96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CDD5D4-042B-2339-3FD0-600378FC4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936" y="3005208"/>
                <a:ext cx="11999374" cy="15696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4569B436-329B-ABA1-CEF8-32FC025C6727}"/>
              </a:ext>
            </a:extLst>
          </p:cNvPr>
          <p:cNvSpPr txBox="1"/>
          <p:nvPr/>
        </p:nvSpPr>
        <p:spPr>
          <a:xfrm>
            <a:off x="-27943" y="2962683"/>
            <a:ext cx="21402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dirty="0"/>
              <a:t>Rep. dimensions: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802774-0DE3-2A68-D32C-219B8B7BB48B}"/>
                  </a:ext>
                </a:extLst>
              </p:cNvPr>
              <p:cNvSpPr txBox="1"/>
              <p:nvPr/>
            </p:nvSpPr>
            <p:spPr>
              <a:xfrm>
                <a:off x="5363870" y="5627371"/>
                <a:ext cx="93647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CA" sz="4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802774-0DE3-2A68-D32C-219B8B7BB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870" y="5627371"/>
                <a:ext cx="936474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3EC7CC-2C83-B488-506A-FC69F97EB230}"/>
                  </a:ext>
                </a:extLst>
              </p:cNvPr>
              <p:cNvSpPr txBox="1"/>
              <p:nvPr/>
            </p:nvSpPr>
            <p:spPr>
              <a:xfrm>
                <a:off x="9573123" y="5627371"/>
                <a:ext cx="93647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CA" sz="4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3EC7CC-2C83-B488-506A-FC69F97EB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123" y="5627371"/>
                <a:ext cx="936474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436F2B-8BCB-3D9B-AB92-B03351247557}"/>
                  </a:ext>
                </a:extLst>
              </p:cNvPr>
              <p:cNvSpPr txBox="1"/>
              <p:nvPr/>
            </p:nvSpPr>
            <p:spPr>
              <a:xfrm>
                <a:off x="2368576" y="5344687"/>
                <a:ext cx="130957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80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436F2B-8BCB-3D9B-AB92-B03351247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576" y="5344687"/>
                <a:ext cx="1309574" cy="13234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C056D6B9-0D34-8947-35EF-BA11D0EEFF30}"/>
              </a:ext>
            </a:extLst>
          </p:cNvPr>
          <p:cNvGrpSpPr/>
          <p:nvPr/>
        </p:nvGrpSpPr>
        <p:grpSpPr>
          <a:xfrm>
            <a:off x="806554" y="5153549"/>
            <a:ext cx="1990993" cy="1716914"/>
            <a:chOff x="760690" y="4955868"/>
            <a:chExt cx="1990993" cy="17169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C297FAD-582A-CDBB-5B35-C77AD9769752}"/>
                    </a:ext>
                  </a:extLst>
                </p:cNvPr>
                <p:cNvSpPr txBox="1"/>
                <p:nvPr/>
              </p:nvSpPr>
              <p:spPr>
                <a:xfrm>
                  <a:off x="760690" y="4955868"/>
                  <a:ext cx="1990993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CA" sz="4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½</m:t>
                            </m:r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½</m:t>
                            </m:r>
                          </m:e>
                        </m:d>
                      </m:oMath>
                    </m:oMathPara>
                  </a14:m>
                  <a:endParaRPr lang="en-CA" sz="4400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C297FAD-582A-CDBB-5B35-C77AD97697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690" y="4955868"/>
                  <a:ext cx="1990993" cy="76944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D3E503-DDE6-F28A-23D4-B77F7A48C853}"/>
                    </a:ext>
                  </a:extLst>
                </p:cNvPr>
                <p:cNvSpPr txBox="1"/>
                <p:nvPr/>
              </p:nvSpPr>
              <p:spPr>
                <a:xfrm>
                  <a:off x="1301061" y="5478595"/>
                  <a:ext cx="870751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</m:oMath>
                    </m:oMathPara>
                  </a14:m>
                  <a:endParaRPr lang="en-CA" sz="44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D3E503-DDE6-F28A-23D4-B77F7A48C8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1061" y="5478595"/>
                  <a:ext cx="870751" cy="76944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FECC99A-E9D4-A99A-DBCA-C15F2721CE40}"/>
                    </a:ext>
                  </a:extLst>
                </p:cNvPr>
                <p:cNvSpPr txBox="1"/>
                <p:nvPr/>
              </p:nvSpPr>
              <p:spPr>
                <a:xfrm>
                  <a:off x="760690" y="5903341"/>
                  <a:ext cx="1990993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CA" sz="4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½</m:t>
                            </m:r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½</m:t>
                            </m:r>
                          </m:e>
                        </m:d>
                      </m:oMath>
                    </m:oMathPara>
                  </a14:m>
                  <a:endParaRPr lang="en-CA" sz="4400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FECC99A-E9D4-A99A-DBCA-C15F2721C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690" y="5903341"/>
                  <a:ext cx="1990993" cy="76944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B5089F-EFC0-1C7E-A85D-565EA6C36FC6}"/>
              </a:ext>
            </a:extLst>
          </p:cNvPr>
          <p:cNvGrpSpPr/>
          <p:nvPr/>
        </p:nvGrpSpPr>
        <p:grpSpPr>
          <a:xfrm>
            <a:off x="-41833" y="4463576"/>
            <a:ext cx="3201418" cy="707886"/>
            <a:chOff x="-11353" y="4499136"/>
            <a:chExt cx="3201418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3A3846F-8E9A-0098-5133-6AF65B86CC61}"/>
                    </a:ext>
                  </a:extLst>
                </p:cNvPr>
                <p:cNvSpPr txBox="1"/>
                <p:nvPr/>
              </p:nvSpPr>
              <p:spPr>
                <a:xfrm>
                  <a:off x="11675" y="4499136"/>
                  <a:ext cx="317839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CA" sz="4000" dirty="0"/>
                    <a:t> irreps: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3A3846F-8E9A-0098-5133-6AF65B86CC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75" y="4499136"/>
                  <a:ext cx="3178390" cy="707886"/>
                </a:xfrm>
                <a:prstGeom prst="rect">
                  <a:avLst/>
                </a:prstGeom>
                <a:blipFill>
                  <a:blip r:embed="rId15"/>
                  <a:stretch>
                    <a:fillRect t="-15517" r="-3071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655CC47-D6AD-52D3-E41D-87B38551D52A}"/>
                </a:ext>
              </a:extLst>
            </p:cNvPr>
            <p:cNvSpPr/>
            <p:nvPr/>
          </p:nvSpPr>
          <p:spPr>
            <a:xfrm>
              <a:off x="-11353" y="4578063"/>
              <a:ext cx="3201418" cy="61250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28086E4-1C86-F49A-3C27-012D136E6889}"/>
              </a:ext>
            </a:extLst>
          </p:cNvPr>
          <p:cNvSpPr txBox="1"/>
          <p:nvPr/>
        </p:nvSpPr>
        <p:spPr>
          <a:xfrm>
            <a:off x="-16345" y="5324025"/>
            <a:ext cx="104054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dirty="0"/>
              <a:t>vector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739C5D-D0CD-7701-6A2F-261156A18737}"/>
              </a:ext>
            </a:extLst>
          </p:cNvPr>
          <p:cNvSpPr txBox="1"/>
          <p:nvPr/>
        </p:nvSpPr>
        <p:spPr>
          <a:xfrm>
            <a:off x="-15846" y="6292949"/>
            <a:ext cx="104054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dirty="0"/>
              <a:t>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F08915-358F-3A50-9CB3-15F95A0A5AC2}"/>
                  </a:ext>
                </a:extLst>
              </p:cNvPr>
              <p:cNvSpPr txBox="1"/>
              <p:nvPr/>
            </p:nvSpPr>
            <p:spPr>
              <a:xfrm>
                <a:off x="5506726" y="4574868"/>
                <a:ext cx="3243004" cy="1182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ℱ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F08915-358F-3A50-9CB3-15F95A0A5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726" y="4574868"/>
                <a:ext cx="3243004" cy="11826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F26C610-FE82-CC62-ABF8-D1F11EFAF77B}"/>
              </a:ext>
            </a:extLst>
          </p:cNvPr>
          <p:cNvCxnSpPr>
            <a:cxnSpLocks/>
          </p:cNvCxnSpPr>
          <p:nvPr/>
        </p:nvCxnSpPr>
        <p:spPr>
          <a:xfrm flipH="1" flipV="1">
            <a:off x="8546064" y="4141323"/>
            <a:ext cx="535356" cy="1518946"/>
          </a:xfrm>
          <a:prstGeom prst="straightConnector1">
            <a:avLst/>
          </a:prstGeom>
          <a:ln w="1143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38B5B5-DE18-AF42-F387-427868BB5F94}"/>
                  </a:ext>
                </a:extLst>
              </p:cNvPr>
              <p:cNvSpPr txBox="1"/>
              <p:nvPr/>
            </p:nvSpPr>
            <p:spPr>
              <a:xfrm>
                <a:off x="5204026" y="4602022"/>
                <a:ext cx="9718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CA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38B5B5-DE18-AF42-F387-427868BB5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026" y="4602022"/>
                <a:ext cx="971869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6760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549">
        <p:fade/>
      </p:transition>
    </mc:Choice>
    <mc:Fallback xmlns="">
      <p:transition spd="med" advTm="23549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5525DCF-D8FC-98F5-5A5B-C04EC0D7558A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A3C4B5-9C44-DDB0-0556-9AE3E91D537F}"/>
              </a:ext>
            </a:extLst>
          </p:cNvPr>
          <p:cNvCxnSpPr>
            <a:cxnSpLocks/>
          </p:cNvCxnSpPr>
          <p:nvPr/>
        </p:nvCxnSpPr>
        <p:spPr>
          <a:xfrm flipV="1">
            <a:off x="6100103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43F38B-1610-BA11-A328-F0EBB1A5B376}"/>
                  </a:ext>
                </a:extLst>
              </p:cNvPr>
              <p:cNvSpPr txBox="1"/>
              <p:nvPr/>
            </p:nvSpPr>
            <p:spPr>
              <a:xfrm>
                <a:off x="0" y="3527169"/>
                <a:ext cx="6107723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GB" sz="3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𝔰𝔩</m:t>
                    </m:r>
                    <m:sSub>
                      <m:sSubPr>
                        <m:ctrlPr>
                          <a:rPr lang="en-GB" sz="3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A" sz="3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CA" sz="3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e>
                      <m:sub>
                        <m:r>
                          <a:rPr lang="en-GB" sz="3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sub>
                    </m:sSub>
                    <m:r>
                      <a:rPr kumimoji="0" lang="en-CA" sz="3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sz="3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𝔰𝔲</m:t>
                    </m:r>
                    <m:sSub>
                      <m:sSubPr>
                        <m:ctrlPr>
                          <a:rPr kumimoji="0" lang="en-GB" sz="3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kumimoji="0" lang="en-CA" sz="3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CA" sz="3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b>
                        <m:r>
                          <a:rPr kumimoji="0" lang="en-GB" sz="3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ℂ</m:t>
                        </m:r>
                      </m:sub>
                    </m:sSub>
                    <m:r>
                      <a:rPr kumimoji="0" lang="en-CA" sz="3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⊕</m:t>
                    </m:r>
                    <m:r>
                      <a:rPr lang="en-GB" sz="3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𝔰𝔲</m:t>
                    </m:r>
                    <m:sSub>
                      <m:sSubPr>
                        <m:ctrlPr>
                          <a:rPr lang="en-GB" sz="3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A" sz="3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b>
                        <m:r>
                          <a:rPr lang="en-GB" sz="3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sub>
                    </m:sSub>
                  </m:oMath>
                </a14:m>
                <a:r>
                  <a:rPr kumimoji="0" lang="en-CA" sz="3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43F38B-1610-BA11-A328-F0EBB1A5B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27169"/>
                <a:ext cx="6107723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A7EDB1B-C390-E09C-7769-0C36E12F0978}"/>
                  </a:ext>
                </a:extLst>
              </p:cNvPr>
              <p:cNvSpPr txBox="1"/>
              <p:nvPr/>
            </p:nvSpPr>
            <p:spPr>
              <a:xfrm>
                <a:off x="0" y="0"/>
                <a:ext cx="60639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CA" sz="3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𝑆𝐿</m:t>
                    </m:r>
                    <m:sSub>
                      <m:sSubPr>
                        <m:ctrlPr>
                          <a:rPr lang="en-GB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A" sz="3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CA" sz="3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e>
                      <m:sub>
                        <m:r>
                          <a:rPr lang="en-GB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sub>
                    </m:sSub>
                    <m:r>
                      <a:rPr kumimoji="0" lang="en-CA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CA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𝑆𝑈</m:t>
                    </m:r>
                    <m:sSub>
                      <m:sSubPr>
                        <m:ctrlP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kumimoji="0" lang="en-CA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CA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b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ℂ</m:t>
                        </m:r>
                      </m:sub>
                    </m:sSub>
                    <m:r>
                      <a:rPr kumimoji="0" lang="en-CA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×</m:t>
                    </m:r>
                    <m:r>
                      <a:rPr lang="en-CA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𝑆𝑈</m:t>
                    </m:r>
                    <m:sSub>
                      <m:sSubPr>
                        <m:ctrlPr>
                          <a:rPr lang="en-GB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b>
                        <m:r>
                          <a:rPr lang="en-GB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sub>
                    </m:sSub>
                  </m:oMath>
                </a14:m>
                <a:r>
                  <a:rPr kumimoji="0" lang="en-CA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A7EDB1B-C390-E09C-7769-0C36E12F0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063931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FE4E7BA-169D-76A0-DAD4-FEDD0B80FF3D}"/>
                  </a:ext>
                </a:extLst>
              </p:cNvPr>
              <p:cNvSpPr txBox="1"/>
              <p:nvPr/>
            </p:nvSpPr>
            <p:spPr>
              <a:xfrm>
                <a:off x="164122" y="2017925"/>
                <a:ext cx="5899809" cy="1375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sz="3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3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3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sz="3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CA" sz="3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sz="3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CA" sz="3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  <m:d>
                      <m:dPr>
                        <m:ctrlPr>
                          <a:rPr lang="en-CA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CA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CA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CA" sz="3600" dirty="0">
                    <a:solidFill>
                      <a:prstClr val="black"/>
                    </a:solidFill>
                  </a:rPr>
                  <a:t> </a:t>
                </a: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3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CA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CA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CA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CA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CA" sz="3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CA" sz="3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CA" sz="3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CA" sz="3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CA" sz="36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FE4E7BA-169D-76A0-DAD4-FEDD0B80F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22" y="2017925"/>
                <a:ext cx="5899809" cy="13751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AF25C1-AA76-A4D6-6FF6-2353C318EF43}"/>
                  </a:ext>
                </a:extLst>
              </p:cNvPr>
              <p:cNvSpPr txBox="1"/>
              <p:nvPr/>
            </p:nvSpPr>
            <p:spPr>
              <a:xfrm>
                <a:off x="761650" y="846471"/>
                <a:ext cx="456062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6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6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AF25C1-AA76-A4D6-6FF6-2353C318E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50" y="846471"/>
                <a:ext cx="4560627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7FB4CE71-87A3-5A05-1473-71068A45070B}"/>
              </a:ext>
            </a:extLst>
          </p:cNvPr>
          <p:cNvGrpSpPr/>
          <p:nvPr/>
        </p:nvGrpSpPr>
        <p:grpSpPr>
          <a:xfrm>
            <a:off x="1053051" y="609474"/>
            <a:ext cx="3701829" cy="402187"/>
            <a:chOff x="1053051" y="501330"/>
            <a:chExt cx="3701829" cy="510331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183BE1D-A752-CAF2-DD0E-0A0DCB48EAE9}"/>
                </a:ext>
              </a:extLst>
            </p:cNvPr>
            <p:cNvCxnSpPr/>
            <p:nvPr/>
          </p:nvCxnSpPr>
          <p:spPr>
            <a:xfrm>
              <a:off x="1053051" y="508880"/>
              <a:ext cx="0" cy="50278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76F0921-8AC3-B7EB-3FD0-0B810ED0025E}"/>
                </a:ext>
              </a:extLst>
            </p:cNvPr>
            <p:cNvCxnSpPr/>
            <p:nvPr/>
          </p:nvCxnSpPr>
          <p:spPr>
            <a:xfrm>
              <a:off x="3123002" y="501330"/>
              <a:ext cx="0" cy="502781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95108AA-4CD2-D086-D8F7-7C64821BA2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1629" y="501330"/>
              <a:ext cx="353251" cy="50236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19FBFFD-4E5E-CEDA-77CE-67911E9B2BC3}"/>
                  </a:ext>
                </a:extLst>
              </p:cNvPr>
              <p:cNvSpPr txBox="1"/>
              <p:nvPr/>
            </p:nvSpPr>
            <p:spPr>
              <a:xfrm>
                <a:off x="6251712" y="82312"/>
                <a:ext cx="5860957" cy="76944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CA" sz="4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r>
                        <a:rPr lang="en-CA" sz="4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𝑆𝐿</m:t>
                      </m:r>
                      <m:sSub>
                        <m:sSubPr>
                          <m:ctrlPr>
                            <a:rPr lang="en-CA" sz="4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4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CA" sz="4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e>
                          </m:d>
                        </m:e>
                        <m:sub>
                          <m:r>
                            <a:rPr lang="en-CA" sz="4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  <m:r>
                        <a:rPr lang="en-CA" sz="4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4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𝐺𝐿</m:t>
                      </m:r>
                      <m:d>
                        <m:dPr>
                          <m:ctrlPr>
                            <a:rPr lang="en-CA" sz="4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CA" sz="4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19FBFFD-4E5E-CEDA-77CE-67911E9B2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712" y="82312"/>
                <a:ext cx="5860957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B757FC9-7E3F-1F13-0102-2B0CECCD3C8C}"/>
                  </a:ext>
                </a:extLst>
              </p:cNvPr>
              <p:cNvSpPr txBox="1"/>
              <p:nvPr/>
            </p:nvSpPr>
            <p:spPr>
              <a:xfrm>
                <a:off x="6107723" y="1109595"/>
                <a:ext cx="608427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CA" sz="4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CA" sz="4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4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CA" sz="4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CA" sz="4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CA" sz="4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4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CA" sz="4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CA" sz="4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B757FC9-7E3F-1F13-0102-2B0CECCD3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723" y="1109595"/>
                <a:ext cx="6084277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FBC2DA8-BDBE-D8F7-52F8-4005C35B5650}"/>
                  </a:ext>
                </a:extLst>
              </p:cNvPr>
              <p:cNvSpPr txBox="1"/>
              <p:nvPr/>
            </p:nvSpPr>
            <p:spPr>
              <a:xfrm>
                <a:off x="6107722" y="4989646"/>
                <a:ext cx="608427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CA" sz="3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CA" sz="3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3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CA" sz="3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3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CA" sz="3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3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30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CA" sz="3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30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3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3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3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CA" sz="3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3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3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FBC2DA8-BDBE-D8F7-52F8-4005C35B5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722" y="4989646"/>
                <a:ext cx="608427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6F7F9E43-D4BC-CE3A-B49A-E98D4BA00951}"/>
              </a:ext>
            </a:extLst>
          </p:cNvPr>
          <p:cNvGrpSpPr/>
          <p:nvPr/>
        </p:nvGrpSpPr>
        <p:grpSpPr>
          <a:xfrm>
            <a:off x="6151516" y="4340837"/>
            <a:ext cx="6033452" cy="621472"/>
            <a:chOff x="25827" y="3432251"/>
            <a:chExt cx="11019197" cy="6214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306157A1-6121-0FA2-B0DD-ECAFB3C1FA09}"/>
                    </a:ext>
                  </a:extLst>
                </p:cNvPr>
                <p:cNvSpPr txBox="1"/>
                <p:nvPr/>
              </p:nvSpPr>
              <p:spPr>
                <a:xfrm>
                  <a:off x="25827" y="3453968"/>
                  <a:ext cx="2750465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r>
                        <a:rPr lang="en-CA" sz="3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CA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a14:m>
                  <a:r>
                    <a:rPr lang="en-CA" sz="3200" dirty="0">
                      <a:solidFill>
                        <a:prstClr val="black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306157A1-6121-0FA2-B0DD-ECAFB3C1F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27" y="3453968"/>
                  <a:ext cx="2750465" cy="59362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5FAE0E7-51FC-6EB3-F995-52C659864585}"/>
                    </a:ext>
                  </a:extLst>
                </p:cNvPr>
                <p:cNvSpPr txBox="1"/>
                <p:nvPr/>
              </p:nvSpPr>
              <p:spPr>
                <a:xfrm>
                  <a:off x="3229006" y="3468948"/>
                  <a:ext cx="373731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3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CA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CA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CA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CA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a14:m>
                  <a:r>
                    <a:rPr lang="en-CA" sz="3200" dirty="0">
                      <a:solidFill>
                        <a:prstClr val="black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5FAE0E7-51FC-6EB3-F995-52C6598645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9006" y="3468948"/>
                  <a:ext cx="3737319" cy="58477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2CC8B37-27BA-871E-AA18-F98E3B154DE2}"/>
                    </a:ext>
                  </a:extLst>
                </p:cNvPr>
                <p:cNvSpPr txBox="1"/>
                <p:nvPr/>
              </p:nvSpPr>
              <p:spPr>
                <a:xfrm>
                  <a:off x="7307705" y="3432251"/>
                  <a:ext cx="3737319" cy="6079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CA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CA" sz="3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CA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a14:m>
                  <a:r>
                    <a:rPr lang="en-CA" sz="3200" dirty="0">
                      <a:solidFill>
                        <a:prstClr val="black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2CC8B37-27BA-871E-AA18-F98E3B154D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7705" y="3432251"/>
                  <a:ext cx="3737319" cy="60792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984126D-37A4-4707-12E0-756A97D6CC01}"/>
                  </a:ext>
                </a:extLst>
              </p:cNvPr>
              <p:cNvSpPr txBox="1"/>
              <p:nvPr/>
            </p:nvSpPr>
            <p:spPr>
              <a:xfrm>
                <a:off x="6221233" y="3556156"/>
                <a:ext cx="5860956" cy="76944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CA" sz="4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CA" sz="4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𝔰𝔩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4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CA" sz="4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e>
                          </m:d>
                        </m:e>
                        <m:sub>
                          <m:r>
                            <a:rPr lang="en-CA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  <m:r>
                        <a:rPr lang="en-CA" sz="4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4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𝑀𝑎𝑡</m:t>
                      </m:r>
                      <m:d>
                        <m:dPr>
                          <m:ctrlPr>
                            <a:rPr lang="en-CA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CA" sz="4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984126D-37A4-4707-12E0-756A97D6C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233" y="3556156"/>
                <a:ext cx="5860956" cy="76944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511688-0BB4-67EB-0FFC-2BB6733ED8D7}"/>
                  </a:ext>
                </a:extLst>
              </p:cNvPr>
              <p:cNvSpPr txBox="1"/>
              <p:nvPr/>
            </p:nvSpPr>
            <p:spPr>
              <a:xfrm>
                <a:off x="6976955" y="2073453"/>
                <a:ext cx="4294159" cy="12003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CA" sz="3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𝑆𝑈</m:t>
                      </m:r>
                      <m:sSub>
                        <m:sSubPr>
                          <m:ctrlPr>
                            <a:rPr lang="en-CA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b>
                          <m:r>
                            <a:rPr lang="en-CA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  <m:r>
                        <a:rPr lang="en-CA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𝐺𝐿</m:t>
                      </m:r>
                      <m:d>
                        <m:dPr>
                          <m:ctrlPr>
                            <a:rPr lang="en-CA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CA" sz="3600" dirty="0">
                  <a:solidFill>
                    <a:prstClr val="black"/>
                  </a:solidFill>
                </a:endParaRPr>
              </a:p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CA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CA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𝑆𝑈</m:t>
                      </m:r>
                      <m:sSub>
                        <m:sSubPr>
                          <m:ctrlPr>
                            <a:rPr lang="en-CA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b>
                          <m:r>
                            <a:rPr lang="en-CA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  <m:r>
                        <a:rPr lang="en-CA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𝐺𝐿</m:t>
                      </m:r>
                      <m:d>
                        <m:dPr>
                          <m:ctrlPr>
                            <a:rPr lang="en-CA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CA" sz="36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511688-0BB4-67EB-0FFC-2BB6733ED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55" y="2073453"/>
                <a:ext cx="4294159" cy="120032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0547E3C-1374-5260-0B8E-3B9014EC19CF}"/>
                  </a:ext>
                </a:extLst>
              </p:cNvPr>
              <p:cNvSpPr txBox="1"/>
              <p:nvPr/>
            </p:nvSpPr>
            <p:spPr>
              <a:xfrm>
                <a:off x="6931234" y="5579911"/>
                <a:ext cx="4407325" cy="12003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36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𝔰𝔲</m:t>
                      </m:r>
                      <m:sSub>
                        <m:sSubPr>
                          <m:ctrlP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b>
                          <m: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  <m:r>
                        <a:rPr lang="en-CA" sz="3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3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𝑀𝑎𝑡</m:t>
                      </m:r>
                      <m:d>
                        <m:dPr>
                          <m:ctrlPr>
                            <a:rPr lang="en-CA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CA" sz="3600" dirty="0">
                  <a:solidFill>
                    <a:prstClr val="black"/>
                  </a:solidFill>
                </a:endParaRPr>
              </a:p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CA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3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𝔰𝔲</m:t>
                      </m:r>
                      <m:sSub>
                        <m:sSubPr>
                          <m:ctrlPr>
                            <a:rPr lang="en-GB" sz="3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b>
                          <m:r>
                            <a:rPr lang="en-GB" sz="3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  <m:r>
                        <a:rPr lang="en-CA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3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𝑀𝑎𝑡</m:t>
                      </m:r>
                      <m:d>
                        <m:dPr>
                          <m:ctrlPr>
                            <a:rPr lang="en-CA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CA" sz="36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0547E3C-1374-5260-0B8E-3B9014EC1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234" y="5579911"/>
                <a:ext cx="4407325" cy="120032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BD28433F-4E92-47D8-4C88-EDDEB0D41CB5}"/>
              </a:ext>
            </a:extLst>
          </p:cNvPr>
          <p:cNvGrpSpPr/>
          <p:nvPr/>
        </p:nvGrpSpPr>
        <p:grpSpPr>
          <a:xfrm>
            <a:off x="-35814" y="4298009"/>
            <a:ext cx="6187327" cy="1882066"/>
            <a:chOff x="-35814" y="4876057"/>
            <a:chExt cx="6187327" cy="18820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6F83811-FC0C-6EB5-0022-590AB97E31DF}"/>
                    </a:ext>
                  </a:extLst>
                </p:cNvPr>
                <p:cNvSpPr txBox="1"/>
                <p:nvPr/>
              </p:nvSpPr>
              <p:spPr>
                <a:xfrm>
                  <a:off x="218368" y="4876057"/>
                  <a:ext cx="5889353" cy="4908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6F83811-FC0C-6EB5-0022-590AB97E3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368" y="4876057"/>
                  <a:ext cx="5889353" cy="490840"/>
                </a:xfrm>
                <a:prstGeom prst="rect">
                  <a:avLst/>
                </a:prstGeom>
                <a:blipFill>
                  <a:blip r:embed="rId17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9EEDCD0-F1BD-8AE8-4D43-A8C47FDB1E67}"/>
                    </a:ext>
                  </a:extLst>
                </p:cNvPr>
                <p:cNvSpPr txBox="1"/>
                <p:nvPr/>
              </p:nvSpPr>
              <p:spPr>
                <a:xfrm>
                  <a:off x="-35814" y="5369583"/>
                  <a:ext cx="618732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r>
                        <a:rPr kumimoji="0" lang="en-GB" sz="2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b>
                        <m:sSubPr>
                          <m:ctrlPr>
                            <a:rPr lang="en-GB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23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sSub>
                        <m:sSubPr>
                          <m:ctrlPr>
                            <a:rPr lang="en-GB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GB" sz="23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23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3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2300" i="1">
                                  <a:solidFill>
                                    <a:srgbClr val="FF535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i="1">
                                  <a:solidFill>
                                    <a:srgbClr val="FF5353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2300" i="1">
                                  <a:solidFill>
                                    <a:srgbClr val="FF535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GB" sz="23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23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3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3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sSub>
                        <m:sSubPr>
                          <m:ctrlPr>
                            <a:rPr lang="en-GB" sz="23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3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GB" sz="23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3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3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sz="23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3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a14:m>
                  <a:r>
                    <a:rPr kumimoji="0" lang="en-CA" sz="23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9EEDCD0-F1BD-8AE8-4D43-A8C47FDB1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5814" y="5369583"/>
                  <a:ext cx="6187327" cy="446276"/>
                </a:xfrm>
                <a:prstGeom prst="rect">
                  <a:avLst/>
                </a:prstGeom>
                <a:blipFill>
                  <a:blip r:embed="rId18"/>
                  <a:stretch>
                    <a:fillRect b="-1643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AF19C13-FF14-8B36-6316-4ED8C8E24B34}"/>
                </a:ext>
              </a:extLst>
            </p:cNvPr>
            <p:cNvGrpSpPr/>
            <p:nvPr/>
          </p:nvGrpSpPr>
          <p:grpSpPr>
            <a:xfrm>
              <a:off x="335953" y="5815868"/>
              <a:ext cx="5672416" cy="287760"/>
              <a:chOff x="1878838" y="13134627"/>
              <a:chExt cx="11685925" cy="348343"/>
            </a:xfrm>
          </p:grpSpPr>
          <p:sp>
            <p:nvSpPr>
              <p:cNvPr id="28" name="Right Brace 27">
                <a:extLst>
                  <a:ext uri="{FF2B5EF4-FFF2-40B4-BE49-F238E27FC236}">
                    <a16:creationId xmlns:a16="http://schemas.microsoft.com/office/drawing/2014/main" id="{1F154B8E-528E-E22E-9D9E-512A0D391A3E}"/>
                  </a:ext>
                </a:extLst>
              </p:cNvPr>
              <p:cNvSpPr/>
              <p:nvPr/>
            </p:nvSpPr>
            <p:spPr>
              <a:xfrm rot="5400000">
                <a:off x="4575512" y="10437952"/>
                <a:ext cx="348342" cy="5741691"/>
              </a:xfrm>
              <a:prstGeom prst="rightBrace">
                <a:avLst>
                  <a:gd name="adj1" fmla="val 8333"/>
                  <a:gd name="adj2" fmla="val 50315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Right Brace 30">
                <a:extLst>
                  <a:ext uri="{FF2B5EF4-FFF2-40B4-BE49-F238E27FC236}">
                    <a16:creationId xmlns:a16="http://schemas.microsoft.com/office/drawing/2014/main" id="{844D92AE-402C-C2DB-11FB-9BD4BC935674}"/>
                  </a:ext>
                </a:extLst>
              </p:cNvPr>
              <p:cNvSpPr/>
              <p:nvPr/>
            </p:nvSpPr>
            <p:spPr>
              <a:xfrm rot="5400000">
                <a:off x="10694427" y="10612634"/>
                <a:ext cx="348342" cy="5392330"/>
              </a:xfrm>
              <a:prstGeom prst="rightBrace">
                <a:avLst>
                  <a:gd name="adj1" fmla="val 8333"/>
                  <a:gd name="adj2" fmla="val 5042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7BC4D409-8954-B170-A9CE-5EF08F8D9C57}"/>
                    </a:ext>
                  </a:extLst>
                </p:cNvPr>
                <p:cNvSpPr txBox="1"/>
                <p:nvPr/>
              </p:nvSpPr>
              <p:spPr>
                <a:xfrm>
                  <a:off x="1023243" y="6081015"/>
                  <a:ext cx="1543375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GB" sz="3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𝔰𝔲</m:t>
                        </m:r>
                        <m:sSub>
                          <m:sSubPr>
                            <m:ctrlPr>
                              <a:rPr kumimoji="0" lang="en-GB" sz="3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kumimoji="0" lang="en-CA" sz="3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CA" sz="3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b>
                            <m:r>
                              <a:rPr kumimoji="0" lang="en-GB" sz="3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ℂ</m:t>
                            </m:r>
                          </m:sub>
                        </m:sSub>
                      </m:oMath>
                    </m:oMathPara>
                  </a14:m>
                  <a:endParaRPr kumimoji="0" lang="en-CA" sz="3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7BC4D409-8954-B170-A9CE-5EF08F8D9C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243" y="6081015"/>
                  <a:ext cx="1543375" cy="677108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4F76613-3A70-FBB9-9C99-F2B7588AEE6C}"/>
                    </a:ext>
                  </a:extLst>
                </p:cNvPr>
                <p:cNvSpPr txBox="1"/>
                <p:nvPr/>
              </p:nvSpPr>
              <p:spPr>
                <a:xfrm>
                  <a:off x="3970112" y="6075298"/>
                  <a:ext cx="160692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14:m>
                    <m:oMath xmlns:m="http://schemas.openxmlformats.org/officeDocument/2006/math">
                      <m:r>
                        <a:rPr lang="en-GB" sz="3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𝔰𝔲</m:t>
                      </m:r>
                      <m:sSub>
                        <m:sSubPr>
                          <m:ctrlPr>
                            <a:rPr lang="en-GB" sz="3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3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3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b>
                          <m:r>
                            <a:rPr lang="en-GB" sz="3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</m:oMath>
                  </a14:m>
                  <a:r>
                    <a:rPr kumimoji="0" lang="en-CA" sz="3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4F76613-3A70-FBB9-9C99-F2B7588AEE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0112" y="6075298"/>
                  <a:ext cx="1606921" cy="677108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C62DE7C-7B64-1DD5-C967-7F6347758697}"/>
                  </a:ext>
                </a:extLst>
              </p:cNvPr>
              <p:cNvSpPr txBox="1"/>
              <p:nvPr/>
            </p:nvSpPr>
            <p:spPr>
              <a:xfrm>
                <a:off x="2279420" y="6136560"/>
                <a:ext cx="2506384" cy="730649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kumimoji="0" lang="en-CA" sz="3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GB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0" lang="en-CA" sz="3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C62DE7C-7B64-1DD5-C967-7F6347758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420" y="6136560"/>
                <a:ext cx="2506384" cy="73064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534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42"/>
    </mc:Choice>
    <mc:Fallback xmlns="">
      <p:transition spd="slow" advTm="42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/>
      <p:bldP spid="66" grpId="0"/>
      <p:bldP spid="71" grpId="0" animBg="1"/>
      <p:bldP spid="72" grpId="0" animBg="1"/>
      <p:bldP spid="73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07873F-97FC-467A-5334-3E6E1C5B3BA0}"/>
                  </a:ext>
                </a:extLst>
              </p:cNvPr>
              <p:cNvSpPr txBox="1"/>
              <p:nvPr/>
            </p:nvSpPr>
            <p:spPr>
              <a:xfrm>
                <a:off x="371621" y="3503171"/>
                <a:ext cx="730933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CA" sz="6000" dirty="0">
                    <a:solidFill>
                      <a:prstClr val="black"/>
                    </a:solidFill>
                  </a:rPr>
                  <a:t>Labels for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𝔰𝔲</m:t>
                    </m:r>
                    <m:d>
                      <m:dPr>
                        <m:ctrlPr>
                          <a:rPr lang="en-CA" sz="6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CA" sz="6000" dirty="0">
                    <a:solidFill>
                      <a:prstClr val="black"/>
                    </a:solidFill>
                  </a:rPr>
                  <a:t> irreps: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07873F-97FC-467A-5334-3E6E1C5B3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21" y="3503171"/>
                <a:ext cx="7309339" cy="1015663"/>
              </a:xfrm>
              <a:prstGeom prst="rect">
                <a:avLst/>
              </a:prstGeom>
              <a:blipFill>
                <a:blip r:embed="rId3"/>
                <a:stretch>
                  <a:fillRect l="-5088" t="-18675" r="-4587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1E7F6B-8BE9-3FEA-0B1F-1EC71E831B9F}"/>
                  </a:ext>
                </a:extLst>
              </p:cNvPr>
              <p:cNvSpPr txBox="1"/>
              <p:nvPr/>
            </p:nvSpPr>
            <p:spPr>
              <a:xfrm>
                <a:off x="64432" y="1853132"/>
                <a:ext cx="12063136" cy="163442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    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 smtClean="0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1E7F6B-8BE9-3FEA-0B1F-1EC71E831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2" y="1853132"/>
                <a:ext cx="12063136" cy="1634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CC04C4-51EE-929B-DA0F-B236BC32006C}"/>
                  </a:ext>
                </a:extLst>
              </p:cNvPr>
              <p:cNvSpPr txBox="1"/>
              <p:nvPr/>
            </p:nvSpPr>
            <p:spPr>
              <a:xfrm>
                <a:off x="775459" y="97605"/>
                <a:ext cx="10641082" cy="162082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en-CA" sz="44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44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d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d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CC04C4-51EE-929B-DA0F-B236BC320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9" y="97605"/>
                <a:ext cx="10641082" cy="16208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6CD702-3307-5C54-4E49-7186D4BB8CD9}"/>
                  </a:ext>
                </a:extLst>
              </p:cNvPr>
              <p:cNvSpPr txBox="1"/>
              <p:nvPr/>
            </p:nvSpPr>
            <p:spPr>
              <a:xfrm>
                <a:off x="1263139" y="4408599"/>
                <a:ext cx="9237221" cy="2397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CA" sz="6000" dirty="0">
                    <a:solidFill>
                      <a:prstClr val="black"/>
                    </a:solidFill>
                  </a:rPr>
                  <a:t>Dimensions: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6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CA" sz="6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CA" sz="6000" b="0" dirty="0">
                  <a:solidFill>
                    <a:prstClr val="black"/>
                  </a:solidFill>
                </a:endParaRPr>
              </a:p>
              <a:p>
                <a:pPr lvl="0">
                  <a:defRPr/>
                </a:pPr>
                <a:r>
                  <a:rPr lang="en-CA" sz="6000" dirty="0">
                    <a:solidFill>
                      <a:prstClr val="black"/>
                    </a:solidFill>
                  </a:rPr>
                  <a:t>Spins: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6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CA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CA" sz="6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CA" sz="6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CA" sz="6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CA" sz="6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sz="6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CA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CA" sz="6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CA" sz="6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CA" sz="6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CA" sz="6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6000" dirty="0">
                    <a:solidFill>
                      <a:prstClr val="black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6CD702-3307-5C54-4E49-7186D4BB8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139" y="4408599"/>
                <a:ext cx="9237221" cy="2397516"/>
              </a:xfrm>
              <a:prstGeom prst="rect">
                <a:avLst/>
              </a:prstGeom>
              <a:blipFill>
                <a:blip r:embed="rId6"/>
                <a:stretch>
                  <a:fillRect l="-3958" t="-7634" b="-763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2604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14"/>
    </mc:Choice>
    <mc:Fallback xmlns="">
      <p:transition spd="slow" advTm="11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D71D35-8226-B57E-3E34-78A830CDD80A}"/>
              </a:ext>
            </a:extLst>
          </p:cNvPr>
          <p:cNvSpPr txBox="1"/>
          <p:nvPr/>
        </p:nvSpPr>
        <p:spPr>
          <a:xfrm>
            <a:off x="1" y="6370680"/>
            <a:ext cx="12192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CA" sz="2600" dirty="0">
                <a:solidFill>
                  <a:prstClr val="black"/>
                </a:solidFill>
              </a:rPr>
              <a:t>Table from: </a:t>
            </a:r>
            <a:r>
              <a:rPr lang="en-CA" sz="2600" dirty="0">
                <a:solidFill>
                  <a:prstClr val="black"/>
                </a:solidFill>
                <a:hlinkClick r:id="rId3"/>
              </a:rPr>
              <a:t>https://en.wikipedia.org/wiki/Representation_theory_of_the_Lorentz_group</a:t>
            </a:r>
            <a:endParaRPr lang="en-CA" sz="26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8F1043-461F-6001-2293-72A327388CA1}"/>
                  </a:ext>
                </a:extLst>
              </p:cNvPr>
              <p:cNvSpPr txBox="1"/>
              <p:nvPr/>
            </p:nvSpPr>
            <p:spPr>
              <a:xfrm>
                <a:off x="1851656" y="-38100"/>
                <a:ext cx="8523102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Irreducible Representations for </a:t>
                </a:r>
                <a14:m>
                  <m:oMath xmlns:m="http://schemas.openxmlformats.org/officeDocument/2006/math"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𝑆𝐿</m:t>
                    </m:r>
                    <m:d>
                      <m:dPr>
                        <m:ctrlP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2,</m:t>
                        </m:r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ℂ</m:t>
                        </m:r>
                      </m:e>
                    </m:d>
                  </m:oMath>
                </a14:m>
                <a:endPara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8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Spin values: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𝐿</m:t>
                            </m:r>
                          </m:sub>
                        </m:sSub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 </m:t>
                        </m:r>
                        <m:sSub>
                          <m:sSubPr>
                            <m:ctrlP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sub>
                        </m:sSub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</m:e>
                    </m:d>
                  </m:oMath>
                </a14:m>
                <a:endPara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Dimension </a:t>
                </a:r>
                <a14:m>
                  <m:oMath xmlns:m="http://schemas.openxmlformats.org/officeDocument/2006/math">
                    <m:r>
                      <a:rPr kumimoji="0" lang="en-CA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kumimoji="0" lang="en-CA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ctrlP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sSub>
                          <m:sSubPr>
                            <m:ctrlPr>
                              <a:rPr kumimoji="0" lang="en-CA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CA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𝐿</m:t>
                            </m:r>
                          </m:sub>
                        </m:sSub>
                        <m: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sSub>
                          <m:sSubPr>
                            <m:ctrlPr>
                              <a:rPr kumimoji="0" lang="en-CA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CA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sub>
                        </m:sSub>
                        <m: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e>
                    </m:d>
                  </m:oMath>
                </a14:m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parenthesis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8F1043-461F-6001-2293-72A327388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656" y="-38100"/>
                <a:ext cx="8523102" cy="1938992"/>
              </a:xfrm>
              <a:prstGeom prst="rect">
                <a:avLst/>
              </a:prstGeom>
              <a:blipFill>
                <a:blip r:embed="rId5"/>
                <a:stretch>
                  <a:fillRect l="-2074" t="-5660" b="-50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13F7EC9-3511-A32C-FA76-42DA2A365A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9999251"/>
                  </p:ext>
                </p:extLst>
              </p:nvPr>
            </p:nvGraphicFramePr>
            <p:xfrm>
              <a:off x="190500" y="1795886"/>
              <a:ext cx="11810999" cy="46333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76483">
                      <a:extLst>
                        <a:ext uri="{9D8B030D-6E8A-4147-A177-3AD203B41FA5}">
                          <a16:colId xmlns:a16="http://schemas.microsoft.com/office/drawing/2014/main" val="20071084"/>
                        </a:ext>
                      </a:extLst>
                    </a:gridCol>
                    <a:gridCol w="3123319">
                      <a:extLst>
                        <a:ext uri="{9D8B030D-6E8A-4147-A177-3AD203B41FA5}">
                          <a16:colId xmlns:a16="http://schemas.microsoft.com/office/drawing/2014/main" val="3264692088"/>
                        </a:ext>
                      </a:extLst>
                    </a:gridCol>
                    <a:gridCol w="3123319">
                      <a:extLst>
                        <a:ext uri="{9D8B030D-6E8A-4147-A177-3AD203B41FA5}">
                          <a16:colId xmlns:a16="http://schemas.microsoft.com/office/drawing/2014/main" val="3288369340"/>
                        </a:ext>
                      </a:extLst>
                    </a:gridCol>
                    <a:gridCol w="3245819">
                      <a:extLst>
                        <a:ext uri="{9D8B030D-6E8A-4147-A177-3AD203B41FA5}">
                          <a16:colId xmlns:a16="http://schemas.microsoft.com/office/drawing/2014/main" val="2429534548"/>
                        </a:ext>
                      </a:extLst>
                    </a:gridCol>
                    <a:gridCol w="1242059">
                      <a:extLst>
                        <a:ext uri="{9D8B030D-6E8A-4147-A177-3AD203B41FA5}">
                          <a16:colId xmlns:a16="http://schemas.microsoft.com/office/drawing/2014/main" val="2729783500"/>
                        </a:ext>
                      </a:extLst>
                    </a:gridCol>
                  </a:tblGrid>
                  <a:tr h="986002">
                    <a:tc>
                      <a:txBody>
                        <a:bodyPr/>
                        <a:lstStyle/>
                        <a:p>
                          <a:endParaRPr lang="en-CA" sz="28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CA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CA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8863386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/>
                            <a:t>Scalar 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>
                              <a:solidFill>
                                <a:srgbClr val="C00000"/>
                              </a:solidFill>
                            </a:rPr>
                            <a:t>Right-chiral</a:t>
                          </a:r>
                        </a:p>
                        <a:p>
                          <a:pPr algn="ctr"/>
                          <a:r>
                            <a:rPr lang="en-CA" sz="2800" dirty="0">
                              <a:solidFill>
                                <a:srgbClr val="C00000"/>
                              </a:solidFill>
                            </a:rPr>
                            <a:t>Weyl Spinor (2)</a:t>
                          </a:r>
                        </a:p>
                      </a:txBody>
                      <a:tcPr anchor="ctr">
                        <a:solidFill>
                          <a:srgbClr val="FFC5C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Right-helicity</a:t>
                          </a:r>
                          <a:br>
                            <a:rPr lang="en-CA" sz="2800" dirty="0"/>
                          </a:br>
                          <a:r>
                            <a:rPr lang="en-CA" sz="2800" dirty="0"/>
                            <a:t>Photon (3)</a:t>
                          </a:r>
                        </a:p>
                      </a:txBody>
                      <a:tcPr anchor="ctr">
                        <a:solidFill>
                          <a:srgbClr val="FFC5C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(4)</a:t>
                          </a:r>
                        </a:p>
                      </a:txBody>
                      <a:tcPr anchor="ctr">
                        <a:solidFill>
                          <a:srgbClr val="FFC5C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7232309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CA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>
                              <a:solidFill>
                                <a:srgbClr val="002060"/>
                              </a:solidFill>
                            </a:rPr>
                            <a:t>Left-chiral</a:t>
                          </a:r>
                        </a:p>
                        <a:p>
                          <a:pPr algn="ctr"/>
                          <a:r>
                            <a:rPr lang="en-CA" sz="2800" dirty="0">
                              <a:solidFill>
                                <a:srgbClr val="002060"/>
                              </a:solidFill>
                            </a:rPr>
                            <a:t>Weyl Spinor (2)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/>
                            <a:t>4-Vector (4)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(6)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(8)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07313073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400" b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Left-helicity </a:t>
                          </a:r>
                          <a:br>
                            <a:rPr lang="en-CA" sz="2800" dirty="0"/>
                          </a:br>
                          <a:r>
                            <a:rPr lang="en-CA" sz="2800" dirty="0"/>
                            <a:t>Photon (3)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(6)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Traceless, symmetric rank-2 tensor (9)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(12)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94259803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CA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(4)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(8)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(12)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(16)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18729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13F7EC9-3511-A32C-FA76-42DA2A365A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9999251"/>
                  </p:ext>
                </p:extLst>
              </p:nvPr>
            </p:nvGraphicFramePr>
            <p:xfrm>
              <a:off x="190500" y="1795886"/>
              <a:ext cx="11810999" cy="46333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76483">
                      <a:extLst>
                        <a:ext uri="{9D8B030D-6E8A-4147-A177-3AD203B41FA5}">
                          <a16:colId xmlns:a16="http://schemas.microsoft.com/office/drawing/2014/main" val="20071084"/>
                        </a:ext>
                      </a:extLst>
                    </a:gridCol>
                    <a:gridCol w="3123319">
                      <a:extLst>
                        <a:ext uri="{9D8B030D-6E8A-4147-A177-3AD203B41FA5}">
                          <a16:colId xmlns:a16="http://schemas.microsoft.com/office/drawing/2014/main" val="3264692088"/>
                        </a:ext>
                      </a:extLst>
                    </a:gridCol>
                    <a:gridCol w="3123319">
                      <a:extLst>
                        <a:ext uri="{9D8B030D-6E8A-4147-A177-3AD203B41FA5}">
                          <a16:colId xmlns:a16="http://schemas.microsoft.com/office/drawing/2014/main" val="3288369340"/>
                        </a:ext>
                      </a:extLst>
                    </a:gridCol>
                    <a:gridCol w="3245819">
                      <a:extLst>
                        <a:ext uri="{9D8B030D-6E8A-4147-A177-3AD203B41FA5}">
                          <a16:colId xmlns:a16="http://schemas.microsoft.com/office/drawing/2014/main" val="2429534548"/>
                        </a:ext>
                      </a:extLst>
                    </a:gridCol>
                    <a:gridCol w="1242059">
                      <a:extLst>
                        <a:ext uri="{9D8B030D-6E8A-4147-A177-3AD203B41FA5}">
                          <a16:colId xmlns:a16="http://schemas.microsoft.com/office/drawing/2014/main" val="2729783500"/>
                        </a:ext>
                      </a:extLst>
                    </a:gridCol>
                  </a:tblGrid>
                  <a:tr h="986002">
                    <a:tc>
                      <a:txBody>
                        <a:bodyPr/>
                        <a:lstStyle/>
                        <a:p>
                          <a:endParaRPr lang="en-CA" sz="28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4766" t="-617" r="-244336" b="-3728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34503" t="-617" r="-143860" b="-3728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26128" t="-617" r="-38722" b="-3728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50490" t="-617" r="-980" b="-3728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8863386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65" t="-105161" r="-996045" b="-28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/>
                            <a:t>Scalar 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>
                              <a:solidFill>
                                <a:srgbClr val="C00000"/>
                              </a:solidFill>
                            </a:rPr>
                            <a:t>Right-chiral</a:t>
                          </a:r>
                        </a:p>
                        <a:p>
                          <a:pPr algn="ctr"/>
                          <a:r>
                            <a:rPr lang="en-CA" sz="2800" dirty="0">
                              <a:solidFill>
                                <a:srgbClr val="C00000"/>
                              </a:solidFill>
                            </a:rPr>
                            <a:t>Weyl Spinor (2)</a:t>
                          </a:r>
                        </a:p>
                      </a:txBody>
                      <a:tcPr anchor="ctr">
                        <a:solidFill>
                          <a:srgbClr val="FFC5C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Right-helicity</a:t>
                          </a:r>
                          <a:br>
                            <a:rPr lang="en-CA" sz="2800" dirty="0"/>
                          </a:br>
                          <a:r>
                            <a:rPr lang="en-CA" sz="2800" dirty="0"/>
                            <a:t>Photon (3)</a:t>
                          </a:r>
                        </a:p>
                      </a:txBody>
                      <a:tcPr anchor="ctr">
                        <a:solidFill>
                          <a:srgbClr val="FFC5C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(4)</a:t>
                          </a:r>
                        </a:p>
                      </a:txBody>
                      <a:tcPr anchor="ctr">
                        <a:solidFill>
                          <a:srgbClr val="FFC5C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7232309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65" t="-205161" r="-996045" b="-18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>
                              <a:solidFill>
                                <a:srgbClr val="002060"/>
                              </a:solidFill>
                            </a:rPr>
                            <a:t>Left-chiral</a:t>
                          </a:r>
                        </a:p>
                        <a:p>
                          <a:pPr algn="ctr"/>
                          <a:r>
                            <a:rPr lang="en-CA" sz="2800" dirty="0">
                              <a:solidFill>
                                <a:srgbClr val="002060"/>
                              </a:solidFill>
                            </a:rPr>
                            <a:t>Weyl Spinor (2)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/>
                            <a:t>4-Vector (4)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(6)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(8)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07313073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65" t="-303205" r="-996045" b="-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Left-helicity </a:t>
                          </a:r>
                          <a:br>
                            <a:rPr lang="en-CA" sz="2800" dirty="0"/>
                          </a:br>
                          <a:r>
                            <a:rPr lang="en-CA" sz="2800" dirty="0"/>
                            <a:t>Photon (3)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(6)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Traceless, symmetric rank-2 tensor (9)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(12)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94259803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65" t="-472932" r="-996045" b="-37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(4)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(8)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(12)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(16)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187296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D01C54-1470-729D-A4C4-577C67693A52}"/>
              </a:ext>
            </a:extLst>
          </p:cNvPr>
          <p:cNvCxnSpPr>
            <a:cxnSpLocks/>
          </p:cNvCxnSpPr>
          <p:nvPr/>
        </p:nvCxnSpPr>
        <p:spPr>
          <a:xfrm>
            <a:off x="190500" y="1826366"/>
            <a:ext cx="1074420" cy="985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F8A1A8-F81A-034A-8A5F-1253EA8D179C}"/>
                  </a:ext>
                </a:extLst>
              </p:cNvPr>
              <p:cNvSpPr txBox="1"/>
              <p:nvPr/>
            </p:nvSpPr>
            <p:spPr>
              <a:xfrm>
                <a:off x="228600" y="2078494"/>
                <a:ext cx="70346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  <m:sub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en-CA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F8A1A8-F81A-034A-8A5F-1253EA8D1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078494"/>
                <a:ext cx="70346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8CD780-4EE7-EC9E-30E4-611190C810A1}"/>
                  </a:ext>
                </a:extLst>
              </p:cNvPr>
              <p:cNvSpPr txBox="1"/>
              <p:nvPr/>
            </p:nvSpPr>
            <p:spPr>
              <a:xfrm>
                <a:off x="750858" y="1706875"/>
                <a:ext cx="7034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  <m:sub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kumimoji="0" lang="en-CA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8CD780-4EE7-EC9E-30E4-611190C81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58" y="1706875"/>
                <a:ext cx="703461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885FE81-922E-B58E-9BE3-8DED834C1888}"/>
                  </a:ext>
                </a:extLst>
              </p14:cNvPr>
              <p14:cNvContentPartPr/>
              <p14:nvPr/>
            </p14:nvContentPartPr>
            <p14:xfrm>
              <a:off x="2038320" y="291060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885FE81-922E-B58E-9BE3-8DED834C188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28960" y="29012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7665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512"/>
    </mc:Choice>
    <mc:Fallback xmlns="">
      <p:transition advTm="28512"/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8ADB2E-D974-C80C-9634-4723640FD8E9}"/>
              </a:ext>
            </a:extLst>
          </p:cNvPr>
          <p:cNvCxnSpPr>
            <a:cxnSpLocks/>
          </p:cNvCxnSpPr>
          <p:nvPr/>
        </p:nvCxnSpPr>
        <p:spPr>
          <a:xfrm flipV="1">
            <a:off x="6062394" y="-1016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36D37C-F7F2-8C24-B305-7BD104AB0721}"/>
                  </a:ext>
                </a:extLst>
              </p:cNvPr>
              <p:cNvSpPr txBox="1"/>
              <p:nvPr/>
            </p:nvSpPr>
            <p:spPr>
              <a:xfrm>
                <a:off x="6661690" y="2956203"/>
                <a:ext cx="5011544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CA" sz="88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CA" sz="8800" i="1"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CA" sz="880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36D37C-F7F2-8C24-B305-7BD104AB0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690" y="2956203"/>
                <a:ext cx="5011544" cy="14465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13C709ED-7847-79A6-91C1-0C0D4D319C7D}"/>
              </a:ext>
            </a:extLst>
          </p:cNvPr>
          <p:cNvGrpSpPr/>
          <p:nvPr/>
        </p:nvGrpSpPr>
        <p:grpSpPr>
          <a:xfrm>
            <a:off x="4665634" y="282430"/>
            <a:ext cx="2382438" cy="2573071"/>
            <a:chOff x="4675794" y="2379566"/>
            <a:chExt cx="2382438" cy="2573071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E58AB982-05ED-BCF6-D13C-93B29EC5A209}"/>
                </a:ext>
              </a:extLst>
            </p:cNvPr>
            <p:cNvSpPr/>
            <p:nvPr/>
          </p:nvSpPr>
          <p:spPr>
            <a:xfrm rot="10800000">
              <a:off x="4675794" y="2379566"/>
              <a:ext cx="1924464" cy="2573071"/>
            </a:xfrm>
            <a:prstGeom prst="rightArrow">
              <a:avLst>
                <a:gd name="adj1" fmla="val 78449"/>
                <a:gd name="adj2" fmla="val 23871"/>
              </a:avLst>
            </a:prstGeom>
            <a:grpFill/>
            <a:ln>
              <a:solidFill>
                <a:srgbClr val="00743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kumimoji="0" lang="en-CA" sz="40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68513BA7-3188-BAF5-19B1-0608102A1B06}"/>
                </a:ext>
              </a:extLst>
            </p:cNvPr>
            <p:cNvSpPr/>
            <p:nvPr/>
          </p:nvSpPr>
          <p:spPr>
            <a:xfrm>
              <a:off x="5133768" y="2379566"/>
              <a:ext cx="1924464" cy="2573071"/>
            </a:xfrm>
            <a:prstGeom prst="rightArrow">
              <a:avLst>
                <a:gd name="adj1" fmla="val 78449"/>
                <a:gd name="adj2" fmla="val 23871"/>
              </a:avLst>
            </a:prstGeom>
            <a:grpFill/>
            <a:ln>
              <a:solidFill>
                <a:srgbClr val="00743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kumimoji="0" lang="en-CA" sz="40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A1D90314-8AE9-9381-81C6-2054677993CB}"/>
                </a:ext>
              </a:extLst>
            </p:cNvPr>
            <p:cNvSpPr/>
            <p:nvPr/>
          </p:nvSpPr>
          <p:spPr>
            <a:xfrm rot="10800000">
              <a:off x="5072808" y="2667545"/>
              <a:ext cx="132320" cy="2001609"/>
            </a:xfrm>
            <a:prstGeom prst="rightArrow">
              <a:avLst>
                <a:gd name="adj1" fmla="val 10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kumimoji="0" lang="en-CA" sz="40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E1775A-6531-0E43-F4BB-85443B03765E}"/>
                    </a:ext>
                  </a:extLst>
                </p:cNvPr>
                <p:cNvSpPr txBox="1"/>
                <p:nvPr/>
              </p:nvSpPr>
              <p:spPr>
                <a:xfrm>
                  <a:off x="4988764" y="2565945"/>
                  <a:ext cx="1863504" cy="23010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Aft>
                      <a:spcPts val="18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→−</m:t>
                        </m:r>
                        <m:sSub>
                          <m:sSubPr>
                            <m:ctrlP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kumimoji="0" lang="en-CA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lvl="0" algn="ctr">
                    <a:spcAft>
                      <a:spcPts val="18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kumimoji="0" lang="en-CA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kumimoji="0" lang="en-CA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lvl="0" algn="ctr">
                    <a:spcAft>
                      <a:spcPts val="18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kumimoji="0" lang="en-CA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kumimoji="0" lang="en-CA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2E1775A-6531-0E43-F4BB-85443B0376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8764" y="2565945"/>
                  <a:ext cx="1863504" cy="230101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F374E5-F5F9-9720-FEC7-2DE6B0944A2E}"/>
                  </a:ext>
                </a:extLst>
              </p:cNvPr>
              <p:cNvSpPr txBox="1"/>
              <p:nvPr/>
            </p:nvSpPr>
            <p:spPr>
              <a:xfrm>
                <a:off x="264811" y="263694"/>
                <a:ext cx="4265302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7200" dirty="0">
                    <a:solidFill>
                      <a:srgbClr val="002060"/>
                    </a:solidFill>
                  </a:rPr>
                  <a:t>Left</a:t>
                </a:r>
                <a:r>
                  <a:rPr lang="en-CA" sz="7200" dirty="0"/>
                  <a:t> irreps.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7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F374E5-F5F9-9720-FEC7-2DE6B0944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11" y="263694"/>
                <a:ext cx="4265302" cy="2308324"/>
              </a:xfrm>
              <a:prstGeom prst="rect">
                <a:avLst/>
              </a:prstGeom>
              <a:blipFill>
                <a:blip r:embed="rId9"/>
                <a:stretch>
                  <a:fillRect l="-9429" t="-10290" r="-95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1EB119-2BA0-E83C-E82D-D20F84DD8B7F}"/>
                  </a:ext>
                </a:extLst>
              </p:cNvPr>
              <p:cNvSpPr txBox="1"/>
              <p:nvPr/>
            </p:nvSpPr>
            <p:spPr>
              <a:xfrm>
                <a:off x="7120588" y="263694"/>
                <a:ext cx="4806600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7200" dirty="0">
                    <a:solidFill>
                      <a:srgbClr val="C00000"/>
                    </a:solidFill>
                  </a:rPr>
                  <a:t>Right</a:t>
                </a:r>
                <a:r>
                  <a:rPr lang="en-CA" sz="7200" dirty="0"/>
                  <a:t> irreps.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7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sz="7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1EB119-2BA0-E83C-E82D-D20F84DD8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588" y="263694"/>
                <a:ext cx="4806600" cy="2308324"/>
              </a:xfrm>
              <a:prstGeom prst="rect">
                <a:avLst/>
              </a:prstGeom>
              <a:blipFill>
                <a:blip r:embed="rId10"/>
                <a:stretch>
                  <a:fillRect l="-7985" t="-10290" r="-798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52960F-655C-63C6-8326-C272F6A9DAF6}"/>
                  </a:ext>
                </a:extLst>
              </p:cNvPr>
              <p:cNvSpPr txBox="1"/>
              <p:nvPr/>
            </p:nvSpPr>
            <p:spPr>
              <a:xfrm>
                <a:off x="271618" y="4735981"/>
                <a:ext cx="5556621" cy="1820948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 </m:t>
                      </m:r>
                      <m:f>
                        <m:f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52960F-655C-63C6-8326-C272F6A9D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18" y="4735981"/>
                <a:ext cx="5556621" cy="18209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0BCEDB-4D6A-8451-AAEE-526D16B6D8F1}"/>
                  </a:ext>
                </a:extLst>
              </p:cNvPr>
              <p:cNvSpPr txBox="1"/>
              <p:nvPr/>
            </p:nvSpPr>
            <p:spPr>
              <a:xfrm>
                <a:off x="6370567" y="4735981"/>
                <a:ext cx="5556621" cy="1820948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 </m:t>
                      </m:r>
                      <m:f>
                        <m:f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0BCEDB-4D6A-8451-AAEE-526D16B6D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567" y="4735981"/>
                <a:ext cx="5556621" cy="18209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A0F2BF-86A0-67DB-AC2D-F98E8AE3C822}"/>
                  </a:ext>
                </a:extLst>
              </p:cNvPr>
              <p:cNvSpPr txBox="1"/>
              <p:nvPr/>
            </p:nvSpPr>
            <p:spPr>
              <a:xfrm>
                <a:off x="576608" y="2956203"/>
                <a:ext cx="4966192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CA" sz="8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88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A0F2BF-86A0-67DB-AC2D-F98E8AE3C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08" y="2956203"/>
                <a:ext cx="4966192" cy="144655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7226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06"/>
    </mc:Choice>
    <mc:Fallback xmlns="">
      <p:transition spd="slow" advTm="16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" grpId="0" animBg="1"/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E72B87-2937-34E6-FF5D-423549ADE0B8}"/>
                  </a:ext>
                </a:extLst>
              </p:cNvPr>
              <p:cNvSpPr txBox="1"/>
              <p:nvPr/>
            </p:nvSpPr>
            <p:spPr>
              <a:xfrm>
                <a:off x="1735359" y="18913"/>
                <a:ext cx="78363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7200" dirty="0"/>
                  <a:t>Boost in </a:t>
                </a:r>
                <a14:m>
                  <m:oMath xmlns:m="http://schemas.openxmlformats.org/officeDocument/2006/math">
                    <m:r>
                      <a:rPr lang="en-CA" sz="72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7200" dirty="0"/>
                  <a:t>-direction: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E72B87-2937-34E6-FF5D-423549ADE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359" y="18913"/>
                <a:ext cx="7836376" cy="1200329"/>
              </a:xfrm>
              <a:prstGeom prst="rect">
                <a:avLst/>
              </a:prstGeom>
              <a:blipFill>
                <a:blip r:embed="rId3"/>
                <a:stretch>
                  <a:fillRect l="-5914" t="-19289" r="-4747" b="-411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FBA95B31-1FA4-49A5-9D26-A2C090753443}"/>
              </a:ext>
            </a:extLst>
          </p:cNvPr>
          <p:cNvGrpSpPr/>
          <p:nvPr/>
        </p:nvGrpSpPr>
        <p:grpSpPr>
          <a:xfrm>
            <a:off x="1123766" y="5374097"/>
            <a:ext cx="3428277" cy="1057981"/>
            <a:chOff x="1123766" y="4809726"/>
            <a:chExt cx="3428277" cy="1057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Subtitle 2">
                  <a:extLst>
                    <a:ext uri="{FF2B5EF4-FFF2-40B4-BE49-F238E27FC236}">
                      <a16:creationId xmlns:a16="http://schemas.microsoft.com/office/drawing/2014/main" id="{430624D9-5B3A-6A9F-687E-5F8A11F172E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75166" y="4907003"/>
                  <a:ext cx="980276" cy="960704"/>
                </a:xfrm>
                <a:prstGeom prst="rect">
                  <a:avLst/>
                </a:prstGeom>
                <a:noFill/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9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9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Subtitle 2">
                  <a:extLst>
                    <a:ext uri="{FF2B5EF4-FFF2-40B4-BE49-F238E27FC236}">
                      <a16:creationId xmlns:a16="http://schemas.microsoft.com/office/drawing/2014/main" id="{430624D9-5B3A-6A9F-687E-5F8A11F17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5166" y="4907003"/>
                  <a:ext cx="980276" cy="960704"/>
                </a:xfrm>
                <a:prstGeom prst="rect">
                  <a:avLst/>
                </a:prstGeom>
                <a:blipFill>
                  <a:blip r:embed="rId4"/>
                  <a:stretch>
                    <a:fillRect b="-9434"/>
                  </a:stretch>
                </a:blipFill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390F662-36A3-78AF-FD6C-1C622008D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766" y="4809726"/>
              <a:ext cx="3428277" cy="16898"/>
            </a:xfrm>
            <a:prstGeom prst="straightConnector1">
              <a:avLst/>
            </a:prstGeom>
            <a:ln w="279400">
              <a:solidFill>
                <a:srgbClr val="00206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4E630AF-2D19-07E5-AA07-2DECF156A7C1}"/>
              </a:ext>
            </a:extLst>
          </p:cNvPr>
          <p:cNvGrpSpPr/>
          <p:nvPr/>
        </p:nvGrpSpPr>
        <p:grpSpPr>
          <a:xfrm>
            <a:off x="342312" y="3332955"/>
            <a:ext cx="4603380" cy="1740064"/>
            <a:chOff x="-1084743" y="755358"/>
            <a:chExt cx="6559787" cy="247958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BC000D4-8B96-F304-08D3-4EADC7FD3B22}"/>
                </a:ext>
              </a:extLst>
            </p:cNvPr>
            <p:cNvGrpSpPr/>
            <p:nvPr/>
          </p:nvGrpSpPr>
          <p:grpSpPr>
            <a:xfrm rot="5400000">
              <a:off x="-285528" y="496793"/>
              <a:ext cx="1401417" cy="2999848"/>
              <a:chOff x="9541754" y="4782076"/>
              <a:chExt cx="1401417" cy="299984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B7115E4-A807-3EFB-91E3-522A174263F8}"/>
                  </a:ext>
                </a:extLst>
              </p:cNvPr>
              <p:cNvSpPr/>
              <p:nvPr/>
            </p:nvSpPr>
            <p:spPr>
              <a:xfrm>
                <a:off x="9541754" y="4794693"/>
                <a:ext cx="1401417" cy="2987231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347BA6A-9E6E-4C83-8A63-B4875D0E3896}"/>
                  </a:ext>
                </a:extLst>
              </p:cNvPr>
              <p:cNvSpPr/>
              <p:nvPr/>
            </p:nvSpPr>
            <p:spPr>
              <a:xfrm flipH="1">
                <a:off x="9726151" y="4782076"/>
                <a:ext cx="1032623" cy="2201117"/>
              </a:xfrm>
              <a:prstGeom prst="ellipse">
                <a:avLst/>
              </a:prstGeom>
              <a:solidFill>
                <a:srgbClr val="E2AC00"/>
              </a:solidFill>
              <a:ln>
                <a:solidFill>
                  <a:srgbClr val="E2A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008720B-F064-45FD-8295-A69F745ECED7}"/>
                  </a:ext>
                </a:extLst>
              </p:cNvPr>
              <p:cNvSpPr/>
              <p:nvPr/>
            </p:nvSpPr>
            <p:spPr>
              <a:xfrm>
                <a:off x="9984306" y="4794695"/>
                <a:ext cx="570947" cy="121702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pic>
          <p:nvPicPr>
            <p:cNvPr id="22" name="Picture 8" descr="Rocket, Star, Moon, Space Travel, Space, Research">
              <a:extLst>
                <a:ext uri="{FF2B5EF4-FFF2-40B4-BE49-F238E27FC236}">
                  <a16:creationId xmlns:a16="http://schemas.microsoft.com/office/drawing/2014/main" id="{50C1F3CC-61DD-BD2F-606B-57B9263EA6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129952" y="-110154"/>
              <a:ext cx="2479580" cy="4210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3FB65F4-2BC8-5DAB-A23B-3C77E9052CCD}"/>
              </a:ext>
            </a:extLst>
          </p:cNvPr>
          <p:cNvGrpSpPr/>
          <p:nvPr/>
        </p:nvGrpSpPr>
        <p:grpSpPr>
          <a:xfrm>
            <a:off x="7202009" y="3353225"/>
            <a:ext cx="4603380" cy="1740064"/>
            <a:chOff x="-1084743" y="755358"/>
            <a:chExt cx="6559787" cy="247958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3C8C3CF-6F25-80CA-BE9A-47F95B0F99E6}"/>
                </a:ext>
              </a:extLst>
            </p:cNvPr>
            <p:cNvGrpSpPr/>
            <p:nvPr/>
          </p:nvGrpSpPr>
          <p:grpSpPr>
            <a:xfrm rot="5400000">
              <a:off x="-285528" y="496793"/>
              <a:ext cx="1401417" cy="2999848"/>
              <a:chOff x="9541754" y="4782076"/>
              <a:chExt cx="1401417" cy="2999848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6547CE1-881E-943D-47CC-95DB1A32ED19}"/>
                  </a:ext>
                </a:extLst>
              </p:cNvPr>
              <p:cNvSpPr/>
              <p:nvPr/>
            </p:nvSpPr>
            <p:spPr>
              <a:xfrm>
                <a:off x="9541754" y="4794693"/>
                <a:ext cx="1401417" cy="2987231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3D7D56B-7629-739A-D2D4-8FA235CB9551}"/>
                  </a:ext>
                </a:extLst>
              </p:cNvPr>
              <p:cNvSpPr/>
              <p:nvPr/>
            </p:nvSpPr>
            <p:spPr>
              <a:xfrm flipH="1">
                <a:off x="9726151" y="4782076"/>
                <a:ext cx="1032623" cy="2201117"/>
              </a:xfrm>
              <a:prstGeom prst="ellipse">
                <a:avLst/>
              </a:prstGeom>
              <a:solidFill>
                <a:srgbClr val="E2AC00"/>
              </a:solidFill>
              <a:ln>
                <a:solidFill>
                  <a:srgbClr val="E2A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49C812C-9627-C893-D7D0-F70425E72B6C}"/>
                  </a:ext>
                </a:extLst>
              </p:cNvPr>
              <p:cNvSpPr/>
              <p:nvPr/>
            </p:nvSpPr>
            <p:spPr>
              <a:xfrm>
                <a:off x="9984306" y="4794695"/>
                <a:ext cx="570947" cy="121702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pic>
          <p:nvPicPr>
            <p:cNvPr id="49" name="Picture 8" descr="Rocket, Star, Moon, Space Travel, Space, Research">
              <a:extLst>
                <a:ext uri="{FF2B5EF4-FFF2-40B4-BE49-F238E27FC236}">
                  <a16:creationId xmlns:a16="http://schemas.microsoft.com/office/drawing/2014/main" id="{125A9C15-419F-116D-EC58-11AC2D4345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129952" y="-110154"/>
              <a:ext cx="2479580" cy="4210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8B67F52-B2A2-FCD1-A4BD-DA4CB1BB3031}"/>
              </a:ext>
            </a:extLst>
          </p:cNvPr>
          <p:cNvGrpSpPr/>
          <p:nvPr/>
        </p:nvGrpSpPr>
        <p:grpSpPr>
          <a:xfrm>
            <a:off x="7789560" y="5361967"/>
            <a:ext cx="3428277" cy="1070111"/>
            <a:chOff x="7789560" y="4797596"/>
            <a:chExt cx="3428277" cy="1070111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48EFAA6-D257-9697-11EA-DD086A3FDD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89560" y="4797596"/>
              <a:ext cx="3428277" cy="16898"/>
            </a:xfrm>
            <a:prstGeom prst="straightConnector1">
              <a:avLst/>
            </a:prstGeom>
            <a:ln w="279400">
              <a:solidFill>
                <a:srgbClr val="002060"/>
              </a:solidFill>
              <a:headEnd type="triangl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Subtitle 2">
                  <a:extLst>
                    <a:ext uri="{FF2B5EF4-FFF2-40B4-BE49-F238E27FC236}">
                      <a16:creationId xmlns:a16="http://schemas.microsoft.com/office/drawing/2014/main" id="{FE04C40B-2C19-DEAD-9AE3-D88D8D98702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664480" y="4907003"/>
                  <a:ext cx="1907038" cy="960704"/>
                </a:xfrm>
                <a:prstGeom prst="rect">
                  <a:avLst/>
                </a:prstGeom>
                <a:noFill/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9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9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9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Subtitle 2">
                  <a:extLst>
                    <a:ext uri="{FF2B5EF4-FFF2-40B4-BE49-F238E27FC236}">
                      <a16:creationId xmlns:a16="http://schemas.microsoft.com/office/drawing/2014/main" id="{FE04C40B-2C19-DEAD-9AE3-D88D8D987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4480" y="4907003"/>
                  <a:ext cx="1907038" cy="960704"/>
                </a:xfrm>
                <a:prstGeom prst="rect">
                  <a:avLst/>
                </a:prstGeom>
                <a:blipFill>
                  <a:blip r:embed="rId6"/>
                  <a:stretch>
                    <a:fillRect b="-9434"/>
                  </a:stretch>
                </a:blipFill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2F3B5E2-BA6A-F431-4494-484E1DC00C45}"/>
              </a:ext>
            </a:extLst>
          </p:cNvPr>
          <p:cNvGrpSpPr/>
          <p:nvPr/>
        </p:nvGrpSpPr>
        <p:grpSpPr>
          <a:xfrm>
            <a:off x="-95250" y="250254"/>
            <a:ext cx="3132862" cy="3805488"/>
            <a:chOff x="1347643" y="2624566"/>
            <a:chExt cx="3362613" cy="408456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3D Model 2">
                  <a:extLst>
                    <a:ext uri="{FF2B5EF4-FFF2-40B4-BE49-F238E27FC236}">
                      <a16:creationId xmlns:a16="http://schemas.microsoft.com/office/drawing/2014/main" id="{14358236-D3DB-A3B6-A804-7E7C629074C5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1347643" y="3336392"/>
                <a:ext cx="3362613" cy="3372740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3362613" cy="3372740"/>
                      </a:xfrm>
                      <a:prstGeom prst="rect">
                        <a:avLst/>
                      </a:prstGeom>
                    </am3d:spPr>
                    <am3d:camera>
                      <am3d:pos x="0" y="0" z="108000000"/>
                      <am3d:up dx="0" dy="36000000" dz="0"/>
                      <am3d:lookAt x="0" y="0" z="36000000"/>
                      <am3d:perspective fov="1760874"/>
                    </am3d:camera>
                    <am3d:trans>
                      <am3d:meterPerModelUnit n="3353303" d="1000000"/>
                      <am3d:preTrans dx="12342627" dy="-17944130" dz="-7483509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00000"/>
                      <am3d:postTrans dx="0" dy="0" dz="36000000"/>
                    </am3d:trans>
                    <am3d:raster rName="Office3DRenderer" rVer="16.0.8326">
                      <am3d:blip r:embed="rId8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Model 2">
                  <a:extLst>
                    <a:ext uri="{FF2B5EF4-FFF2-40B4-BE49-F238E27FC236}">
                      <a16:creationId xmlns:a16="http://schemas.microsoft.com/office/drawing/2014/main" id="{14358236-D3DB-A3B6-A804-7E7C629074C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-95250" y="913444"/>
                  <a:ext cx="3132862" cy="31422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1BE1710-2DF4-E5B4-858B-FBC2501BD09C}"/>
                    </a:ext>
                  </a:extLst>
                </p:cNvPr>
                <p:cNvSpPr txBox="1"/>
                <p:nvPr/>
              </p:nvSpPr>
              <p:spPr>
                <a:xfrm>
                  <a:off x="1871944" y="2624566"/>
                  <a:ext cx="862689" cy="10901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 smtClean="0">
                            <a:solidFill>
                              <a:srgbClr val="5D9CD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6000" dirty="0">
                    <a:solidFill>
                      <a:srgbClr val="5D9CD5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1BE1710-2DF4-E5B4-858B-FBC2501BD0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1944" y="2624566"/>
                  <a:ext cx="862689" cy="109014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688B5C0-946B-2517-BB6D-4F4B213E46B7}"/>
                    </a:ext>
                  </a:extLst>
                </p:cNvPr>
                <p:cNvSpPr txBox="1"/>
                <p:nvPr/>
              </p:nvSpPr>
              <p:spPr>
                <a:xfrm>
                  <a:off x="2069577" y="5189571"/>
                  <a:ext cx="799029" cy="10901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 smtClean="0">
                            <a:solidFill>
                              <a:srgbClr val="5D9CD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688B5C0-946B-2517-BB6D-4F4B213E46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9577" y="5189571"/>
                  <a:ext cx="799029" cy="109014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2CB9D3A-D96A-E3A9-BD1D-265F4CE153ED}"/>
                    </a:ext>
                  </a:extLst>
                </p:cNvPr>
                <p:cNvSpPr txBox="1"/>
                <p:nvPr/>
              </p:nvSpPr>
              <p:spPr>
                <a:xfrm>
                  <a:off x="3516445" y="4239931"/>
                  <a:ext cx="862345" cy="10901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CA" sz="60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2CB9D3A-D96A-E3A9-BD1D-265F4CE153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6445" y="4239931"/>
                  <a:ext cx="862345" cy="109014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6884E7-8BEE-22C1-AE2F-AAB9B51D7495}"/>
              </a:ext>
            </a:extLst>
          </p:cNvPr>
          <p:cNvGrpSpPr/>
          <p:nvPr/>
        </p:nvGrpSpPr>
        <p:grpSpPr>
          <a:xfrm>
            <a:off x="7753511" y="259749"/>
            <a:ext cx="4086395" cy="3142298"/>
            <a:chOff x="7753511" y="3122603"/>
            <a:chExt cx="4086395" cy="314229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" name="3D Model 9">
                  <a:extLst>
                    <a:ext uri="{FF2B5EF4-FFF2-40B4-BE49-F238E27FC236}">
                      <a16:creationId xmlns:a16="http://schemas.microsoft.com/office/drawing/2014/main" id="{2A53F97D-1FEF-1701-ABC5-28790695270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379752160"/>
                    </p:ext>
                  </p:extLst>
                </p:nvPr>
              </p:nvGraphicFramePr>
              <p:xfrm>
                <a:off x="8707044" y="3122603"/>
                <a:ext cx="3132862" cy="3142298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3132862" cy="3142298"/>
                      </a:xfrm>
                      <a:prstGeom prst="rect">
                        <a:avLst/>
                      </a:prstGeom>
                    </am3d:spPr>
                    <am3d:camera>
                      <am3d:pos x="1373" y="0" z="115200000"/>
                      <am3d:up dx="0" dy="36000000" dz="0"/>
                      <am3d:lookAt x="1373" y="0" z="0"/>
                      <am3d:perspective fov="1760874"/>
                    </am3d:camera>
                    <am3d:trans>
                      <am3d:meterPerModelUnit n="3353303" d="1000000"/>
                      <am3d:preTrans dx="12342625" dy="-11692814" dz="-3938063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8754606" ay="4457329" az="1985074"/>
                      <am3d:postTrans dx="1373" dy="0" dz="0"/>
                    </am3d:trans>
                    <am3d:raster rName="Office3DRenderer" rVer="16.0.8326">
                      <am3d:blip r:embed="rId12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" name="3D Model 9">
                  <a:extLst>
                    <a:ext uri="{FF2B5EF4-FFF2-40B4-BE49-F238E27FC236}">
                      <a16:creationId xmlns:a16="http://schemas.microsoft.com/office/drawing/2014/main" id="{2A53F97D-1FEF-1701-ABC5-28790695270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707044" y="259749"/>
                  <a:ext cx="3132862" cy="31422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F23647B-F75E-B6ED-0C76-95F43337367C}"/>
                    </a:ext>
                  </a:extLst>
                </p:cNvPr>
                <p:cNvSpPr txBox="1"/>
                <p:nvPr/>
              </p:nvSpPr>
              <p:spPr>
                <a:xfrm>
                  <a:off x="9212237" y="5184040"/>
                  <a:ext cx="1379224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6000" i="1" smtClean="0">
                            <a:solidFill>
                              <a:srgbClr val="5D9CD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F23647B-F75E-B6ED-0C76-95F433373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237" y="5184040"/>
                  <a:ext cx="1379224" cy="101566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1A50327-7419-8574-CBA0-D8D001CCBEE8}"/>
                    </a:ext>
                  </a:extLst>
                </p:cNvPr>
                <p:cNvSpPr txBox="1"/>
                <p:nvPr/>
              </p:nvSpPr>
              <p:spPr>
                <a:xfrm>
                  <a:off x="10456136" y="3207871"/>
                  <a:ext cx="1319912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6000" i="1" smtClean="0">
                            <a:solidFill>
                              <a:srgbClr val="5D9CD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1A50327-7419-8574-CBA0-D8D001CCB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6136" y="3207871"/>
                  <a:ext cx="1319912" cy="101566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572F4FC-BDD4-D2DA-9C0D-8A8910A5EF67}"/>
                    </a:ext>
                  </a:extLst>
                </p:cNvPr>
                <p:cNvSpPr txBox="1"/>
                <p:nvPr/>
              </p:nvSpPr>
              <p:spPr>
                <a:xfrm>
                  <a:off x="7753511" y="4023749"/>
                  <a:ext cx="177632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6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CA" sz="60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572F4FC-BDD4-D2DA-9C0D-8A8910A5EF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3511" y="4023749"/>
                  <a:ext cx="1776320" cy="101566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A62EAB-A5E1-0B4D-35FF-1D540415AEFF}"/>
              </a:ext>
            </a:extLst>
          </p:cNvPr>
          <p:cNvCxnSpPr/>
          <p:nvPr/>
        </p:nvCxnSpPr>
        <p:spPr>
          <a:xfrm flipV="1">
            <a:off x="5988050" y="1360680"/>
            <a:ext cx="0" cy="507139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19375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77"/>
    </mc:Choice>
    <mc:Fallback xmlns="">
      <p:transition spd="slow" advTm="12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E42070A-1FA2-358F-0E58-3565AC8DB562}"/>
              </a:ext>
            </a:extLst>
          </p:cNvPr>
          <p:cNvSpPr/>
          <p:nvPr/>
        </p:nvSpPr>
        <p:spPr>
          <a:xfrm>
            <a:off x="9537385" y="1746136"/>
            <a:ext cx="282575" cy="2825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B89985-8928-6CC0-9382-88A397AE8994}"/>
              </a:ext>
            </a:extLst>
          </p:cNvPr>
          <p:cNvSpPr/>
          <p:nvPr/>
        </p:nvSpPr>
        <p:spPr>
          <a:xfrm>
            <a:off x="10356535" y="1325512"/>
            <a:ext cx="282575" cy="2825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664165-A650-C97E-9864-D6D7AF24EA85}"/>
              </a:ext>
            </a:extLst>
          </p:cNvPr>
          <p:cNvSpPr/>
          <p:nvPr/>
        </p:nvSpPr>
        <p:spPr>
          <a:xfrm>
            <a:off x="9538020" y="4030646"/>
            <a:ext cx="282575" cy="2825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A53933-2E2A-436F-4F14-53CEF83572AC}"/>
              </a:ext>
            </a:extLst>
          </p:cNvPr>
          <p:cNvSpPr/>
          <p:nvPr/>
        </p:nvSpPr>
        <p:spPr>
          <a:xfrm>
            <a:off x="10918762" y="3195494"/>
            <a:ext cx="282575" cy="2825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A8B1C2-E5CC-A792-D94C-5FBFE0834302}"/>
              </a:ext>
            </a:extLst>
          </p:cNvPr>
          <p:cNvSpPr/>
          <p:nvPr/>
        </p:nvSpPr>
        <p:spPr>
          <a:xfrm>
            <a:off x="9546565" y="6335129"/>
            <a:ext cx="282575" cy="2825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AFFD41-0CE0-39F3-CD96-C80EB4999FDB}"/>
              </a:ext>
            </a:extLst>
          </p:cNvPr>
          <p:cNvSpPr/>
          <p:nvPr/>
        </p:nvSpPr>
        <p:spPr>
          <a:xfrm>
            <a:off x="11455808" y="5083925"/>
            <a:ext cx="282575" cy="2825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AB9005-88AD-DBB7-E728-0EF253536740}"/>
              </a:ext>
            </a:extLst>
          </p:cNvPr>
          <p:cNvSpPr/>
          <p:nvPr/>
        </p:nvSpPr>
        <p:spPr>
          <a:xfrm>
            <a:off x="1432560" y="1747520"/>
            <a:ext cx="282575" cy="2825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A567D9-F871-E320-8CF5-A3F5FDEA373B}"/>
              </a:ext>
            </a:extLst>
          </p:cNvPr>
          <p:cNvSpPr/>
          <p:nvPr/>
        </p:nvSpPr>
        <p:spPr>
          <a:xfrm>
            <a:off x="2251710" y="1320800"/>
            <a:ext cx="282575" cy="2825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A177E1-5DAF-A56D-6FC2-AF2A2AE40449}"/>
              </a:ext>
            </a:extLst>
          </p:cNvPr>
          <p:cNvSpPr/>
          <p:nvPr/>
        </p:nvSpPr>
        <p:spPr>
          <a:xfrm>
            <a:off x="1469771" y="4032647"/>
            <a:ext cx="282575" cy="2825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CEAAF-0A4D-2B13-0A10-4369AB8EC2E0}"/>
              </a:ext>
            </a:extLst>
          </p:cNvPr>
          <p:cNvSpPr/>
          <p:nvPr/>
        </p:nvSpPr>
        <p:spPr>
          <a:xfrm>
            <a:off x="2837704" y="3202974"/>
            <a:ext cx="282575" cy="2825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4A10E-6638-A8F2-4A9E-927E92FC9E9D}"/>
              </a:ext>
            </a:extLst>
          </p:cNvPr>
          <p:cNvSpPr/>
          <p:nvPr/>
        </p:nvSpPr>
        <p:spPr>
          <a:xfrm>
            <a:off x="1412494" y="6324321"/>
            <a:ext cx="282575" cy="2825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725CEE-915C-C336-A817-C4379A45791F}"/>
              </a:ext>
            </a:extLst>
          </p:cNvPr>
          <p:cNvSpPr/>
          <p:nvPr/>
        </p:nvSpPr>
        <p:spPr>
          <a:xfrm>
            <a:off x="3334546" y="5079213"/>
            <a:ext cx="282575" cy="2825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581058-DC79-3121-B2FF-8A366887F749}"/>
                  </a:ext>
                </a:extLst>
              </p:cNvPr>
              <p:cNvSpPr txBox="1"/>
              <p:nvPr/>
            </p:nvSpPr>
            <p:spPr>
              <a:xfrm>
                <a:off x="66" y="1221292"/>
                <a:ext cx="4114769" cy="5470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𝑡𝑥</m:t>
                        </m:r>
                      </m:sub>
                    </m:sSub>
                    <m:r>
                      <a:rPr kumimoji="0" lang="en-GB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CA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CA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en-GB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863D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Aft>
                    <a:spcPts val="24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kumimoji="0" lang="en-GB" sz="3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CA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CA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CA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0" lang="en-CA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>
                  <a:spcAft>
                    <a:spcPts val="240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  <m:r>
                      <a:rPr kumimoji="0" lang="en-GB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CA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CA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581058-DC79-3121-B2FF-8A366887F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" y="1221292"/>
                <a:ext cx="4114769" cy="54701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E62549-786F-7BE0-D637-6B43B256807D}"/>
                  </a:ext>
                </a:extLst>
              </p:cNvPr>
              <p:cNvSpPr txBox="1"/>
              <p:nvPr/>
            </p:nvSpPr>
            <p:spPr>
              <a:xfrm>
                <a:off x="7574282" y="1221292"/>
                <a:ext cx="4602414" cy="5470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spcAft>
                    <a:spcPts val="2400"/>
                  </a:spcAft>
                  <a:defRPr/>
                </a:pPr>
                <a14:m>
                  <m:oMath xmlns:m="http://schemas.openxmlformats.org/officeDocument/2006/math">
                    <m:r>
                      <a:rPr lang="en-CA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kumimoji="0" lang="en-GB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en-GB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863D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0" algn="r">
                  <a:spcAft>
                    <a:spcPts val="2400"/>
                  </a:spcAft>
                  <a:defRPr/>
                </a:pPr>
                <a14:m>
                  <m:oMath xmlns:m="http://schemas.openxmlformats.org/officeDocument/2006/math">
                    <m:r>
                      <a:rPr lang="en-CA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0" lang="en-GB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sz="3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n-CA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0" lang="en-CA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algn="r">
                  <a:spcAft>
                    <a:spcPts val="2400"/>
                  </a:spcAft>
                  <a:defRPr/>
                </a:pPr>
                <a14:m>
                  <m:oMath xmlns:m="http://schemas.openxmlformats.org/officeDocument/2006/math">
                    <m:r>
                      <a:rPr kumimoji="0" lang="en-CA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  <m:r>
                      <a:rPr kumimoji="0" lang="en-GB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E62549-786F-7BE0-D637-6B43B2568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282" y="1221292"/>
                <a:ext cx="4602414" cy="54701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06B5604-2338-9CD3-0B03-F3D59DF4DF94}"/>
              </a:ext>
            </a:extLst>
          </p:cNvPr>
          <p:cNvGrpSpPr/>
          <p:nvPr/>
        </p:nvGrpSpPr>
        <p:grpSpPr>
          <a:xfrm>
            <a:off x="4366276" y="1842948"/>
            <a:ext cx="3459447" cy="2445157"/>
            <a:chOff x="4114835" y="1233348"/>
            <a:chExt cx="3459447" cy="244515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FA9DCC6-896D-EAA0-77D2-6CC6CCB12885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35" y="2392680"/>
              <a:ext cx="3459447" cy="0"/>
            </a:xfrm>
            <a:prstGeom prst="straightConnector1">
              <a:avLst/>
            </a:prstGeom>
            <a:ln w="1143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2CCC9B3-A0AA-86BF-667C-CAD4E4275312}"/>
                    </a:ext>
                  </a:extLst>
                </p:cNvPr>
                <p:cNvSpPr txBox="1"/>
                <p:nvPr/>
              </p:nvSpPr>
              <p:spPr>
                <a:xfrm>
                  <a:off x="4602517" y="1233348"/>
                  <a:ext cx="2484084" cy="2445157"/>
                </a:xfrm>
                <a:prstGeom prst="rect">
                  <a:avLst/>
                </a:prstGeom>
                <a:solidFill>
                  <a:srgbClr val="F6F0FA"/>
                </a:solidFill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200"/>
                    </a:spcAft>
                    <a:defRPr/>
                  </a:pPr>
                  <a:endParaRPr lang="en-GB" sz="700" i="1" dirty="0">
                    <a:solidFill>
                      <a:prstClr val="black"/>
                    </a:solidFill>
                    <a:latin typeface="Cambria Math" panose="02040503050406030204" pitchFamily="18" charset="0"/>
                  </a:endParaRPr>
                </a:p>
                <a:p>
                  <a:pPr algn="ctr">
                    <a:spcAft>
                      <a:spcPts val="1200"/>
                    </a:spcAft>
                    <a:defRPr/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CA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CA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  <m:r>
                        <a:rPr kumimoji="0" lang="en-CA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↔</m:t>
                      </m:r>
                    </m:oMath>
                  </a14:m>
                  <a:r>
                    <a:rPr kumimoji="0" lang="en-CA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CA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0" lang="en-CA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kumimoji="0" lang="en-CA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CA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0" lang="en-CA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0" lang="en-CA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CA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0" lang="en-CA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a14:m>
                  <a:endParaRPr kumimoji="0" lang="en-GB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863D"/>
                    </a:solidFill>
                    <a:effectLst/>
                    <a:uLnTx/>
                    <a:uFillTx/>
                    <a:latin typeface="Cambria Math" panose="02040503050406030204" pitchFamily="18" charset="0"/>
                  </a:endParaRPr>
                </a:p>
                <a:p>
                  <a:pPr algn="ctr">
                    <a:spcAft>
                      <a:spcPts val="1200"/>
                    </a:spcAft>
                    <a:defRPr/>
                  </a:pPr>
                  <a:endParaRPr kumimoji="0" lang="en-GB" sz="7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863D"/>
                    </a:solidFill>
                    <a:effectLst/>
                    <a:uLnTx/>
                    <a:uFillTx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2CCC9B3-A0AA-86BF-667C-CAD4E4275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2517" y="1233348"/>
                  <a:ext cx="2484084" cy="244515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B5E3BF-7831-59C3-609D-25ACF514E857}"/>
                  </a:ext>
                </a:extLst>
              </p:cNvPr>
              <p:cNvSpPr txBox="1"/>
              <p:nvPr/>
            </p:nvSpPr>
            <p:spPr>
              <a:xfrm>
                <a:off x="2057450" y="-2921"/>
                <a:ext cx="804672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2400"/>
                  </a:spcAft>
                  <a:defRPr/>
                </a:pPr>
                <a:r>
                  <a: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Lorentz Algebra </a:t>
                </a:r>
                <a14:m>
                  <m:oMath xmlns:m="http://schemas.openxmlformats.org/officeDocument/2006/math">
                    <m:r>
                      <a:rPr kumimoji="0" lang="en-CA" sz="6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𝔰</m:t>
                    </m:r>
                    <m:sSup>
                      <m:sSupPr>
                        <m:ctrlP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𝔬</m:t>
                        </m:r>
                      </m:e>
                      <m:sup>
                        <m: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</m:sup>
                    </m:sSup>
                    <m:r>
                      <a:rPr kumimoji="0" lang="en-CA" sz="6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(1,3)</m:t>
                    </m:r>
                  </m:oMath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B5E3BF-7831-59C3-609D-25ACF514E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50" y="-2921"/>
                <a:ext cx="8046724" cy="1015663"/>
              </a:xfrm>
              <a:prstGeom prst="rect">
                <a:avLst/>
              </a:prstGeom>
              <a:blipFill>
                <a:blip r:embed="rId5"/>
                <a:stretch>
                  <a:fillRect l="-4091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31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FEFD8-6FE0-8EE5-B949-41E5D3018517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Examples From Physics (motivation)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921EF-3095-2094-09F4-99EF1AAFD72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rgbClr val="A3FFF6"/>
          </a:solidFill>
          <a:ln w="38100">
            <a:solidFill>
              <a:srgbClr val="00A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3D / (4D)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36659-E98F-4B0F-D56D-C5DF20F8FE42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rgbClr val="A3CDFF"/>
          </a:solidFill>
          <a:ln w="38100">
            <a:solidFill>
              <a:srgbClr val="004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Clifford Algebras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76B38-1794-D97D-6483-C7AF90D217BC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rgbClr val="AEA3FF"/>
          </a:solidFill>
          <a:ln w="38100">
            <a:solidFill>
              <a:srgbClr val="14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Lie Groups &amp; Algebras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A7CA90-EBF5-A4F5-6AD2-089ADA3C3446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rgbClr val="F2A3FF"/>
          </a:solidFill>
          <a:ln w="38100">
            <a:solidFill>
              <a:srgbClr val="7D0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Particle Physics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253274" y="219449"/>
            <a:ext cx="9035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Spinors Learning “Staircase”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A5CAB43-C251-E86F-5BC1-01B799FF56B0}"/>
              </a:ext>
            </a:extLst>
          </p:cNvPr>
          <p:cNvSpPr/>
          <p:nvPr/>
        </p:nvSpPr>
        <p:spPr>
          <a:xfrm rot="16200000">
            <a:off x="7372564" y="3589189"/>
            <a:ext cx="2134894" cy="1917491"/>
          </a:xfrm>
          <a:prstGeom prst="rightArrow">
            <a:avLst>
              <a:gd name="adj1" fmla="val 6131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46248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FCCBE74-A8E8-B0D1-F37C-5D6D40FC6109}"/>
              </a:ext>
            </a:extLst>
          </p:cNvPr>
          <p:cNvSpPr/>
          <p:nvPr/>
        </p:nvSpPr>
        <p:spPr>
          <a:xfrm>
            <a:off x="8559883" y="1671320"/>
            <a:ext cx="282575" cy="2825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61AB26-0CC4-96F8-DCE7-7168A120EE3F}"/>
              </a:ext>
            </a:extLst>
          </p:cNvPr>
          <p:cNvSpPr/>
          <p:nvPr/>
        </p:nvSpPr>
        <p:spPr>
          <a:xfrm>
            <a:off x="9961963" y="1294130"/>
            <a:ext cx="282575" cy="2825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BDFF21-F990-565F-E6EC-A918C6076A06}"/>
              </a:ext>
            </a:extLst>
          </p:cNvPr>
          <p:cNvSpPr/>
          <p:nvPr/>
        </p:nvSpPr>
        <p:spPr>
          <a:xfrm>
            <a:off x="8560518" y="3682127"/>
            <a:ext cx="282575" cy="2825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1882DE-2CE1-36AB-B831-452704DC28F9}"/>
              </a:ext>
            </a:extLst>
          </p:cNvPr>
          <p:cNvSpPr/>
          <p:nvPr/>
        </p:nvSpPr>
        <p:spPr>
          <a:xfrm>
            <a:off x="10435181" y="2955324"/>
            <a:ext cx="282575" cy="2825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F82913-6DDA-C7E4-58FD-4C54CD8444AB}"/>
              </a:ext>
            </a:extLst>
          </p:cNvPr>
          <p:cNvSpPr/>
          <p:nvPr/>
        </p:nvSpPr>
        <p:spPr>
          <a:xfrm>
            <a:off x="8553707" y="5699283"/>
            <a:ext cx="282575" cy="2825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9450420-6113-C0F5-225C-8201245B28F5}"/>
              </a:ext>
            </a:extLst>
          </p:cNvPr>
          <p:cNvSpPr/>
          <p:nvPr/>
        </p:nvSpPr>
        <p:spPr>
          <a:xfrm>
            <a:off x="10906289" y="4618005"/>
            <a:ext cx="282575" cy="28257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0919F5-941D-4FFA-10B1-CCF5AE6B1065}"/>
              </a:ext>
            </a:extLst>
          </p:cNvPr>
          <p:cNvGrpSpPr/>
          <p:nvPr/>
        </p:nvGrpSpPr>
        <p:grpSpPr>
          <a:xfrm>
            <a:off x="1605454" y="1294130"/>
            <a:ext cx="2635157" cy="4683918"/>
            <a:chOff x="1605454" y="1294130"/>
            <a:chExt cx="2635157" cy="46839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AB9005-88AD-DBB7-E728-0EF253536740}"/>
                </a:ext>
              </a:extLst>
            </p:cNvPr>
            <p:cNvSpPr/>
            <p:nvPr/>
          </p:nvSpPr>
          <p:spPr>
            <a:xfrm>
              <a:off x="1623060" y="1671320"/>
              <a:ext cx="282575" cy="2825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A567D9-F871-E320-8CF5-A3F5FDEA373B}"/>
                </a:ext>
              </a:extLst>
            </p:cNvPr>
            <p:cNvSpPr/>
            <p:nvPr/>
          </p:nvSpPr>
          <p:spPr>
            <a:xfrm>
              <a:off x="3025140" y="1294130"/>
              <a:ext cx="282575" cy="2825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A177E1-5DAF-A56D-6FC2-AF2A2AE40449}"/>
                </a:ext>
              </a:extLst>
            </p:cNvPr>
            <p:cNvSpPr/>
            <p:nvPr/>
          </p:nvSpPr>
          <p:spPr>
            <a:xfrm>
              <a:off x="1660271" y="3682127"/>
              <a:ext cx="282575" cy="2825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19CEAAF-0A4D-2B13-0A10-4369AB8EC2E0}"/>
                </a:ext>
              </a:extLst>
            </p:cNvPr>
            <p:cNvSpPr/>
            <p:nvPr/>
          </p:nvSpPr>
          <p:spPr>
            <a:xfrm>
              <a:off x="3534934" y="2955324"/>
              <a:ext cx="282575" cy="2825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34A10E-6638-A8F2-4A9E-927E92FC9E9D}"/>
                </a:ext>
              </a:extLst>
            </p:cNvPr>
            <p:cNvSpPr/>
            <p:nvPr/>
          </p:nvSpPr>
          <p:spPr>
            <a:xfrm>
              <a:off x="1605454" y="5695473"/>
              <a:ext cx="282575" cy="2825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E725CEE-915C-C336-A817-C4379A45791F}"/>
                </a:ext>
              </a:extLst>
            </p:cNvPr>
            <p:cNvSpPr/>
            <p:nvPr/>
          </p:nvSpPr>
          <p:spPr>
            <a:xfrm>
              <a:off x="3958036" y="4614195"/>
              <a:ext cx="282575" cy="2825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581058-DC79-3121-B2FF-8A366887F749}"/>
                  </a:ext>
                </a:extLst>
              </p:cNvPr>
              <p:cNvSpPr txBox="1"/>
              <p:nvPr/>
            </p:nvSpPr>
            <p:spPr>
              <a:xfrm>
                <a:off x="66" y="1221292"/>
                <a:ext cx="6550216" cy="4859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3200" i="1" smtClean="0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  <m:r>
                          <a:rPr lang="en-CA" sz="3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kumimoji="0" lang="en-GB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func>
                                          <m:funcPr>
                                            <m:ctrlPr>
                                              <a:rPr lang="en-GB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cosh</m:t>
                                            </m:r>
                                          </m:fName>
                                          <m:e>
                                            <m:r>
                                              <a:rPr lang="en-GB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GB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sinh</m:t>
                                            </m:r>
                                          </m:fName>
                                          <m:e>
                                            <m:r>
                                              <a:rPr lang="en-GB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GB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sinh</m:t>
                                            </m:r>
                                          </m:fName>
                                          <m:e>
                                            <m:r>
                                              <a:rPr lang="en-GB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en-GB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cosh</m:t>
                                            </m:r>
                                          </m:fName>
                                          <m:e>
                                            <m:r>
                                              <a:rPr lang="en-GB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  <a:endParaRPr kumimoji="0" lang="en-GB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863D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pPr lvl="0">
                  <a:spcAft>
                    <a:spcPts val="2400"/>
                  </a:spcAft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3200" i="1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3200" b="0" i="1" smtClean="0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CA" sz="3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kumimoji="0" lang="en-GB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n-C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func>
                                          <m:funcPr>
                                            <m:ctrlPr>
                                              <a:rPr lang="en-GB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cosh</m:t>
                                            </m:r>
                                          </m:fName>
                                          <m:e>
                                            <m:r>
                                              <a:rPr lang="en-GB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GB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sinh</m:t>
                                            </m:r>
                                          </m:fName>
                                          <m:e>
                                            <m:r>
                                              <a:rPr lang="en-GB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GB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sinh</m:t>
                                            </m:r>
                                          </m:fName>
                                          <m:e>
                                            <m:r>
                                              <a:rPr lang="en-GB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en-GB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cosh</m:t>
                                            </m:r>
                                          </m:fName>
                                          <m:e>
                                            <m:r>
                                              <a:rPr lang="en-GB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0" lang="en-CA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>
                  <a:spcAft>
                    <a:spcPts val="2400"/>
                  </a:spcAft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3200" i="1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3200" b="0" i="1" smtClean="0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CA" sz="3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kumimoji="0" lang="en-GB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func>
                                          <m:funcPr>
                                            <m:ctrlPr>
                                              <a:rPr lang="en-GB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cosh</m:t>
                                            </m:r>
                                          </m:fName>
                                          <m:e>
                                            <m:r>
                                              <a:rPr lang="en-GB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GB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sinh</m:t>
                                            </m:r>
                                          </m:fName>
                                          <m:e>
                                            <m:r>
                                              <a:rPr lang="en-GB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func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GB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sinh</m:t>
                                            </m:r>
                                          </m:fName>
                                          <m:e>
                                            <m:r>
                                              <a:rPr lang="en-GB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en-GB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cosh</m:t>
                                            </m:r>
                                          </m:fName>
                                          <m:e>
                                            <m:r>
                                              <a:rPr lang="en-GB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func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581058-DC79-3121-B2FF-8A366887F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" y="1221292"/>
                <a:ext cx="6550216" cy="48598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E62549-786F-7BE0-D637-6B43B256807D}"/>
                  </a:ext>
                </a:extLst>
              </p:cNvPr>
              <p:cNvSpPr txBox="1"/>
              <p:nvPr/>
            </p:nvSpPr>
            <p:spPr>
              <a:xfrm>
                <a:off x="5642171" y="1221292"/>
                <a:ext cx="6614158" cy="4859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spcAft>
                    <a:spcPts val="2400"/>
                  </a:spcAft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200" i="1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  <m:r>
                          <a:rPr lang="en-CA" sz="3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kumimoji="0" lang="en-GB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func>
                                          <m:funcPr>
                                            <m:ctrlPr>
                                              <a:rPr lang="en-GB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cosh</m:t>
                                            </m:r>
                                          </m:fName>
                                          <m:e>
                                            <m:r>
                                              <a:rPr lang="en-GB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2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GB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sinh</m:t>
                                            </m:r>
                                          </m:fName>
                                          <m:e>
                                            <m:r>
                                              <a:rPr lang="en-GB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2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GB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sinh</m:t>
                                            </m:r>
                                          </m:fName>
                                          <m:e>
                                            <m:r>
                                              <a:rPr lang="en-GB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en-GB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cosh</m:t>
                                            </m:r>
                                          </m:fName>
                                          <m:e>
                                            <m:r>
                                              <a:rPr lang="en-GB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  <a:endParaRPr kumimoji="0" lang="en-GB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863D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pPr lvl="0" algn="r">
                  <a:spcAft>
                    <a:spcPts val="2400"/>
                  </a:spcAft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200" i="1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3200" b="0" i="1" smtClean="0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CA" sz="3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kumimoji="0" lang="en-GB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n-C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func>
                                          <m:funcPr>
                                            <m:ctrlPr>
                                              <a:rPr lang="en-GB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cosh</m:t>
                                            </m:r>
                                          </m:fName>
                                          <m:e>
                                            <m:r>
                                              <a:rPr lang="en-GB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GB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sinh</m:t>
                                            </m:r>
                                          </m:fName>
                                          <m:e>
                                            <m:r>
                                              <a:rPr lang="en-GB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2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GB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sinh</m:t>
                                            </m:r>
                                          </m:fName>
                                          <m:e>
                                            <m:r>
                                              <a:rPr lang="en-GB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en-GB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cosh</m:t>
                                            </m:r>
                                          </m:fName>
                                          <m:e>
                                            <m:r>
                                              <a:rPr lang="en-GB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0" lang="en-CA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algn="r">
                  <a:spcAft>
                    <a:spcPts val="2400"/>
                  </a:spcAft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200" i="1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3200" b="0" i="1" smtClean="0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CA" sz="3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kumimoji="0" lang="en-GB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func>
                                          <m:funcPr>
                                            <m:ctrlPr>
                                              <a:rPr lang="en-GB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cosh</m:t>
                                            </m:r>
                                          </m:fName>
                                          <m:e>
                                            <m:r>
                                              <a:rPr lang="en-GB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GB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sinh</m:t>
                                            </m:r>
                                          </m:fName>
                                          <m:e>
                                            <m:r>
                                              <a:rPr lang="en-GB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func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2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GB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sinh</m:t>
                                            </m:r>
                                          </m:fName>
                                          <m:e>
                                            <m:r>
                                              <a:rPr lang="en-GB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en-GB" sz="2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240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cosh</m:t>
                                            </m:r>
                                          </m:fName>
                                          <m:e>
                                            <m:r>
                                              <a:rPr lang="en-GB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func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E62549-786F-7BE0-D637-6B43B2568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171" y="1221292"/>
                <a:ext cx="6614158" cy="48598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06B5604-2338-9CD3-0B03-F3D59DF4DF94}"/>
              </a:ext>
            </a:extLst>
          </p:cNvPr>
          <p:cNvGrpSpPr/>
          <p:nvPr/>
        </p:nvGrpSpPr>
        <p:grpSpPr>
          <a:xfrm>
            <a:off x="4998720" y="2167949"/>
            <a:ext cx="2328672" cy="1112805"/>
            <a:chOff x="4590226" y="1513874"/>
            <a:chExt cx="2328672" cy="111280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FA9DCC6-896D-EAA0-77D2-6CC6CCB12885}"/>
                </a:ext>
              </a:extLst>
            </p:cNvPr>
            <p:cNvCxnSpPr>
              <a:cxnSpLocks/>
            </p:cNvCxnSpPr>
            <p:nvPr/>
          </p:nvCxnSpPr>
          <p:spPr>
            <a:xfrm>
              <a:off x="4590226" y="2126990"/>
              <a:ext cx="232867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2CCC9B3-A0AA-86BF-667C-CAD4E4275312}"/>
                    </a:ext>
                  </a:extLst>
                </p:cNvPr>
                <p:cNvSpPr txBox="1"/>
                <p:nvPr/>
              </p:nvSpPr>
              <p:spPr>
                <a:xfrm>
                  <a:off x="5029153" y="1513874"/>
                  <a:ext cx="1428636" cy="1112805"/>
                </a:xfrm>
                <a:prstGeom prst="rect">
                  <a:avLst/>
                </a:prstGeom>
                <a:solidFill>
                  <a:srgbClr val="F6F0FA"/>
                </a:solidFill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1200"/>
                    </a:spcAft>
                    <a:defRPr/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CA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CA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  <m:r>
                        <a:rPr kumimoji="0" lang="en-CA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↔</m:t>
                      </m:r>
                    </m:oMath>
                  </a14:m>
                  <a:r>
                    <a:rPr kumimoji="0" lang="en-CA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GB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CA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0" lang="en-CA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kumimoji="0" lang="en-CA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CA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0" lang="en-CA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0" lang="en-CA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CA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0" lang="en-CA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a14:m>
                  <a:endParaRPr kumimoji="0" lang="en-GB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863D"/>
                    </a:solidFill>
                    <a:effectLst/>
                    <a:uLnTx/>
                    <a:uFillTx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2CCC9B3-A0AA-86BF-667C-CAD4E4275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153" y="1513874"/>
                  <a:ext cx="1428636" cy="11128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B5E3BF-7831-59C3-609D-25ACF514E857}"/>
                  </a:ext>
                </a:extLst>
              </p:cNvPr>
              <p:cNvSpPr txBox="1"/>
              <p:nvPr/>
            </p:nvSpPr>
            <p:spPr>
              <a:xfrm>
                <a:off x="2057450" y="-2921"/>
                <a:ext cx="804672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2400"/>
                  </a:spcAft>
                  <a:defRPr/>
                </a:pPr>
                <a:r>
                  <a: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Lorentz Group </a:t>
                </a:r>
                <a14:m>
                  <m:oMath xmlns:m="http://schemas.openxmlformats.org/officeDocument/2006/math">
                    <m:r>
                      <a:rPr kumimoji="0" lang="en-CA" sz="6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  <m:sSup>
                      <m:sSupPr>
                        <m:ctrlP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𝑂</m:t>
                        </m:r>
                      </m:e>
                      <m:sup>
                        <m: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</m:sup>
                    </m:sSup>
                    <m:r>
                      <a:rPr kumimoji="0" lang="en-CA" sz="6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(1,3)</m:t>
                    </m:r>
                  </m:oMath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B5E3BF-7831-59C3-609D-25ACF514E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50" y="-2921"/>
                <a:ext cx="8046724" cy="1015663"/>
              </a:xfrm>
              <a:prstGeom prst="rect">
                <a:avLst/>
              </a:prstGeom>
              <a:blipFill>
                <a:blip r:embed="rId5"/>
                <a:stretch>
                  <a:fillRect l="-3106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58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7B330B-6D86-E559-7B76-1773873520C1}"/>
                  </a:ext>
                </a:extLst>
              </p:cNvPr>
              <p:cNvSpPr txBox="1"/>
              <p:nvPr/>
            </p:nvSpPr>
            <p:spPr>
              <a:xfrm>
                <a:off x="2071497" y="3985104"/>
                <a:ext cx="10120504" cy="202683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4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CA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0" lang="en-GB" sz="4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4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4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0" lang="en-CA" sz="4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4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CA" sz="4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GB" sz="4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4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CA" sz="4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4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GB" sz="4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CA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</m:t>
                              </m:r>
                              <m:r>
                                <a:rPr kumimoji="0" lang="en-CA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  <m:e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e>
                            <m:e>
                              <m:r>
                                <a:rPr kumimoji="0" lang="en-CA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</m:t>
                              </m:r>
                              <m:r>
                                <a:rPr kumimoji="0" lang="en-CA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kumimoji="0" lang="en-GB" sz="4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GB" sz="44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CA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kumimoji="0" lang="en-GB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GB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GB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kumimoji="0" lang="en-CA" sz="4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4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kumimoji="0" lang="en-CA" sz="4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  <m:e>
                                  <m:r>
                                    <a:rPr kumimoji="0" lang="en-GB" sz="4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GB" sz="4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kumimoji="0" lang="en-GB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GB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kumimoji="0" lang="en-CA" sz="4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4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kumimoji="0" lang="en-CA" sz="4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kumimoji="0" lang="en-GB" sz="4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†</m:t>
                        </m:r>
                      </m:sup>
                    </m:sSup>
                  </m:oMath>
                </a14:m>
                <a:r>
                  <a:rPr kumimoji="0" lang="en-GB" sz="4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7B330B-6D86-E559-7B76-177387352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497" y="3985104"/>
                <a:ext cx="10120504" cy="20268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8BC8292C-BC80-422A-848C-0E60028CCE0E}"/>
              </a:ext>
            </a:extLst>
          </p:cNvPr>
          <p:cNvGrpSpPr/>
          <p:nvPr/>
        </p:nvGrpSpPr>
        <p:grpSpPr>
          <a:xfrm>
            <a:off x="0" y="-120835"/>
            <a:ext cx="12192000" cy="4097460"/>
            <a:chOff x="0" y="-120835"/>
            <a:chExt cx="12192000" cy="40974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20C0447-AFE3-9B90-C556-9D829C7C3EE0}"/>
                    </a:ext>
                  </a:extLst>
                </p:cNvPr>
                <p:cNvSpPr txBox="1"/>
                <p:nvPr/>
              </p:nvSpPr>
              <p:spPr>
                <a:xfrm>
                  <a:off x="4238133" y="1100489"/>
                  <a:ext cx="7823075" cy="2689711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GB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GB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0" lang="en-GB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kumimoji="0" lang="en-GB" sz="4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eqArrPr>
                                          <m:e>
                                            <m:func>
                                              <m:funcPr>
                                                <m:ctrlPr>
                                                  <a:rPr kumimoji="0" lang="en-GB" sz="44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kumimoji="0" lang="en-GB" sz="4400" b="0" i="0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cosh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kumimoji="0" lang="en-GB" sz="44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B05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r>
                                              <a:rPr kumimoji="0" lang="en-GB" sz="4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4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CA" sz="4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kumimoji="0" lang="en-GB" sz="44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kumimoji="0" lang="en-GB" sz="4400" b="0" i="0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sinh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kumimoji="0" lang="en-GB" sz="44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B05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</m:func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kumimoji="0" lang="en-GB" sz="4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kumimoji="0" lang="en-GB" sz="4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4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4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4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0" lang="en-GB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kumimoji="0" lang="en-GB" sz="4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kumimoji="0" lang="en-GB" sz="4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4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4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4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kumimoji="0" lang="en-GB" sz="4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kumimoji="0" lang="en-CA" sz="4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−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kumimoji="0" lang="en-GB" sz="44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kumimoji="0" lang="en-GB" sz="4400" b="0" i="0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sinh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kumimoji="0" lang="en-GB" sz="44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B05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r>
                                              <a:rPr kumimoji="0" lang="en-GB" sz="4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kumimoji="0" lang="en-GB" sz="4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kumimoji="0" lang="en-GB" sz="44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kumimoji="0" lang="en-GB" sz="4400" b="0" i="0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cosh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kumimoji="0" lang="en-GB" sz="44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B05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</m:func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kumimoji="0" lang="en-GB" sz="4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kumimoji="0" lang="en-GB" sz="4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eqArrPr>
                              <m:e>
                                <m:r>
                                  <a:rPr kumimoji="0" lang="en-CA" sz="4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𝑐</m:t>
                                </m:r>
                                <m:r>
                                  <a:rPr kumimoji="0" lang="en-CA" sz="4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a:rPr kumimoji="0" lang="en-GB" sz="4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kumimoji="0" lang="en-GB" sz="4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kumimoji="0" lang="en-GB" sz="4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𝑧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kumimoji="0" lang="en-GB" sz="4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20C0447-AFE3-9B90-C556-9D829C7C3E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8133" y="1100489"/>
                  <a:ext cx="7823075" cy="2689711"/>
                </a:xfrm>
                <a:prstGeom prst="rect">
                  <a:avLst/>
                </a:prstGeom>
                <a:blipFill>
                  <a:blip r:embed="rId4"/>
                  <a:stretch>
                    <a:fillRect r="-623"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17E9DFE-37A9-ED03-4E84-2CF5203204D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6625"/>
              <a:ext cx="12192000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BADC225-249B-AE12-2B1D-3E40275F85E8}"/>
                </a:ext>
              </a:extLst>
            </p:cNvPr>
            <p:cNvGrpSpPr/>
            <p:nvPr/>
          </p:nvGrpSpPr>
          <p:grpSpPr>
            <a:xfrm>
              <a:off x="4743500" y="-120835"/>
              <a:ext cx="6012266" cy="1325826"/>
              <a:chOff x="4575962" y="-87320"/>
              <a:chExt cx="6012266" cy="13258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E5FA964B-ACD0-F51F-6842-1EFFE947187D}"/>
                      </a:ext>
                    </a:extLst>
                  </p:cNvPr>
                  <p:cNvSpPr txBox="1"/>
                  <p:nvPr/>
                </p:nvSpPr>
                <p:spPr>
                  <a:xfrm>
                    <a:off x="6100651" y="-87320"/>
                    <a:ext cx="2824470" cy="1015663"/>
                  </a:xfrm>
                  <a:prstGeom prst="rect">
                    <a:avLst/>
                  </a:prstGeom>
                  <a:noFill/>
                  <a:ln w="57150">
                    <a:noFill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𝑆</m:t>
                          </m:r>
                          <m:sSup>
                            <m:sSupPr>
                              <m:ctrlPr>
                                <a:rPr kumimoji="0" lang="en-CA" sz="6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CA" sz="6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𝑂</m:t>
                              </m:r>
                            </m:e>
                            <m:sup>
                              <m:r>
                                <a:rPr kumimoji="0" lang="en-CA" sz="6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(1,3)</m:t>
                          </m:r>
                        </m:oMath>
                      </m:oMathPara>
                    </a14:m>
                    <a:endParaRPr kumimoji="0" lang="en-GB" sz="60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Cambria Math" panose="02040503050406030204" pitchFamily="18" charset="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E5FA964B-ACD0-F51F-6842-1EFFE94718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00651" y="-87320"/>
                    <a:ext cx="2824470" cy="101566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7974"/>
                    </a:stretch>
                  </a:blipFill>
                  <a:ln w="571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Right Brace 15">
                <a:extLst>
                  <a:ext uri="{FF2B5EF4-FFF2-40B4-BE49-F238E27FC236}">
                    <a16:creationId xmlns:a16="http://schemas.microsoft.com/office/drawing/2014/main" id="{2DD0621A-7F4B-BD58-B728-495340F3DF25}"/>
                  </a:ext>
                </a:extLst>
              </p:cNvPr>
              <p:cNvSpPr/>
              <p:nvPr/>
            </p:nvSpPr>
            <p:spPr>
              <a:xfrm rot="16200000">
                <a:off x="7374760" y="-1974961"/>
                <a:ext cx="414669" cy="6012266"/>
              </a:xfrm>
              <a:prstGeom prst="rightBrac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BAE4A4-02DD-E803-726C-C6956BE4C646}"/>
                </a:ext>
              </a:extLst>
            </p:cNvPr>
            <p:cNvSpPr txBox="1"/>
            <p:nvPr/>
          </p:nvSpPr>
          <p:spPr>
            <a:xfrm>
              <a:off x="171450" y="1021269"/>
              <a:ext cx="3800092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Spacetime Vector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6F43798-F642-63EF-DFCC-625BBE960268}"/>
              </a:ext>
            </a:extLst>
          </p:cNvPr>
          <p:cNvSpPr txBox="1"/>
          <p:nvPr/>
        </p:nvSpPr>
        <p:spPr>
          <a:xfrm>
            <a:off x="95250" y="4237707"/>
            <a:ext cx="20317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Weyl</a:t>
            </a:r>
            <a:br>
              <a:rPr kumimoji="0" lang="en-CA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CA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Vector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3856062-333E-DAA9-824E-934C78969143}"/>
              </a:ext>
            </a:extLst>
          </p:cNvPr>
          <p:cNvGrpSpPr/>
          <p:nvPr/>
        </p:nvGrpSpPr>
        <p:grpSpPr>
          <a:xfrm>
            <a:off x="2393026" y="5940608"/>
            <a:ext cx="2335726" cy="967311"/>
            <a:chOff x="2393026" y="5940608"/>
            <a:chExt cx="2335726" cy="9673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113EE99-D861-5FBF-E281-9C3D94067027}"/>
                    </a:ext>
                  </a:extLst>
                </p:cNvPr>
                <p:cNvSpPr txBox="1"/>
                <p:nvPr/>
              </p:nvSpPr>
              <p:spPr>
                <a:xfrm>
                  <a:off x="2393026" y="6076922"/>
                  <a:ext cx="2326202" cy="830997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𝑆𝐿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(2,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ℂ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GB" sz="4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113EE99-D861-5FBF-E281-9C3D940670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3026" y="6076922"/>
                  <a:ext cx="2326202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8C3FBC36-8624-3CA5-55B2-38D9ED58CC15}"/>
                </a:ext>
              </a:extLst>
            </p:cNvPr>
            <p:cNvSpPr/>
            <p:nvPr/>
          </p:nvSpPr>
          <p:spPr>
            <a:xfrm rot="5400000">
              <a:off x="3400761" y="4942397"/>
              <a:ext cx="329780" cy="2326202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2D85090-EE28-D0B2-B895-ADED68BB1D4B}"/>
              </a:ext>
            </a:extLst>
          </p:cNvPr>
          <p:cNvGrpSpPr/>
          <p:nvPr/>
        </p:nvGrpSpPr>
        <p:grpSpPr>
          <a:xfrm>
            <a:off x="9343945" y="5940608"/>
            <a:ext cx="2335726" cy="967311"/>
            <a:chOff x="2393026" y="5940608"/>
            <a:chExt cx="2335726" cy="9673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AA45B7E-45D7-937B-D028-48BF0DEA5D2A}"/>
                    </a:ext>
                  </a:extLst>
                </p:cNvPr>
                <p:cNvSpPr txBox="1"/>
                <p:nvPr/>
              </p:nvSpPr>
              <p:spPr>
                <a:xfrm>
                  <a:off x="2393026" y="6076922"/>
                  <a:ext cx="2326202" cy="830997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𝑆𝐿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(2,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ℂ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kumimoji="0" lang="en-GB" sz="4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AA45B7E-45D7-937B-D028-48BF0DEA5D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3026" y="6076922"/>
                  <a:ext cx="2326202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9429C3CA-9E04-6B47-DE5C-CCE0FC8F12F7}"/>
                </a:ext>
              </a:extLst>
            </p:cNvPr>
            <p:cNvSpPr/>
            <p:nvPr/>
          </p:nvSpPr>
          <p:spPr>
            <a:xfrm rot="5400000">
              <a:off x="3400761" y="4942397"/>
              <a:ext cx="329780" cy="2326202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1447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551">
        <p:fade/>
      </p:transition>
    </mc:Choice>
    <mc:Fallback xmlns="">
      <p:transition spd="med" advTm="135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F18B4F8-CAF1-9FF0-9CB2-7C9A5BEE8538}"/>
              </a:ext>
            </a:extLst>
          </p:cNvPr>
          <p:cNvSpPr/>
          <p:nvPr/>
        </p:nvSpPr>
        <p:spPr>
          <a:xfrm>
            <a:off x="1209410" y="-56720"/>
            <a:ext cx="2631070" cy="6914720"/>
          </a:xfrm>
          <a:prstGeom prst="rect">
            <a:avLst/>
          </a:prstGeom>
          <a:solidFill>
            <a:srgbClr val="E5FF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34F4F6-CEF3-C0B6-D006-25E8CDFFA3EE}"/>
              </a:ext>
            </a:extLst>
          </p:cNvPr>
          <p:cNvSpPr/>
          <p:nvPr/>
        </p:nvSpPr>
        <p:spPr>
          <a:xfrm>
            <a:off x="6111740" y="-56720"/>
            <a:ext cx="3006134" cy="6966972"/>
          </a:xfrm>
          <a:prstGeom prst="rect">
            <a:avLst/>
          </a:prstGeom>
          <a:solidFill>
            <a:srgbClr val="E5FF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1ECC60-68DC-8413-4601-5EB77CB5267A}"/>
              </a:ext>
            </a:extLst>
          </p:cNvPr>
          <p:cNvSpPr/>
          <p:nvPr/>
        </p:nvSpPr>
        <p:spPr>
          <a:xfrm>
            <a:off x="9108796" y="245101"/>
            <a:ext cx="3006134" cy="2308324"/>
          </a:xfrm>
          <a:prstGeom prst="rect">
            <a:avLst/>
          </a:prstGeom>
          <a:solidFill>
            <a:srgbClr val="E5FF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8B2911-9DC7-7ED1-9666-967918B36365}"/>
                  </a:ext>
                </a:extLst>
              </p:cNvPr>
              <p:cNvSpPr txBox="1"/>
              <p:nvPr/>
            </p:nvSpPr>
            <p:spPr>
              <a:xfrm>
                <a:off x="77070" y="-56720"/>
                <a:ext cx="8917639" cy="696697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CA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CA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CA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66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66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  <m:m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66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66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kumimoji="0" lang="en-GB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  <a:endParaRPr kumimoji="0" lang="en-CA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CA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    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CA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   </m:t>
                    </m:r>
                    <m:d>
                      <m:dPr>
                        <m:begChr m:val="["/>
                        <m:endChr m:val="]"/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CA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66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66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66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66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kumimoji="0" lang="en-GB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CA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   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CA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   </m:t>
                    </m:r>
                    <m:d>
                      <m:dPr>
                        <m:begChr m:val="["/>
                        <m:endChr m:val="]"/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  </m:t>
                    </m:r>
                    <m:sSup>
                      <m:sSupPr>
                        <m:ctrlP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CA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f>
                                        <m:fPr>
                                          <m:type m:val="skw"/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66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f>
                                        <m:fPr>
                                          <m:type m:val="skw"/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66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kumimoji="0" lang="en-GB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 </a:t>
                </a:r>
              </a:p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CA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CA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4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4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4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4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begChr m:val="["/>
                        <m:endChr m:val="]"/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GB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4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r>
                                    <a:rPr lang="en-GB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GB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4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  <m:mr>
                                <m:e>
                                  <m:r>
                                    <a:rPr lang="en-GB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GB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4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GB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4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kumimoji="0" lang="en-GB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  <a:endParaRPr kumimoji="0" lang="en-CA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𝑡𝑦</m:t>
                        </m:r>
                      </m:sub>
                    </m:sSub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CA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CA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4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kumimoji="0" lang="en-CA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4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kumimoji="0" lang="en-CA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0" lang="en-CA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4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4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GB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4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r>
                                    <a:rPr lang="en-CA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GB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4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  <m:mr>
                                <m:e>
                                  <m:r>
                                    <a:rPr lang="en-CA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GB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4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GB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4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kumimoji="0" lang="en-GB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 </a:t>
                </a:r>
              </a:p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𝑡𝑧</m:t>
                        </m:r>
                      </m:sub>
                    </m:sSub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CA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    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CA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4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4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   </m:t>
                    </m:r>
                    <m:d>
                      <m:dPr>
                        <m:begChr m:val="["/>
                        <m:endChr m:val="]"/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   </m:t>
                    </m:r>
                    <m:sSup>
                      <m:sSupPr>
                        <m:ctrlP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GB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GB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type m:val="skw"/>
                                          <m:ctrlPr>
                                            <a:rPr lang="en-GB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4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  <m:e>
                                  <m:r>
                                    <a:rPr lang="en-GB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GB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type m:val="skw"/>
                                          <m:ctrlPr>
                                            <a:rPr lang="en-GB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4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kumimoji="0" lang="en-GB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8B2911-9DC7-7ED1-9666-967918B36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0" y="-56720"/>
                <a:ext cx="8917639" cy="69669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B93013-C4C0-B386-057B-EE0BF557BBC4}"/>
                  </a:ext>
                </a:extLst>
              </p:cNvPr>
              <p:cNvSpPr txBox="1"/>
              <p:nvPr/>
            </p:nvSpPr>
            <p:spPr>
              <a:xfrm>
                <a:off x="9117874" y="245101"/>
                <a:ext cx="2882969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4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𝑆𝐿</m:t>
                      </m:r>
                      <m:d>
                        <m:dPr>
                          <m:ctrlPr>
                            <a:rPr kumimoji="0" lang="en-CA" sz="4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CA" sz="4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kumimoji="0" lang="en-CA" sz="4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</m:d>
                    </m:oMath>
                  </m:oMathPara>
                </a14:m>
                <a:endPara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Lie Group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sz="4800" dirty="0">
                    <a:solidFill>
                      <a:prstClr val="black"/>
                    </a:solidFill>
                    <a:latin typeface="Calibri" panose="020F0502020204030204"/>
                  </a:rPr>
                  <a:t>(left rep.)</a:t>
                </a:r>
                <a:endPara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B93013-C4C0-B386-057B-EE0BF557B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874" y="245101"/>
                <a:ext cx="2882969" cy="2308324"/>
              </a:xfrm>
              <a:prstGeom prst="rect">
                <a:avLst/>
              </a:prstGeom>
              <a:blipFill>
                <a:blip r:embed="rId5"/>
                <a:stretch>
                  <a:fillRect l="-9725" r="-2960" b="-131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6391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36"/>
    </mc:Choice>
    <mc:Fallback xmlns="">
      <p:transition spd="slow" advTm="11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F18B4F8-CAF1-9FF0-9CB2-7C9A5BEE8538}"/>
              </a:ext>
            </a:extLst>
          </p:cNvPr>
          <p:cNvSpPr/>
          <p:nvPr/>
        </p:nvSpPr>
        <p:spPr>
          <a:xfrm>
            <a:off x="1209410" y="-56720"/>
            <a:ext cx="2631070" cy="6914720"/>
          </a:xfrm>
          <a:prstGeom prst="rect">
            <a:avLst/>
          </a:prstGeom>
          <a:solidFill>
            <a:srgbClr val="E5FF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1ECC60-68DC-8413-4601-5EB77CB5267A}"/>
              </a:ext>
            </a:extLst>
          </p:cNvPr>
          <p:cNvSpPr/>
          <p:nvPr/>
        </p:nvSpPr>
        <p:spPr>
          <a:xfrm>
            <a:off x="9108796" y="245101"/>
            <a:ext cx="3006134" cy="2308324"/>
          </a:xfrm>
          <a:prstGeom prst="rect">
            <a:avLst/>
          </a:prstGeom>
          <a:solidFill>
            <a:srgbClr val="E5FF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8B2911-9DC7-7ED1-9666-967918B36365}"/>
                  </a:ext>
                </a:extLst>
              </p:cNvPr>
              <p:cNvSpPr txBox="1"/>
              <p:nvPr/>
            </p:nvSpPr>
            <p:spPr>
              <a:xfrm>
                <a:off x="77070" y="-56720"/>
                <a:ext cx="8917639" cy="696697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𝑦𝑧</m:t>
                        </m:r>
                      </m:sub>
                    </m:sSub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CA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CA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4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𝑐𝑡</m:t>
                              </m:r>
                              <m:r>
                                <a:rPr lang="en-GB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en-GB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</m:e>
                          </m:mr>
                          <m:mr>
                            <m:e>
                              <m:r>
                                <a:rPr lang="en-GB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</m:e>
                            <m:e>
                              <m:r>
                                <a:rPr lang="en-CA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𝑐𝑡</m:t>
                              </m:r>
                              <m:r>
                                <a:rPr lang="en-GB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lang="en-CA" sz="2400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lang="en-CA" sz="24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24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GB" sz="2400" i="1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r>
                                    <a:rPr lang="en-GB" sz="240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GB" sz="2400" i="1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en-GB" sz="2400" i="1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GB" sz="2400" i="1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GB" sz="24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2400" dirty="0">
                    <a:solidFill>
                      <a:prstClr val="black"/>
                    </a:solidFill>
                  </a:rPr>
                  <a:t> </a:t>
                </a:r>
                <a:endParaRPr kumimoji="0" lang="en-CA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𝑧𝑥</m:t>
                        </m:r>
                      </m:sub>
                    </m:sSub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CA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 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CA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</m:t>
                    </m:r>
                    <m:d>
                      <m:dPr>
                        <m:begChr m:val="["/>
                        <m:endChr m:val="]"/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CA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𝑐𝑡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𝑦𝑖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𝑦𝑖</m:t>
                              </m:r>
                            </m:e>
                            <m:e>
                              <m:r>
                                <a:rPr kumimoji="0" lang="en-CA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𝑐𝑡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</m:t>
                    </m:r>
                    <m:sSup>
                      <m:sSupPr>
                        <m:ctrlP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CA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kumimoji="0" lang="en-GB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†</m:t>
                        </m:r>
                      </m:sup>
                    </m:sSup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𝑥𝑦</m:t>
                        </m:r>
                      </m:sub>
                    </m:sSub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CA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CA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</m:t>
                    </m:r>
                    <m:d>
                      <m:dPr>
                        <m:begChr m:val="["/>
                        <m:endChr m:val="]"/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CA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𝑐𝑡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𝑦𝑖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𝑦𝑖</m:t>
                              </m:r>
                            </m:e>
                            <m:e>
                              <m:r>
                                <a:rPr kumimoji="0" lang="en-CA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𝑐𝑡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</m:t>
                    </m:r>
                    <m:sSup>
                      <m:sSupPr>
                        <m:ctrlP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CA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  <m:f>
                                        <m:fPr>
                                          <m:type m:val="skw"/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  <m:f>
                                        <m:fPr>
                                          <m:type m:val="skw"/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kumimoji="0" lang="en-GB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†</m:t>
                        </m:r>
                      </m:sup>
                    </m:sSup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𝑡𝑥</m:t>
                        </m:r>
                      </m:sub>
                    </m:sSub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CA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CA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</m:t>
                    </m:r>
                    <m:d>
                      <m:dPr>
                        <m:begChr m:val="["/>
                        <m:endChr m:val="]"/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CA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𝑐𝑡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𝑦𝑖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𝑦𝑖</m:t>
                              </m:r>
                            </m:e>
                            <m:e>
                              <m:r>
                                <a:rPr kumimoji="0" lang="en-CA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𝑐𝑡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</m:t>
                    </m:r>
                    <m:sSup>
                      <m:sSupPr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CA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  <m:m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kumimoji="0" lang="en-GB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†</m:t>
                        </m:r>
                      </m:sup>
                    </m:sSup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en-CA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𝑡𝑦</m:t>
                        </m:r>
                      </m:sub>
                    </m:sSub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CA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CA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kumimoji="0" lang="en-CA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kumimoji="0" lang="en-CA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CA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CA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𝑐𝑡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𝑦𝑖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𝑦𝑖</m:t>
                              </m:r>
                            </m:e>
                            <m:e>
                              <m:r>
                                <a:rPr kumimoji="0" lang="en-CA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𝑐𝑡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</m:t>
                    </m:r>
                    <m:sSup>
                      <m:sSupPr>
                        <m:ctrlP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CA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r>
                                    <a:rPr kumimoji="0" lang="en-CA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  <m:mr>
                                <m:e>
                                  <m:r>
                                    <a:rPr kumimoji="0" lang="en-CA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CA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kumimoji="0" lang="en-GB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†</m:t>
                        </m:r>
                      </m:sup>
                    </m:sSup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𝑡𝑧</m:t>
                        </m:r>
                      </m:sub>
                    </m:sSub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CA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 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CA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</m:t>
                    </m:r>
                    <m:d>
                      <m:dPr>
                        <m:begChr m:val="["/>
                        <m:endChr m:val="]"/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CA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𝑐𝑡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𝑦𝑖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𝑦𝑖</m:t>
                              </m:r>
                            </m:e>
                            <m:e>
                              <m:r>
                                <a:rPr kumimoji="0" lang="en-CA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𝑐𝑡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</m:t>
                    </m:r>
                    <m:sSup>
                      <m:sSupPr>
                        <m:ctrlP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CA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type m:val="skw"/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type m:val="skw"/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kumimoji="0" lang="en-GB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†</m:t>
                        </m:r>
                      </m:sup>
                    </m:sSup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8B2911-9DC7-7ED1-9666-967918B36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0" y="-56720"/>
                <a:ext cx="8917639" cy="69669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B93013-C4C0-B386-057B-EE0BF557BBC4}"/>
                  </a:ext>
                </a:extLst>
              </p:cNvPr>
              <p:cNvSpPr txBox="1"/>
              <p:nvPr/>
            </p:nvSpPr>
            <p:spPr>
              <a:xfrm>
                <a:off x="9117874" y="245101"/>
                <a:ext cx="2882969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4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𝑆𝐿</m:t>
                      </m:r>
                      <m:d>
                        <m:dPr>
                          <m:ctrlPr>
                            <a:rPr kumimoji="0" lang="en-CA" sz="4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CA" sz="4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</m:t>
                          </m:r>
                          <m:r>
                            <a:rPr kumimoji="0" lang="en-CA" sz="4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ℂ</m:t>
                          </m:r>
                        </m:e>
                      </m:d>
                    </m:oMath>
                  </m:oMathPara>
                </a14:m>
                <a:endPara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Lie Group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(left rep.)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B93013-C4C0-B386-057B-EE0BF557B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874" y="245101"/>
                <a:ext cx="2882969" cy="2308324"/>
              </a:xfrm>
              <a:prstGeom prst="rect">
                <a:avLst/>
              </a:prstGeom>
              <a:blipFill>
                <a:blip r:embed="rId5"/>
                <a:stretch>
                  <a:fillRect l="-9725" r="-2960" b="-131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A0EE1B20-5F97-FCBE-77E8-F161906FE915}"/>
              </a:ext>
            </a:extLst>
          </p:cNvPr>
          <p:cNvSpPr/>
          <p:nvPr/>
        </p:nvSpPr>
        <p:spPr>
          <a:xfrm>
            <a:off x="3947587" y="1"/>
            <a:ext cx="911795" cy="6858000"/>
          </a:xfrm>
          <a:prstGeom prst="rect">
            <a:avLst/>
          </a:prstGeom>
          <a:solidFill>
            <a:srgbClr val="D5F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711D36-5923-468B-ECAC-65B84E48E38F}"/>
                  </a:ext>
                </a:extLst>
              </p:cNvPr>
              <p:cNvSpPr txBox="1"/>
              <p:nvPr/>
            </p:nvSpPr>
            <p:spPr>
              <a:xfrm>
                <a:off x="3954567" y="0"/>
                <a:ext cx="6294233" cy="684520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2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26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2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2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2600" dirty="0"/>
                  <a:t> </a:t>
                </a:r>
              </a:p>
              <a:p>
                <a:pPr>
                  <a:spcAft>
                    <a:spcPts val="2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2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2600" dirty="0"/>
                  <a:t> </a:t>
                </a:r>
              </a:p>
              <a:p>
                <a:pPr>
                  <a:spcAft>
                    <a:spcPts val="2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2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26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2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2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2600" dirty="0"/>
                  <a:t> </a:t>
                </a:r>
              </a:p>
              <a:p>
                <a:pPr>
                  <a:spcAft>
                    <a:spcPts val="2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2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2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711D36-5923-468B-ECAC-65B84E48E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567" y="0"/>
                <a:ext cx="6294233" cy="68452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5BA46390-2F6E-BB40-81F1-8C753762E755}"/>
              </a:ext>
            </a:extLst>
          </p:cNvPr>
          <p:cNvGrpSpPr/>
          <p:nvPr/>
        </p:nvGrpSpPr>
        <p:grpSpPr>
          <a:xfrm>
            <a:off x="4827583" y="-56721"/>
            <a:ext cx="1949846" cy="1446551"/>
            <a:chOff x="4827583" y="310341"/>
            <a:chExt cx="1949846" cy="1446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550435C-99B1-7704-D80D-9C289A929275}"/>
                </a:ext>
              </a:extLst>
            </p:cNvPr>
            <p:cNvSpPr/>
            <p:nvPr/>
          </p:nvSpPr>
          <p:spPr>
            <a:xfrm>
              <a:off x="4859382" y="370116"/>
              <a:ext cx="1918047" cy="1386776"/>
            </a:xfrm>
            <a:prstGeom prst="rect">
              <a:avLst/>
            </a:prstGeom>
            <a:solidFill>
              <a:srgbClr val="D5F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3A550E-C113-3875-5CA3-AA73253EDC3D}"/>
                </a:ext>
              </a:extLst>
            </p:cNvPr>
            <p:cNvSpPr txBox="1"/>
            <p:nvPr/>
          </p:nvSpPr>
          <p:spPr>
            <a:xfrm>
              <a:off x="4827583" y="310341"/>
              <a:ext cx="183575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400" dirty="0"/>
                <a:t>(Weyl)</a:t>
              </a:r>
            </a:p>
            <a:p>
              <a:pPr algn="ctr"/>
              <a:r>
                <a:rPr lang="en-CA" sz="4400" dirty="0"/>
                <a:t>spinors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1973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31">
        <p:fade/>
      </p:transition>
    </mc:Choice>
    <mc:Fallback xmlns="">
      <p:transition spd="med" advTm="70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12D093B-4884-2ABD-0775-6DE9019BBF53}"/>
              </a:ext>
            </a:extLst>
          </p:cNvPr>
          <p:cNvSpPr/>
          <p:nvPr/>
        </p:nvSpPr>
        <p:spPr>
          <a:xfrm>
            <a:off x="9621504" y="12792"/>
            <a:ext cx="2570496" cy="1626381"/>
          </a:xfrm>
          <a:prstGeom prst="rect">
            <a:avLst/>
          </a:prstGeom>
          <a:solidFill>
            <a:srgbClr val="EFE5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18B4F8-CAF1-9FF0-9CB2-7C9A5BEE8538}"/>
              </a:ext>
            </a:extLst>
          </p:cNvPr>
          <p:cNvSpPr/>
          <p:nvPr/>
        </p:nvSpPr>
        <p:spPr>
          <a:xfrm>
            <a:off x="1209410" y="-56720"/>
            <a:ext cx="2631070" cy="6914720"/>
          </a:xfrm>
          <a:prstGeom prst="rect">
            <a:avLst/>
          </a:prstGeom>
          <a:solidFill>
            <a:srgbClr val="E5FF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8B2911-9DC7-7ED1-9666-967918B36365}"/>
                  </a:ext>
                </a:extLst>
              </p:cNvPr>
              <p:cNvSpPr txBox="1"/>
              <p:nvPr/>
            </p:nvSpPr>
            <p:spPr>
              <a:xfrm>
                <a:off x="77070" y="-56720"/>
                <a:ext cx="8917639" cy="696697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𝑦𝑧</m:t>
                        </m:r>
                      </m:sub>
                    </m:sSub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CA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CA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4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𝑐𝑡</m:t>
                              </m:r>
                              <m:r>
                                <a:rPr lang="en-GB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en-GB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</m:e>
                          </m:mr>
                          <m:mr>
                            <m:e>
                              <m:r>
                                <a:rPr lang="en-GB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</m:e>
                            <m:e>
                              <m:r>
                                <a:rPr lang="en-CA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𝑐𝑡</m:t>
                              </m:r>
                              <m:r>
                                <a:rPr lang="en-GB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lang="en-CA" sz="2400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lang="en-CA" sz="24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24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GB" sz="2400" i="1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r>
                                    <a:rPr lang="en-GB" sz="240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GB" sz="2400" i="1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en-GB" sz="2400" i="1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GB" sz="2400" i="1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GB" sz="24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2400" dirty="0">
                    <a:solidFill>
                      <a:prstClr val="black"/>
                    </a:solidFill>
                  </a:rPr>
                  <a:t> </a:t>
                </a:r>
                <a:endParaRPr kumimoji="0" lang="en-CA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𝑧𝑥</m:t>
                        </m:r>
                      </m:sub>
                    </m:sSub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CA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 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CA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</m:t>
                    </m:r>
                    <m:d>
                      <m:dPr>
                        <m:begChr m:val="["/>
                        <m:endChr m:val="]"/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CA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𝑐𝑡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𝑦𝑖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𝑦𝑖</m:t>
                              </m:r>
                            </m:e>
                            <m:e>
                              <m:r>
                                <a:rPr kumimoji="0" lang="en-CA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𝑐𝑡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</m:t>
                    </m:r>
                    <m:sSup>
                      <m:sSupPr>
                        <m:ctrlP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CA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kumimoji="0" lang="en-GB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†</m:t>
                        </m:r>
                      </m:sup>
                    </m:sSup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𝑥𝑦</m:t>
                        </m:r>
                      </m:sub>
                    </m:sSub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CA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CA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</m:t>
                    </m:r>
                    <m:d>
                      <m:dPr>
                        <m:begChr m:val="["/>
                        <m:endChr m:val="]"/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CA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𝑐𝑡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𝑦𝑖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𝑦𝑖</m:t>
                              </m:r>
                            </m:e>
                            <m:e>
                              <m:r>
                                <a:rPr kumimoji="0" lang="en-CA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𝑐𝑡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</m:t>
                    </m:r>
                    <m:sSup>
                      <m:sSupPr>
                        <m:ctrlP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CA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  <m:f>
                                        <m:fPr>
                                          <m:type m:val="skw"/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  <m:f>
                                        <m:fPr>
                                          <m:type m:val="skw"/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kumimoji="0" lang="en-GB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†</m:t>
                        </m:r>
                      </m:sup>
                    </m:sSup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𝑡𝑥</m:t>
                        </m:r>
                      </m:sub>
                    </m:sSub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CA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CA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</m:t>
                    </m:r>
                    <m:d>
                      <m:dPr>
                        <m:begChr m:val="["/>
                        <m:endChr m:val="]"/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CA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𝑐𝑡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𝑦𝑖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𝑦𝑖</m:t>
                              </m:r>
                            </m:e>
                            <m:e>
                              <m:r>
                                <a:rPr kumimoji="0" lang="en-CA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𝑐𝑡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</m:t>
                    </m:r>
                    <m:sSup>
                      <m:sSupPr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CA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  <m:m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kumimoji="0" lang="en-GB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†</m:t>
                        </m:r>
                      </m:sup>
                    </m:sSup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en-CA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𝑡𝑦</m:t>
                        </m:r>
                      </m:sub>
                    </m:sSub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CA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CA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kumimoji="0" lang="en-CA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kumimoji="0" lang="en-CA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CA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CA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𝑐𝑡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𝑦𝑖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𝑦𝑖</m:t>
                              </m:r>
                            </m:e>
                            <m:e>
                              <m:r>
                                <a:rPr kumimoji="0" lang="en-CA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𝑐𝑡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</m:t>
                    </m:r>
                    <m:sSup>
                      <m:sSupPr>
                        <m:ctrlP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CA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r>
                                    <a:rPr kumimoji="0" lang="en-CA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  <m:mr>
                                <m:e>
                                  <m:r>
                                    <a:rPr kumimoji="0" lang="en-CA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CA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kumimoji="0" lang="en-GB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†</m:t>
                        </m:r>
                      </m:sup>
                    </m:sSup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𝑡𝑧</m:t>
                        </m:r>
                      </m:sub>
                    </m:sSub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CA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 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CA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</m:t>
                    </m:r>
                    <m:d>
                      <m:dPr>
                        <m:begChr m:val="["/>
                        <m:endChr m:val="]"/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CA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𝑐𝑡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𝑦𝑖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𝑦𝑖</m:t>
                              </m:r>
                            </m:e>
                            <m:e>
                              <m:r>
                                <a:rPr kumimoji="0" lang="en-CA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𝑐𝑡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</m:t>
                    </m:r>
                    <m:sSup>
                      <m:sSupPr>
                        <m:ctrlP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CA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type m:val="skw"/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type m:val="skw"/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kumimoji="0" lang="en-GB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†</m:t>
                        </m:r>
                      </m:sup>
                    </m:sSup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8B2911-9DC7-7ED1-9666-967918B36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0" y="-56720"/>
                <a:ext cx="8917639" cy="69669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1B93013-C4C0-B386-057B-EE0BF557BBC4}"/>
              </a:ext>
            </a:extLst>
          </p:cNvPr>
          <p:cNvSpPr txBox="1"/>
          <p:nvPr/>
        </p:nvSpPr>
        <p:spPr>
          <a:xfrm>
            <a:off x="9003787" y="-2736148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711D36-5923-468B-ECAC-65B84E48E38F}"/>
                  </a:ext>
                </a:extLst>
              </p:cNvPr>
              <p:cNvSpPr txBox="1"/>
              <p:nvPr/>
            </p:nvSpPr>
            <p:spPr>
              <a:xfrm>
                <a:off x="3954567" y="0"/>
                <a:ext cx="6294233" cy="684520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2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26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2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2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2600" dirty="0"/>
                  <a:t> </a:t>
                </a:r>
              </a:p>
              <a:p>
                <a:pPr>
                  <a:spcAft>
                    <a:spcPts val="2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2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2600" dirty="0"/>
                  <a:t> </a:t>
                </a:r>
              </a:p>
              <a:p>
                <a:pPr>
                  <a:spcAft>
                    <a:spcPts val="2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2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26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2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2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2600" dirty="0"/>
                  <a:t> </a:t>
                </a:r>
              </a:p>
              <a:p>
                <a:pPr>
                  <a:spcAft>
                    <a:spcPts val="2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2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2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711D36-5923-468B-ECAC-65B84E48E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567" y="0"/>
                <a:ext cx="6294233" cy="68452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ADC07EF-17A2-641B-F18E-1838D7F4449C}"/>
              </a:ext>
            </a:extLst>
          </p:cNvPr>
          <p:cNvGrpSpPr/>
          <p:nvPr/>
        </p:nvGrpSpPr>
        <p:grpSpPr>
          <a:xfrm>
            <a:off x="8170606" y="12792"/>
            <a:ext cx="4074179" cy="6864147"/>
            <a:chOff x="5729962" y="-1454928"/>
            <a:chExt cx="4074179" cy="68641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714532-C4B7-626B-629E-2606ECD1DB31}"/>
                </a:ext>
              </a:extLst>
            </p:cNvPr>
            <p:cNvSpPr/>
            <p:nvPr/>
          </p:nvSpPr>
          <p:spPr>
            <a:xfrm>
              <a:off x="5729962" y="-1454928"/>
              <a:ext cx="2570496" cy="6864147"/>
            </a:xfrm>
            <a:prstGeom prst="rect">
              <a:avLst/>
            </a:prstGeom>
            <a:solidFill>
              <a:srgbClr val="EFE5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254250B-E13B-9F10-2508-B202A1427507}"/>
                    </a:ext>
                  </a:extLst>
                </p:cNvPr>
                <p:cNvSpPr txBox="1"/>
                <p:nvPr/>
              </p:nvSpPr>
              <p:spPr>
                <a:xfrm>
                  <a:off x="7778654" y="-1454927"/>
                  <a:ext cx="2025487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2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𝔰𝔩</m:t>
                        </m:r>
                        <m:d>
                          <m:dPr>
                            <m:ctrlPr>
                              <a:rPr lang="en-CA" sz="3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CA" sz="3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oMath>
                    </m:oMathPara>
                  </a14:m>
                  <a:endParaRPr lang="en-CA" sz="3200" dirty="0">
                    <a:solidFill>
                      <a:prstClr val="black"/>
                    </a:solidFill>
                  </a:endParaRPr>
                </a:p>
                <a:p>
                  <a:pPr lvl="0" algn="ctr">
                    <a:defRPr/>
                  </a:pPr>
                  <a:r>
                    <a:rPr lang="en-CA" sz="3200" dirty="0">
                      <a:solidFill>
                        <a:prstClr val="black"/>
                      </a:solidFill>
                    </a:rPr>
                    <a:t>Lie Algebra</a:t>
                  </a:r>
                </a:p>
                <a:p>
                  <a:pPr lvl="0" algn="ctr">
                    <a:defRPr/>
                  </a:pPr>
                  <a:r>
                    <a:rPr lang="en-CA" sz="3200" dirty="0">
                      <a:solidFill>
                        <a:prstClr val="black"/>
                      </a:solidFill>
                    </a:rPr>
                    <a:t>(left rep.)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254250B-E13B-9F10-2508-B202A14275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8654" y="-1454927"/>
                  <a:ext cx="2025487" cy="1569660"/>
                </a:xfrm>
                <a:prstGeom prst="rect">
                  <a:avLst/>
                </a:prstGeom>
                <a:blipFill>
                  <a:blip r:embed="rId6"/>
                  <a:stretch>
                    <a:fillRect l="-7207" r="-6907" b="-1162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A754F4-D46D-29AE-2985-0A053CBEF8A1}"/>
                  </a:ext>
                </a:extLst>
              </p:cNvPr>
              <p:cNvSpPr txBox="1"/>
              <p:nvPr/>
            </p:nvSpPr>
            <p:spPr>
              <a:xfrm>
                <a:off x="4937809" y="44526"/>
                <a:ext cx="5803293" cy="68657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40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3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4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40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4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40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4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4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34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sz="3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4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4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34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3400" b="0" i="1" smtClean="0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CA" sz="3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4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4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34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3400" b="0" i="1" smtClean="0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CA" sz="3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A754F4-D46D-29AE-2985-0A053CBEF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809" y="44526"/>
                <a:ext cx="5803293" cy="68657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C8E254-E97C-02FE-841D-7743746E15FB}"/>
              </a:ext>
            </a:extLst>
          </p:cNvPr>
          <p:cNvCxnSpPr/>
          <p:nvPr/>
        </p:nvCxnSpPr>
        <p:spPr>
          <a:xfrm>
            <a:off x="4849318" y="-56720"/>
            <a:ext cx="0" cy="696697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4396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055">
        <p:fade/>
      </p:transition>
    </mc:Choice>
    <mc:Fallback xmlns="">
      <p:transition spd="med" advTm="120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AB4862-04DB-2E64-C60D-0CBB46CD9EE4}"/>
              </a:ext>
            </a:extLst>
          </p:cNvPr>
          <p:cNvCxnSpPr>
            <a:cxnSpLocks/>
          </p:cNvCxnSpPr>
          <p:nvPr/>
        </p:nvCxnSpPr>
        <p:spPr>
          <a:xfrm>
            <a:off x="3564676" y="5034567"/>
            <a:ext cx="4556760" cy="0"/>
          </a:xfrm>
          <a:prstGeom prst="straightConnector1">
            <a:avLst/>
          </a:prstGeom>
          <a:ln w="1143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A9DCC6-896D-EAA0-77D2-6CC6CCB12885}"/>
              </a:ext>
            </a:extLst>
          </p:cNvPr>
          <p:cNvCxnSpPr>
            <a:cxnSpLocks/>
          </p:cNvCxnSpPr>
          <p:nvPr/>
        </p:nvCxnSpPr>
        <p:spPr>
          <a:xfrm>
            <a:off x="3581400" y="2559236"/>
            <a:ext cx="4556760" cy="0"/>
          </a:xfrm>
          <a:prstGeom prst="straightConnector1">
            <a:avLst/>
          </a:prstGeom>
          <a:ln w="1143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581058-DC79-3121-B2FF-8A366887F749}"/>
                  </a:ext>
                </a:extLst>
              </p:cNvPr>
              <p:cNvSpPr txBox="1"/>
              <p:nvPr/>
            </p:nvSpPr>
            <p:spPr>
              <a:xfrm>
                <a:off x="66" y="1235448"/>
                <a:ext cx="3794727" cy="5470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𝑡𝑥</m:t>
                        </m:r>
                      </m:sub>
                    </m:sSub>
                    <m:r>
                      <a:rPr kumimoji="0" lang="en-GB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en-GB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863D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Aft>
                    <a:spcPts val="24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kumimoji="0" lang="en-GB" sz="3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CA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0" lang="en-CA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>
                  <a:spcAft>
                    <a:spcPts val="240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  <m:r>
                      <a:rPr kumimoji="0" lang="en-GB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581058-DC79-3121-B2FF-8A366887F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" y="1235448"/>
                <a:ext cx="3794727" cy="54701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E62549-786F-7BE0-D637-6B43B256807D}"/>
                  </a:ext>
                </a:extLst>
              </p:cNvPr>
              <p:cNvSpPr txBox="1"/>
              <p:nvPr/>
            </p:nvSpPr>
            <p:spPr>
              <a:xfrm>
                <a:off x="7574282" y="1235448"/>
                <a:ext cx="4602414" cy="5470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spcAft>
                    <a:spcPts val="2400"/>
                  </a:spcAft>
                  <a:defRPr/>
                </a:pPr>
                <a14:m>
                  <m:oMath xmlns:m="http://schemas.openxmlformats.org/officeDocument/2006/math">
                    <m:r>
                      <a:rPr lang="en-CA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kumimoji="0" lang="en-GB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en-GB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863D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lvl="0" algn="r">
                  <a:spcAft>
                    <a:spcPts val="2400"/>
                  </a:spcAft>
                  <a:defRPr/>
                </a:pPr>
                <a14:m>
                  <m:oMath xmlns:m="http://schemas.openxmlformats.org/officeDocument/2006/math">
                    <m:r>
                      <a:rPr lang="en-CA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0" lang="en-GB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sz="3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n-CA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0" lang="en-CA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algn="r">
                  <a:spcAft>
                    <a:spcPts val="2400"/>
                  </a:spcAft>
                  <a:defRPr/>
                </a:pPr>
                <a14:m>
                  <m:oMath xmlns:m="http://schemas.openxmlformats.org/officeDocument/2006/math">
                    <m:r>
                      <a:rPr kumimoji="0" lang="en-CA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  <m:r>
                      <a:rPr kumimoji="0" lang="en-GB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GB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E62549-786F-7BE0-D637-6B43B2568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282" y="1235448"/>
                <a:ext cx="4602414" cy="54701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CCC9B3-A0AA-86BF-667C-CAD4E4275312}"/>
                  </a:ext>
                </a:extLst>
              </p:cNvPr>
              <p:cNvSpPr txBox="1"/>
              <p:nvPr/>
            </p:nvSpPr>
            <p:spPr>
              <a:xfrm>
                <a:off x="4114835" y="1399904"/>
                <a:ext cx="3459447" cy="3202415"/>
              </a:xfrm>
              <a:prstGeom prst="rect">
                <a:avLst/>
              </a:prstGeom>
              <a:solidFill>
                <a:srgbClr val="F6F0FA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  <a:defRPr/>
                </a:pPr>
                <a:endParaRPr lang="en-GB" sz="1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200"/>
                  </a:spcAft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  <m:r>
                      <a:rPr kumimoji="0" lang="en-CA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endParaRPr kumimoji="0" lang="en-GB" sz="4400" b="0" i="1" u="none" strike="noStrike" kern="1200" cap="none" spc="0" normalizeH="0" baseline="0" noProof="0" dirty="0">
                  <a:ln>
                    <a:noFill/>
                  </a:ln>
                  <a:solidFill>
                    <a:srgbClr val="00863D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200"/>
                  </a:spcAft>
                  <a:defRPr/>
                </a:pPr>
                <a:endParaRPr kumimoji="0" lang="en-GB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00863D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CCC9B3-A0AA-86BF-667C-CAD4E4275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35" y="1399904"/>
                <a:ext cx="3459447" cy="32024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61D060-83C9-AB70-C9F4-6B40CB76DB5C}"/>
                  </a:ext>
                </a:extLst>
              </p:cNvPr>
              <p:cNvSpPr txBox="1"/>
              <p:nvPr/>
            </p:nvSpPr>
            <p:spPr>
              <a:xfrm>
                <a:off x="2072637" y="-26924"/>
                <a:ext cx="804672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2400"/>
                  </a:spcAft>
                  <a:defRPr/>
                </a:pPr>
                <a:r>
                  <a: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Lorentz Algebra </a:t>
                </a:r>
                <a14:m>
                  <m:oMath xmlns:m="http://schemas.openxmlformats.org/officeDocument/2006/math">
                    <m:r>
                      <a:rPr kumimoji="0" lang="en-CA" sz="6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𝔰</m:t>
                    </m:r>
                    <m:sSup>
                      <m:sSupPr>
                        <m:ctrlP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𝔬</m:t>
                        </m:r>
                      </m:e>
                      <m:sup>
                        <m: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</m:sup>
                    </m:sSup>
                    <m:r>
                      <a:rPr kumimoji="0" lang="en-CA" sz="6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(1,3)</m:t>
                    </m:r>
                  </m:oMath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61D060-83C9-AB70-C9F4-6B40CB76D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37" y="-26924"/>
                <a:ext cx="8046724" cy="1015663"/>
              </a:xfrm>
              <a:prstGeom prst="rect">
                <a:avLst/>
              </a:prstGeom>
              <a:blipFill>
                <a:blip r:embed="rId6"/>
                <a:stretch>
                  <a:fillRect l="-4015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35CC8256-D67F-0E3C-C937-260D962A6F8F}"/>
              </a:ext>
            </a:extLst>
          </p:cNvPr>
          <p:cNvGrpSpPr/>
          <p:nvPr/>
        </p:nvGrpSpPr>
        <p:grpSpPr>
          <a:xfrm>
            <a:off x="3886199" y="4624077"/>
            <a:ext cx="3947162" cy="1446550"/>
            <a:chOff x="3886199" y="5035557"/>
            <a:chExt cx="3947162" cy="14465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9EB3EAB-B67B-575B-3F01-5011EA01FCF5}"/>
                </a:ext>
              </a:extLst>
            </p:cNvPr>
            <p:cNvSpPr/>
            <p:nvPr/>
          </p:nvSpPr>
          <p:spPr>
            <a:xfrm>
              <a:off x="4421155" y="5118625"/>
              <a:ext cx="2865052" cy="654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5B68013-16ED-0760-E215-A38257618B00}"/>
                </a:ext>
              </a:extLst>
            </p:cNvPr>
            <p:cNvSpPr txBox="1"/>
            <p:nvPr/>
          </p:nvSpPr>
          <p:spPr>
            <a:xfrm>
              <a:off x="3886199" y="5035557"/>
              <a:ext cx="394716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2400"/>
                </a:spcAft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Equivalent Representations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8A1269-76C5-333A-7D3A-34CCA0995B79}"/>
              </a:ext>
            </a:extLst>
          </p:cNvPr>
          <p:cNvGrpSpPr/>
          <p:nvPr/>
        </p:nvGrpSpPr>
        <p:grpSpPr>
          <a:xfrm>
            <a:off x="3379924" y="5933656"/>
            <a:ext cx="5017285" cy="923330"/>
            <a:chOff x="3493046" y="5933656"/>
            <a:chExt cx="5017285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53F4A84-23A3-652F-4DDF-7310EBACC718}"/>
                    </a:ext>
                  </a:extLst>
                </p:cNvPr>
                <p:cNvSpPr txBox="1"/>
                <p:nvPr/>
              </p:nvSpPr>
              <p:spPr>
                <a:xfrm>
                  <a:off x="3493046" y="5933656"/>
                  <a:ext cx="4904163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5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CA" sz="5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       </m:t>
                        </m:r>
                        <m:r>
                          <a:rPr lang="en-CA" sz="5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CA" sz="5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</m:oMath>
                    </m:oMathPara>
                  </a14:m>
                  <a:endParaRPr lang="en-CA" sz="5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53F4A84-23A3-652F-4DDF-7310EBACC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3046" y="5933656"/>
                  <a:ext cx="4904163" cy="92333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D1AC9A1-CCFF-A6C0-0748-E2C667D809E6}"/>
                    </a:ext>
                  </a:extLst>
                </p:cNvPr>
                <p:cNvSpPr txBox="1"/>
                <p:nvPr/>
              </p:nvSpPr>
              <p:spPr>
                <a:xfrm>
                  <a:off x="5361236" y="6070699"/>
                  <a:ext cx="1367361" cy="6876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105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105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105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105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  <m:r>
                              <m:rPr>
                                <m:nor/>
                              </m:rPr>
                              <a:rPr lang="en-CA" sz="105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CA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D1AC9A1-CCFF-A6C0-0748-E2C667D80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1236" y="6070699"/>
                  <a:ext cx="1367361" cy="68762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E5003D-3B8F-1794-EA98-1FFF70D646EC}"/>
                    </a:ext>
                  </a:extLst>
                </p:cNvPr>
                <p:cNvSpPr txBox="1"/>
                <p:nvPr/>
              </p:nvSpPr>
              <p:spPr>
                <a:xfrm>
                  <a:off x="7142970" y="6070699"/>
                  <a:ext cx="1367361" cy="6876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105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105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105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105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1050" i="1">
                                                <a:solidFill>
                                                  <a:schemeClr val="tx1">
                                                    <a:lumMod val="65000"/>
                                                    <a:lumOff val="3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  <m:r>
                              <m:rPr>
                                <m:nor/>
                              </m:rPr>
                              <a:rPr lang="en-CA" sz="1050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CA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E5003D-3B8F-1794-EA98-1FFF70D646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2970" y="6070699"/>
                  <a:ext cx="1367361" cy="68762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17686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98"/>
    </mc:Choice>
    <mc:Fallback xmlns="">
      <p:transition spd="slow" advTm="23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61D060-83C9-AB70-C9F4-6B40CB76DB5C}"/>
                  </a:ext>
                </a:extLst>
              </p:cNvPr>
              <p:cNvSpPr txBox="1"/>
              <p:nvPr/>
            </p:nvSpPr>
            <p:spPr>
              <a:xfrm>
                <a:off x="2072638" y="0"/>
                <a:ext cx="804672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2400"/>
                  </a:spcAft>
                  <a:defRPr/>
                </a:pPr>
                <a:r>
                  <a: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Lorentz Algebra </a:t>
                </a:r>
                <a14:m>
                  <m:oMath xmlns:m="http://schemas.openxmlformats.org/officeDocument/2006/math">
                    <m:r>
                      <a:rPr kumimoji="0" lang="en-CA" sz="6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𝔰𝔩</m:t>
                    </m:r>
                    <m:r>
                      <a:rPr kumimoji="0" lang="en-CA" sz="6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(2,</m:t>
                    </m:r>
                    <m:r>
                      <a:rPr kumimoji="0" lang="en-CA" sz="6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ℂ</m:t>
                    </m:r>
                    <m:r>
                      <a:rPr kumimoji="0" lang="en-CA" sz="6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61D060-83C9-AB70-C9F4-6B40CB76D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38" y="0"/>
                <a:ext cx="8046724" cy="1015663"/>
              </a:xfrm>
              <a:prstGeom prst="rect">
                <a:avLst/>
              </a:prstGeom>
              <a:blipFill>
                <a:blip r:embed="rId3"/>
                <a:stretch>
                  <a:fillRect l="-1288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B15D92-5883-5F6C-3345-8D503394F401}"/>
                  </a:ext>
                </a:extLst>
              </p:cNvPr>
              <p:cNvSpPr txBox="1"/>
              <p:nvPr/>
            </p:nvSpPr>
            <p:spPr>
              <a:xfrm>
                <a:off x="0" y="570717"/>
                <a:ext cx="5567680" cy="4356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  <a:spcAft>
                    <a:spcPts val="180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𝑡𝑥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lvl="0">
                  <a:lnSpc>
                    <a:spcPct val="150000"/>
                  </a:lnSpc>
                  <a:spcAft>
                    <a:spcPts val="180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𝑡𝑦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lvl="0">
                  <a:lnSpc>
                    <a:spcPct val="150000"/>
                  </a:lnSpc>
                  <a:spcAft>
                    <a:spcPts val="180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𝑡𝑧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B15D92-5883-5F6C-3345-8D503394F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0717"/>
                <a:ext cx="5567680" cy="43568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B2A998-F713-F744-09C0-58B363FF0CE6}"/>
                  </a:ext>
                </a:extLst>
              </p:cNvPr>
              <p:cNvSpPr txBox="1"/>
              <p:nvPr/>
            </p:nvSpPr>
            <p:spPr>
              <a:xfrm>
                <a:off x="6715760" y="568623"/>
                <a:ext cx="5476240" cy="4356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r">
                  <a:lnSpc>
                    <a:spcPct val="150000"/>
                  </a:lnSpc>
                  <a:spcAft>
                    <a:spcPts val="180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𝑡𝑥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CA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CA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lvl="0" algn="r">
                  <a:lnSpc>
                    <a:spcPct val="150000"/>
                  </a:lnSpc>
                  <a:spcAft>
                    <a:spcPts val="180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𝑡𝑦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lvl="0" algn="r">
                  <a:lnSpc>
                    <a:spcPct val="150000"/>
                  </a:lnSpc>
                  <a:spcAft>
                    <a:spcPts val="180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𝑡𝑧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CA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B2A998-F713-F744-09C0-58B363FF0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760" y="568623"/>
                <a:ext cx="5476240" cy="43568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BC28B5-F421-95F2-9408-DE7BC9CF97BF}"/>
              </a:ext>
            </a:extLst>
          </p:cNvPr>
          <p:cNvCxnSpPr>
            <a:cxnSpLocks/>
          </p:cNvCxnSpPr>
          <p:nvPr/>
        </p:nvCxnSpPr>
        <p:spPr>
          <a:xfrm>
            <a:off x="4541520" y="2162996"/>
            <a:ext cx="3017520" cy="0"/>
          </a:xfrm>
          <a:prstGeom prst="straightConnector1">
            <a:avLst/>
          </a:prstGeom>
          <a:ln w="1143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5819A0-CCBE-2F2C-E1C6-A8FC8A465AAA}"/>
                  </a:ext>
                </a:extLst>
              </p:cNvPr>
              <p:cNvSpPr txBox="1"/>
              <p:nvPr/>
            </p:nvSpPr>
            <p:spPr>
              <a:xfrm>
                <a:off x="5156218" y="1720462"/>
                <a:ext cx="1798285" cy="1418978"/>
              </a:xfrm>
              <a:prstGeom prst="rect">
                <a:avLst/>
              </a:prstGeom>
              <a:solidFill>
                <a:srgbClr val="F6F0FA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2800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2800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2800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5819A0-CCBE-2F2C-E1C6-A8FC8A465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218" y="1720462"/>
                <a:ext cx="1798285" cy="14189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114287B9-C6AC-34E8-55BE-59518F05904D}"/>
              </a:ext>
            </a:extLst>
          </p:cNvPr>
          <p:cNvGrpSpPr/>
          <p:nvPr/>
        </p:nvGrpSpPr>
        <p:grpSpPr>
          <a:xfrm>
            <a:off x="2231762" y="4932133"/>
            <a:ext cx="7738148" cy="1914207"/>
            <a:chOff x="2262242" y="4932133"/>
            <a:chExt cx="7738148" cy="191420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8094A4E-95DC-DA22-E9C5-54A336D542D7}"/>
                </a:ext>
              </a:extLst>
            </p:cNvPr>
            <p:cNvGrpSpPr/>
            <p:nvPr/>
          </p:nvGrpSpPr>
          <p:grpSpPr>
            <a:xfrm>
              <a:off x="2262242" y="4932133"/>
              <a:ext cx="7738148" cy="1914207"/>
              <a:chOff x="2262242" y="4947373"/>
              <a:chExt cx="7738148" cy="1914207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B68013-16ED-0760-E215-A38257618B00}"/>
                  </a:ext>
                </a:extLst>
              </p:cNvPr>
              <p:cNvSpPr txBox="1"/>
              <p:nvPr/>
            </p:nvSpPr>
            <p:spPr>
              <a:xfrm>
                <a:off x="3899973" y="4947373"/>
                <a:ext cx="4483495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2400"/>
                  </a:spcAft>
                  <a:defRPr/>
                </a:pPr>
                <a:r>
                  <a:rPr kumimoji="0" lang="en-CA" sz="44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NOT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Equivalent Representations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1D014317-DD4B-82E5-48C1-66C7B0383B8E}"/>
                      </a:ext>
                    </a:extLst>
                  </p:cNvPr>
                  <p:cNvSpPr txBox="1"/>
                  <p:nvPr/>
                </p:nvSpPr>
                <p:spPr>
                  <a:xfrm>
                    <a:off x="2262242" y="6276805"/>
                    <a:ext cx="7738148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spcAft>
                        <a:spcPts val="2400"/>
                      </a:spcAft>
                      <a:defRPr/>
                    </a:pPr>
                    <a:r>
                      <a:rPr kumimoji="0" lang="en-CA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(not a change of spinor basis:  </a:t>
                    </a:r>
                    <a14:m>
                      <m:oMath xmlns:m="http://schemas.openxmlformats.org/officeDocument/2006/math">
                        <m:r>
                          <a:rPr lang="en-CA" sz="3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CA" sz="3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CA" sz="3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𝐴𝐾</m:t>
                        </m:r>
                        <m:sSup>
                          <m:sSupPr>
                            <m:ctrlPr>
                              <a:rPr lang="en-CA" sz="32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2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32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a14:m>
                    <a:r>
                      <a:rPr kumimoji="0" lang="en-CA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1D014317-DD4B-82E5-48C1-66C7B0383B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2242" y="6276805"/>
                    <a:ext cx="7738148" cy="5847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497" t="-12500" r="-1576" b="-34375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C43A07C4-CAEC-1352-3BBE-E8F288EAB77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228642" y="5094074"/>
              <a:ext cx="978368" cy="701771"/>
            </a:xfrm>
            <a:prstGeom prst="bentConnector3">
              <a:avLst>
                <a:gd name="adj1" fmla="val 5800"/>
              </a:avLst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F80DB436-9325-F5CB-8D32-750C7D33385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030711" y="5094073"/>
              <a:ext cx="978368" cy="701771"/>
            </a:xfrm>
            <a:prstGeom prst="bentConnector3">
              <a:avLst>
                <a:gd name="adj1" fmla="val 5800"/>
              </a:avLst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6341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83">
        <p:fade/>
      </p:transition>
    </mc:Choice>
    <mc:Fallback xmlns="">
      <p:transition spd="med" advTm="106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3F5691-8D9E-70BD-57DA-CC626A5CB148}"/>
              </a:ext>
            </a:extLst>
          </p:cNvPr>
          <p:cNvCxnSpPr>
            <a:cxnSpLocks/>
          </p:cNvCxnSpPr>
          <p:nvPr/>
        </p:nvCxnSpPr>
        <p:spPr>
          <a:xfrm>
            <a:off x="6102760" y="738548"/>
            <a:ext cx="0" cy="611945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584621-93EF-0C0D-1F16-89C3D9858E08}"/>
                  </a:ext>
                </a:extLst>
              </p:cNvPr>
              <p:cNvSpPr txBox="1"/>
              <p:nvPr/>
            </p:nvSpPr>
            <p:spPr>
              <a:xfrm>
                <a:off x="-11784" y="759487"/>
                <a:ext cx="61010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LEFT</a:t>
                </a: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-chiral rep.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0" lang="en-CA" sz="4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½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,0</m:t>
                        </m:r>
                      </m:e>
                    </m:d>
                  </m:oMath>
                </a14:m>
                <a:endPara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584621-93EF-0C0D-1F16-89C3D985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84" y="759487"/>
                <a:ext cx="6101024" cy="830997"/>
              </a:xfrm>
              <a:prstGeom prst="rect">
                <a:avLst/>
              </a:prstGeom>
              <a:blipFill>
                <a:blip r:embed="rId4"/>
                <a:stretch>
                  <a:fillRect l="-1499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151CE8-1204-E7CD-FA45-6A5189F68403}"/>
                  </a:ext>
                </a:extLst>
              </p:cNvPr>
              <p:cNvSpPr txBox="1"/>
              <p:nvPr/>
            </p:nvSpPr>
            <p:spPr>
              <a:xfrm>
                <a:off x="0" y="-33455"/>
                <a:ext cx="122173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Spin-½ representations of </a:t>
                </a:r>
                <a14:m>
                  <m:oMath xmlns:m="http://schemas.openxmlformats.org/officeDocument/2006/math">
                    <m:r>
                      <a:rPr kumimoji="0" lang="en-GB" sz="4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𝖘𝖑</m:t>
                    </m:r>
                    <m:d>
                      <m:dPr>
                        <m:ctrlPr>
                          <a:rPr kumimoji="0" lang="en-GB" sz="4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4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  <m:r>
                          <a:rPr kumimoji="0" lang="en-GB" sz="4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GB" sz="4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ℂ</m:t>
                        </m:r>
                      </m:e>
                    </m:d>
                  </m:oMath>
                </a14:m>
                <a:endParaRPr kumimoji="0" lang="en-CA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151CE8-1204-E7CD-FA45-6A5189F68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3455"/>
                <a:ext cx="12217305" cy="830997"/>
              </a:xfrm>
              <a:prstGeom prst="rect">
                <a:avLst/>
              </a:prstGeom>
              <a:blipFill>
                <a:blip r:embed="rId5"/>
                <a:stretch>
                  <a:fillRect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8D98B4EA-B27C-FC73-83DE-ED1071D70534}"/>
              </a:ext>
            </a:extLst>
          </p:cNvPr>
          <p:cNvGrpSpPr/>
          <p:nvPr/>
        </p:nvGrpSpPr>
        <p:grpSpPr>
          <a:xfrm>
            <a:off x="2435855" y="4358643"/>
            <a:ext cx="627131" cy="2316930"/>
            <a:chOff x="2435855" y="4358643"/>
            <a:chExt cx="627131" cy="231693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8DDA242-FAFF-A873-4315-D7E83252C1E4}"/>
                </a:ext>
              </a:extLst>
            </p:cNvPr>
            <p:cNvSpPr/>
            <p:nvPr/>
          </p:nvSpPr>
          <p:spPr>
            <a:xfrm rot="16200000">
              <a:off x="2506866" y="5227442"/>
              <a:ext cx="531432" cy="58080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EEB025F-51E2-3FFD-1DE0-5C58368F501A}"/>
                </a:ext>
              </a:extLst>
            </p:cNvPr>
            <p:cNvSpPr/>
            <p:nvPr/>
          </p:nvSpPr>
          <p:spPr>
            <a:xfrm rot="16200000">
              <a:off x="2460544" y="6119452"/>
              <a:ext cx="531432" cy="58080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BD14533-3620-B1D0-340B-33F08992746E}"/>
                </a:ext>
              </a:extLst>
            </p:cNvPr>
            <p:cNvSpPr/>
            <p:nvPr/>
          </p:nvSpPr>
          <p:spPr>
            <a:xfrm rot="16200000">
              <a:off x="2500602" y="4333955"/>
              <a:ext cx="531434" cy="58080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954357-3435-20FA-DD25-099D94D31560}"/>
                  </a:ext>
                </a:extLst>
              </p:cNvPr>
              <p:cNvSpPr txBox="1"/>
              <p:nvPr/>
            </p:nvSpPr>
            <p:spPr>
              <a:xfrm>
                <a:off x="1091426" y="1422897"/>
                <a:ext cx="3505201" cy="5499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𝐽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𝑦𝑧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𝐽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𝑧𝑥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𝐽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𝑥𝑦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𝑡𝑥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𝑡𝑦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𝑡𝑧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954357-3435-20FA-DD25-099D94D31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426" y="1422897"/>
                <a:ext cx="3505201" cy="54999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135F97-A21E-17F8-946C-78C35C27B7ED}"/>
              </a:ext>
            </a:extLst>
          </p:cNvPr>
          <p:cNvCxnSpPr>
            <a:cxnSpLocks/>
          </p:cNvCxnSpPr>
          <p:nvPr/>
        </p:nvCxnSpPr>
        <p:spPr>
          <a:xfrm>
            <a:off x="0" y="738548"/>
            <a:ext cx="1221730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DCFEAF-BAF0-4BFF-147A-CE1BE0A11BF1}"/>
                  </a:ext>
                </a:extLst>
              </p:cNvPr>
              <p:cNvSpPr txBox="1"/>
              <p:nvPr/>
            </p:nvSpPr>
            <p:spPr>
              <a:xfrm>
                <a:off x="5996775" y="761066"/>
                <a:ext cx="64173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RIGHT</a:t>
                </a: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-chiral rep.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0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0" lang="en-CA" sz="4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½</m:t>
                        </m:r>
                      </m:e>
                    </m:d>
                  </m:oMath>
                </a14:m>
                <a:endPara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DCFEAF-BAF0-4BFF-147A-CE1BE0A11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775" y="761066"/>
                <a:ext cx="6417392" cy="830997"/>
              </a:xfrm>
              <a:prstGeom prst="rect">
                <a:avLst/>
              </a:prstGeom>
              <a:blipFill>
                <a:blip r:embed="rId7"/>
                <a:stretch>
                  <a:fillRect l="-2471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334D6210-B80F-25AA-0890-3012F3517FF8}"/>
              </a:ext>
            </a:extLst>
          </p:cNvPr>
          <p:cNvGrpSpPr/>
          <p:nvPr/>
        </p:nvGrpSpPr>
        <p:grpSpPr>
          <a:xfrm>
            <a:off x="9440501" y="4375733"/>
            <a:ext cx="612383" cy="2316930"/>
            <a:chOff x="9440501" y="4375733"/>
            <a:chExt cx="612383" cy="231693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C55109D-CF1B-D99B-650D-AD270DF0B3F0}"/>
                </a:ext>
              </a:extLst>
            </p:cNvPr>
            <p:cNvSpPr/>
            <p:nvPr/>
          </p:nvSpPr>
          <p:spPr>
            <a:xfrm rot="16200000">
              <a:off x="9496764" y="5244532"/>
              <a:ext cx="531432" cy="58080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CAC043E-6F1C-A45C-E2FA-007AD53FB843}"/>
                </a:ext>
              </a:extLst>
            </p:cNvPr>
            <p:cNvSpPr/>
            <p:nvPr/>
          </p:nvSpPr>
          <p:spPr>
            <a:xfrm rot="16200000">
              <a:off x="9465190" y="6136542"/>
              <a:ext cx="531432" cy="58080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7257CC3-C036-B608-A338-6F532B13DBB8}"/>
                </a:ext>
              </a:extLst>
            </p:cNvPr>
            <p:cNvSpPr/>
            <p:nvPr/>
          </p:nvSpPr>
          <p:spPr>
            <a:xfrm rot="16200000">
              <a:off x="9490500" y="4351045"/>
              <a:ext cx="531434" cy="58080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AA2C9A-887D-8D48-9BE7-F8294D156EF1}"/>
                  </a:ext>
                </a:extLst>
              </p:cNvPr>
              <p:cNvSpPr txBox="1"/>
              <p:nvPr/>
            </p:nvSpPr>
            <p:spPr>
              <a:xfrm>
                <a:off x="8098534" y="1424476"/>
                <a:ext cx="3505201" cy="5499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𝐽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𝑦𝑧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𝐽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𝑧𝑥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𝐽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𝑥𝑦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𝑡𝑥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𝑡𝑦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𝑡𝑧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AA2C9A-887D-8D48-9BE7-F8294D156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534" y="1424476"/>
                <a:ext cx="3505201" cy="54999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0F131220-7A03-7280-B395-14885638837C}"/>
                  </a:ext>
                </a:extLst>
              </p:cNvPr>
              <p:cNvSpPr/>
              <p:nvPr/>
            </p:nvSpPr>
            <p:spPr>
              <a:xfrm>
                <a:off x="4695760" y="2436659"/>
                <a:ext cx="3008671" cy="2573071"/>
              </a:xfrm>
              <a:prstGeom prst="rightArrow">
                <a:avLst>
                  <a:gd name="adj1" fmla="val 78449"/>
                  <a:gd name="adj2" fmla="val 23871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</m:e>
                        <m:sub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CA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→−</m:t>
                      </m:r>
                      <m:sSub>
                        <m:sSubPr>
                          <m:ctrlP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</m:e>
                        <m:sub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kumimoji="0" lang="en-CA" sz="40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</m:e>
                        <m:sub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CA" sz="4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→</m:t>
                      </m:r>
                      <m:r>
                        <a:rPr kumimoji="0" lang="en-CA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</m:e>
                        <m:sub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0" lang="en-CA" sz="40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</m:e>
                        <m:sub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  <m:r>
                        <a:rPr kumimoji="0" lang="en-CA" sz="4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→</m:t>
                      </m:r>
                      <m:r>
                        <a:rPr kumimoji="0" lang="en-CA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</m:e>
                        <m:sub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0" lang="en-CA" sz="40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0F131220-7A03-7280-B395-148856388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760" y="2436659"/>
                <a:ext cx="3008671" cy="2573071"/>
              </a:xfrm>
              <a:prstGeom prst="rightArrow">
                <a:avLst>
                  <a:gd name="adj1" fmla="val 78449"/>
                  <a:gd name="adj2" fmla="val 23871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7BC5C211-6146-1E68-8832-6F6A9926831D}"/>
              </a:ext>
            </a:extLst>
          </p:cNvPr>
          <p:cNvSpPr txBox="1"/>
          <p:nvPr/>
        </p:nvSpPr>
        <p:spPr>
          <a:xfrm>
            <a:off x="4284892" y="5128490"/>
            <a:ext cx="3632534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(some sources use opposite naming convention)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8FD1E1A-2F9B-BA88-B41F-DA89996847B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0360" y="1509840"/>
              <a:ext cx="7315560" cy="147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8FD1E1A-2F9B-BA88-B41F-DA89996847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1000" y="1500480"/>
                <a:ext cx="7334280" cy="166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704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127">
        <p:fade/>
      </p:transition>
    </mc:Choice>
    <mc:Fallback xmlns="">
      <p:transition spd="med" advTm="221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0221AB4-6986-061C-3BB2-15F19DFC8660}"/>
              </a:ext>
            </a:extLst>
          </p:cNvPr>
          <p:cNvGrpSpPr/>
          <p:nvPr/>
        </p:nvGrpSpPr>
        <p:grpSpPr>
          <a:xfrm>
            <a:off x="1302327" y="4188443"/>
            <a:ext cx="2239295" cy="2345487"/>
            <a:chOff x="1257808" y="4192532"/>
            <a:chExt cx="2239295" cy="23454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28D4EA1-13BA-3303-F843-FBF77054CE61}"/>
                </a:ext>
              </a:extLst>
            </p:cNvPr>
            <p:cNvSpPr/>
            <p:nvPr/>
          </p:nvSpPr>
          <p:spPr>
            <a:xfrm rot="5400000" flipH="1">
              <a:off x="2947654" y="4176508"/>
              <a:ext cx="344934" cy="3769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7A6C0C-8109-687E-C34F-5C333E697848}"/>
                </a:ext>
              </a:extLst>
            </p:cNvPr>
            <p:cNvSpPr/>
            <p:nvPr/>
          </p:nvSpPr>
          <p:spPr>
            <a:xfrm rot="5400000" flipH="1">
              <a:off x="1273832" y="5400945"/>
              <a:ext cx="344933" cy="3769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7B28E4-7F53-FC5D-A1F2-6F3921E821CA}"/>
                </a:ext>
              </a:extLst>
            </p:cNvPr>
            <p:cNvSpPr/>
            <p:nvPr/>
          </p:nvSpPr>
          <p:spPr>
            <a:xfrm rot="5400000" flipH="1">
              <a:off x="1282801" y="4546844"/>
              <a:ext cx="344936" cy="3769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5F1280-3FF8-68A7-40C0-9D383FB34F37}"/>
                </a:ext>
              </a:extLst>
            </p:cNvPr>
            <p:cNvSpPr/>
            <p:nvPr/>
          </p:nvSpPr>
          <p:spPr>
            <a:xfrm rot="5400000" flipH="1">
              <a:off x="3136145" y="5029510"/>
              <a:ext cx="344933" cy="3769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28BBCA-9756-4E07-A679-077D7C042B80}"/>
                </a:ext>
              </a:extLst>
            </p:cNvPr>
            <p:cNvSpPr/>
            <p:nvPr/>
          </p:nvSpPr>
          <p:spPr>
            <a:xfrm rot="5400000" flipH="1">
              <a:off x="1472978" y="5882162"/>
              <a:ext cx="268815" cy="29042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A078F65-9189-18E0-4783-72E6B4A95059}"/>
                </a:ext>
              </a:extLst>
            </p:cNvPr>
            <p:cNvSpPr/>
            <p:nvPr/>
          </p:nvSpPr>
          <p:spPr>
            <a:xfrm rot="5400000" flipH="1">
              <a:off x="2530252" y="6258398"/>
              <a:ext cx="268815" cy="29042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949E0F7-64C9-F796-3D10-E5D78CDE7B8D}"/>
              </a:ext>
            </a:extLst>
          </p:cNvPr>
          <p:cNvGrpSpPr/>
          <p:nvPr/>
        </p:nvGrpSpPr>
        <p:grpSpPr>
          <a:xfrm>
            <a:off x="8554660" y="4214736"/>
            <a:ext cx="3076065" cy="2307387"/>
            <a:chOff x="8554660" y="4214736"/>
            <a:chExt cx="3076065" cy="230738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1DCA03D-76E3-896B-9103-611AF7377D5D}"/>
                </a:ext>
              </a:extLst>
            </p:cNvPr>
            <p:cNvSpPr/>
            <p:nvPr/>
          </p:nvSpPr>
          <p:spPr>
            <a:xfrm rot="5400000" flipH="1">
              <a:off x="10523906" y="4198712"/>
              <a:ext cx="344934" cy="3769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CE56D7-D25E-EE43-36DC-E8DAFDFDA825}"/>
                </a:ext>
              </a:extLst>
            </p:cNvPr>
            <p:cNvSpPr/>
            <p:nvPr/>
          </p:nvSpPr>
          <p:spPr>
            <a:xfrm rot="5400000" flipH="1">
              <a:off x="8570684" y="5410449"/>
              <a:ext cx="344933" cy="3769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C9A990-457D-EADE-904E-0204D5A1324C}"/>
                </a:ext>
              </a:extLst>
            </p:cNvPr>
            <p:cNvSpPr/>
            <p:nvPr/>
          </p:nvSpPr>
          <p:spPr>
            <a:xfrm rot="5400000" flipH="1">
              <a:off x="8859053" y="4556348"/>
              <a:ext cx="344936" cy="3769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5BA2993-67DF-574C-37B9-B3C5C16F8F40}"/>
                </a:ext>
              </a:extLst>
            </p:cNvPr>
            <p:cNvSpPr/>
            <p:nvPr/>
          </p:nvSpPr>
          <p:spPr>
            <a:xfrm rot="5400000" flipH="1">
              <a:off x="10432997" y="5013614"/>
              <a:ext cx="344933" cy="3769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1061B99-8D92-51EC-C50D-EFEAC1C989A3}"/>
                </a:ext>
              </a:extLst>
            </p:cNvPr>
            <p:cNvSpPr/>
            <p:nvPr/>
          </p:nvSpPr>
          <p:spPr>
            <a:xfrm rot="5400000" flipH="1">
              <a:off x="10293830" y="5866266"/>
              <a:ext cx="268815" cy="29042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740F416-883A-1611-4D90-38BB93E4CFD5}"/>
                </a:ext>
              </a:extLst>
            </p:cNvPr>
            <p:cNvSpPr/>
            <p:nvPr/>
          </p:nvSpPr>
          <p:spPr>
            <a:xfrm rot="5400000" flipH="1">
              <a:off x="11351104" y="6242502"/>
              <a:ext cx="268815" cy="29042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3F5691-8D9E-70BD-57DA-CC626A5CB148}"/>
              </a:ext>
            </a:extLst>
          </p:cNvPr>
          <p:cNvCxnSpPr>
            <a:cxnSpLocks/>
          </p:cNvCxnSpPr>
          <p:nvPr/>
        </p:nvCxnSpPr>
        <p:spPr>
          <a:xfrm>
            <a:off x="6102760" y="738548"/>
            <a:ext cx="0" cy="611945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584621-93EF-0C0D-1F16-89C3D9858E08}"/>
                  </a:ext>
                </a:extLst>
              </p:cNvPr>
              <p:cNvSpPr txBox="1"/>
              <p:nvPr/>
            </p:nvSpPr>
            <p:spPr>
              <a:xfrm>
                <a:off x="-11784" y="759487"/>
                <a:ext cx="61010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LEFT</a:t>
                </a: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-chiral rep.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0" lang="en-CA" sz="4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½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,0</m:t>
                        </m:r>
                      </m:e>
                    </m:d>
                  </m:oMath>
                </a14:m>
                <a:endPara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584621-93EF-0C0D-1F16-89C3D985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84" y="759487"/>
                <a:ext cx="6101024" cy="830997"/>
              </a:xfrm>
              <a:prstGeom prst="rect">
                <a:avLst/>
              </a:prstGeom>
              <a:blipFill>
                <a:blip r:embed="rId4"/>
                <a:stretch>
                  <a:fillRect l="-1499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151CE8-1204-E7CD-FA45-6A5189F68403}"/>
                  </a:ext>
                </a:extLst>
              </p:cNvPr>
              <p:cNvSpPr txBox="1"/>
              <p:nvPr/>
            </p:nvSpPr>
            <p:spPr>
              <a:xfrm>
                <a:off x="0" y="-33455"/>
                <a:ext cx="122173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Spin-½ representations of </a:t>
                </a:r>
                <a14:m>
                  <m:oMath xmlns:m="http://schemas.openxmlformats.org/officeDocument/2006/math">
                    <m:r>
                      <a:rPr kumimoji="0" lang="en-GB" sz="4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𝑺𝑳</m:t>
                    </m:r>
                    <m:d>
                      <m:dPr>
                        <m:ctrlPr>
                          <a:rPr kumimoji="0" lang="en-GB" sz="4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4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  <m:r>
                          <a:rPr kumimoji="0" lang="en-GB" sz="4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GB" sz="4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ℂ</m:t>
                        </m:r>
                      </m:e>
                    </m:d>
                  </m:oMath>
                </a14:m>
                <a:endParaRPr kumimoji="0" lang="en-CA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151CE8-1204-E7CD-FA45-6A5189F68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3455"/>
                <a:ext cx="12217305" cy="830997"/>
              </a:xfrm>
              <a:prstGeom prst="rect">
                <a:avLst/>
              </a:prstGeom>
              <a:blipFill>
                <a:blip r:embed="rId5"/>
                <a:stretch>
                  <a:fillRect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135F97-A21E-17F8-946C-78C35C27B7ED}"/>
              </a:ext>
            </a:extLst>
          </p:cNvPr>
          <p:cNvCxnSpPr>
            <a:cxnSpLocks/>
          </p:cNvCxnSpPr>
          <p:nvPr/>
        </p:nvCxnSpPr>
        <p:spPr>
          <a:xfrm>
            <a:off x="0" y="738548"/>
            <a:ext cx="1221730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DCFEAF-BAF0-4BFF-147A-CE1BE0A11BF1}"/>
                  </a:ext>
                </a:extLst>
              </p:cNvPr>
              <p:cNvSpPr txBox="1"/>
              <p:nvPr/>
            </p:nvSpPr>
            <p:spPr>
              <a:xfrm>
                <a:off x="5996775" y="761066"/>
                <a:ext cx="64173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RIGHT</a:t>
                </a: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-chiral rep.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0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0" lang="en-CA" sz="4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½</m:t>
                        </m:r>
                      </m:e>
                    </m:d>
                  </m:oMath>
                </a14:m>
                <a:endPara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DCFEAF-BAF0-4BFF-147A-CE1BE0A11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775" y="761066"/>
                <a:ext cx="6417392" cy="830997"/>
              </a:xfrm>
              <a:prstGeom prst="rect">
                <a:avLst/>
              </a:prstGeom>
              <a:blipFill>
                <a:blip r:embed="rId6"/>
                <a:stretch>
                  <a:fillRect l="-2471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0F131220-7A03-7280-B395-14885638837C}"/>
                  </a:ext>
                </a:extLst>
              </p:cNvPr>
              <p:cNvSpPr/>
              <p:nvPr/>
            </p:nvSpPr>
            <p:spPr>
              <a:xfrm>
                <a:off x="4695760" y="2436659"/>
                <a:ext cx="3008671" cy="2573071"/>
              </a:xfrm>
              <a:prstGeom prst="rightArrow">
                <a:avLst>
                  <a:gd name="adj1" fmla="val 78449"/>
                  <a:gd name="adj2" fmla="val 23871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</m:e>
                        <m:sub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CA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→−</m:t>
                      </m:r>
                      <m:sSub>
                        <m:sSubPr>
                          <m:ctrlP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</m:e>
                        <m:sub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kumimoji="0" lang="en-CA" sz="40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</m:e>
                        <m:sub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CA" sz="4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→</m:t>
                      </m:r>
                      <m:r>
                        <a:rPr kumimoji="0" lang="en-CA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</m:e>
                        <m:sub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0" lang="en-CA" sz="40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</m:e>
                        <m:sub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  <m:r>
                        <a:rPr kumimoji="0" lang="en-CA" sz="4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→</m:t>
                      </m:r>
                      <m:r>
                        <a:rPr kumimoji="0" lang="en-CA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</m:e>
                        <m:sub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0" lang="en-CA" sz="40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0F131220-7A03-7280-B395-148856388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760" y="2436659"/>
                <a:ext cx="3008671" cy="2573071"/>
              </a:xfrm>
              <a:prstGeom prst="rightArrow">
                <a:avLst>
                  <a:gd name="adj1" fmla="val 78449"/>
                  <a:gd name="adj2" fmla="val 23871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7A33E4-A0EA-E474-2591-510B29DE5828}"/>
                  </a:ext>
                </a:extLst>
              </p:cNvPr>
              <p:cNvSpPr txBox="1"/>
              <p:nvPr/>
            </p:nvSpPr>
            <p:spPr>
              <a:xfrm>
                <a:off x="71743" y="1619065"/>
                <a:ext cx="7256206" cy="5052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66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𝑦𝑧</m:t>
                            </m:r>
                          </m:sub>
                        </m:sSub>
                      </m:sup>
                    </m:sSup>
                    <m:r>
                      <a:rPr kumimoji="0" lang="en-GB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66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𝑧𝑥</m:t>
                            </m:r>
                          </m:sub>
                        </m:sSub>
                      </m:sup>
                    </m:sSup>
                    <m:r>
                      <a:rPr kumimoji="0" lang="en-GB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GB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66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𝑥𝑦</m:t>
                            </m:r>
                          </m:sub>
                        </m:sSub>
                      </m:sup>
                    </m:sSup>
                    <m:r>
                      <a:rPr kumimoji="0" lang="en-GB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GB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𝜙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𝑡𝑥</m:t>
                            </m:r>
                          </m:sub>
                        </m:sSub>
                      </m:sup>
                    </m:sSup>
                    <m:r>
                      <a:rPr kumimoji="0" lang="en-GB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𝜙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</m:sup>
                    </m:sSup>
                    <m:r>
                      <a:rPr kumimoji="0" lang="en-GB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GB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𝜙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sup>
                    </m:sSup>
                    <m:r>
                      <a:rPr kumimoji="0" lang="en-GB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7A33E4-A0EA-E474-2591-510B29DE5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3" y="1619065"/>
                <a:ext cx="7256206" cy="5052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0797-753C-9FC4-6D04-97F4A5BFBD07}"/>
                  </a:ext>
                </a:extLst>
              </p:cNvPr>
              <p:cNvSpPr txBox="1"/>
              <p:nvPr/>
            </p:nvSpPr>
            <p:spPr>
              <a:xfrm>
                <a:off x="7327949" y="1619065"/>
                <a:ext cx="4877572" cy="5052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66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𝑦𝑧</m:t>
                            </m:r>
                          </m:sub>
                        </m:sSub>
                      </m:sup>
                    </m:sSup>
                    <m:r>
                      <a:rPr kumimoji="0" lang="en-GB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66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𝑧𝑥</m:t>
                            </m:r>
                          </m:sub>
                        </m:sSub>
                      </m:sup>
                    </m:sSup>
                    <m:r>
                      <a:rPr kumimoji="0" lang="en-GB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GB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66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𝑥𝑦</m:t>
                            </m:r>
                          </m:sub>
                        </m:sSub>
                      </m:sup>
                    </m:sSup>
                    <m:r>
                      <a:rPr kumimoji="0" lang="en-GB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GB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𝜙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𝑡𝑥</m:t>
                            </m:r>
                          </m:sub>
                        </m:sSub>
                      </m:sup>
                    </m:sSup>
                    <m:r>
                      <a:rPr kumimoji="0" lang="en-GB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𝜙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</m:sup>
                    </m:sSup>
                    <m:r>
                      <a:rPr kumimoji="0" lang="en-GB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GB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𝜙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sup>
                    </m:sSup>
                    <m:r>
                      <a:rPr kumimoji="0" lang="en-GB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0797-753C-9FC4-6D04-97F4A5BFB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49" y="1619065"/>
                <a:ext cx="4877572" cy="5052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3367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84">
        <p:fade/>
      </p:transition>
    </mc:Choice>
    <mc:Fallback xmlns="">
      <p:transition spd="med" advTm="4884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D71D35-8226-B57E-3E34-78A830CDD80A}"/>
              </a:ext>
            </a:extLst>
          </p:cNvPr>
          <p:cNvSpPr txBox="1"/>
          <p:nvPr/>
        </p:nvSpPr>
        <p:spPr>
          <a:xfrm>
            <a:off x="1" y="6370680"/>
            <a:ext cx="12192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CA" sz="2600" dirty="0">
                <a:solidFill>
                  <a:prstClr val="black"/>
                </a:solidFill>
              </a:rPr>
              <a:t>Table from: </a:t>
            </a:r>
            <a:r>
              <a:rPr lang="en-CA" sz="2600" dirty="0">
                <a:solidFill>
                  <a:prstClr val="black"/>
                </a:solidFill>
                <a:hlinkClick r:id="rId3"/>
              </a:rPr>
              <a:t>https://en.wikipedia.org/wiki/Representation_theory_of_the_Lorentz_group</a:t>
            </a:r>
            <a:endParaRPr lang="en-CA" sz="26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8F1043-461F-6001-2293-72A327388CA1}"/>
                  </a:ext>
                </a:extLst>
              </p:cNvPr>
              <p:cNvSpPr txBox="1"/>
              <p:nvPr/>
            </p:nvSpPr>
            <p:spPr>
              <a:xfrm>
                <a:off x="1851656" y="-38100"/>
                <a:ext cx="8523102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Irreducible Representations for </a:t>
                </a:r>
                <a14:m>
                  <m:oMath xmlns:m="http://schemas.openxmlformats.org/officeDocument/2006/math"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𝑆𝐿</m:t>
                    </m:r>
                    <m:d>
                      <m:dPr>
                        <m:ctrlP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2,</m:t>
                        </m:r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ℂ</m:t>
                        </m:r>
                      </m:e>
                    </m:d>
                  </m:oMath>
                </a14:m>
                <a:endPara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8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Spin values: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𝐿</m:t>
                            </m:r>
                          </m:sub>
                        </m:sSub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 </m:t>
                        </m:r>
                        <m:sSub>
                          <m:sSubPr>
                            <m:ctrlP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sub>
                        </m:sSub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</m:e>
                    </m:d>
                  </m:oMath>
                </a14:m>
                <a:endPara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Dimension </a:t>
                </a:r>
                <a14:m>
                  <m:oMath xmlns:m="http://schemas.openxmlformats.org/officeDocument/2006/math">
                    <m:r>
                      <a:rPr kumimoji="0" lang="en-CA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kumimoji="0" lang="en-CA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ctrlP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sSub>
                          <m:sSubPr>
                            <m:ctrlPr>
                              <a:rPr kumimoji="0" lang="en-CA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CA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𝐿</m:t>
                            </m:r>
                          </m:sub>
                        </m:sSub>
                        <m: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sSub>
                          <m:sSubPr>
                            <m:ctrlPr>
                              <a:rPr kumimoji="0" lang="en-CA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CA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sub>
                        </m:sSub>
                        <m: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e>
                    </m:d>
                  </m:oMath>
                </a14:m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parenthesis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8F1043-461F-6001-2293-72A327388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656" y="-38100"/>
                <a:ext cx="8523102" cy="1938992"/>
              </a:xfrm>
              <a:prstGeom prst="rect">
                <a:avLst/>
              </a:prstGeom>
              <a:blipFill>
                <a:blip r:embed="rId5"/>
                <a:stretch>
                  <a:fillRect l="-2074" t="-5660" b="-50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13F7EC9-3511-A32C-FA76-42DA2A365A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3293959"/>
                  </p:ext>
                </p:extLst>
              </p:nvPr>
            </p:nvGraphicFramePr>
            <p:xfrm>
              <a:off x="190500" y="1795886"/>
              <a:ext cx="11810999" cy="46333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76483">
                      <a:extLst>
                        <a:ext uri="{9D8B030D-6E8A-4147-A177-3AD203B41FA5}">
                          <a16:colId xmlns:a16="http://schemas.microsoft.com/office/drawing/2014/main" val="20071084"/>
                        </a:ext>
                      </a:extLst>
                    </a:gridCol>
                    <a:gridCol w="3123319">
                      <a:extLst>
                        <a:ext uri="{9D8B030D-6E8A-4147-A177-3AD203B41FA5}">
                          <a16:colId xmlns:a16="http://schemas.microsoft.com/office/drawing/2014/main" val="3264692088"/>
                        </a:ext>
                      </a:extLst>
                    </a:gridCol>
                    <a:gridCol w="3123319">
                      <a:extLst>
                        <a:ext uri="{9D8B030D-6E8A-4147-A177-3AD203B41FA5}">
                          <a16:colId xmlns:a16="http://schemas.microsoft.com/office/drawing/2014/main" val="3288369340"/>
                        </a:ext>
                      </a:extLst>
                    </a:gridCol>
                    <a:gridCol w="3245819">
                      <a:extLst>
                        <a:ext uri="{9D8B030D-6E8A-4147-A177-3AD203B41FA5}">
                          <a16:colId xmlns:a16="http://schemas.microsoft.com/office/drawing/2014/main" val="2429534548"/>
                        </a:ext>
                      </a:extLst>
                    </a:gridCol>
                    <a:gridCol w="1242059">
                      <a:extLst>
                        <a:ext uri="{9D8B030D-6E8A-4147-A177-3AD203B41FA5}">
                          <a16:colId xmlns:a16="http://schemas.microsoft.com/office/drawing/2014/main" val="2729783500"/>
                        </a:ext>
                      </a:extLst>
                    </a:gridCol>
                  </a:tblGrid>
                  <a:tr h="986002">
                    <a:tc>
                      <a:txBody>
                        <a:bodyPr/>
                        <a:lstStyle/>
                        <a:p>
                          <a:endParaRPr lang="en-CA" sz="28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CA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CA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8863386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/>
                            <a:t>Scalar 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>
                              <a:solidFill>
                                <a:srgbClr val="C00000"/>
                              </a:solidFill>
                            </a:rPr>
                            <a:t>Right-chiral</a:t>
                          </a:r>
                        </a:p>
                        <a:p>
                          <a:pPr algn="ctr"/>
                          <a:r>
                            <a:rPr lang="en-CA" sz="2800" dirty="0">
                              <a:solidFill>
                                <a:srgbClr val="C00000"/>
                              </a:solidFill>
                            </a:rPr>
                            <a:t>Weyl Spinor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Right-helicity</a:t>
                          </a:r>
                          <a:br>
                            <a:rPr lang="en-CA" sz="2800" dirty="0"/>
                          </a:br>
                          <a:r>
                            <a:rPr lang="en-CA" sz="2800" dirty="0"/>
                            <a:t>Photon (3)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7232309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CA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>
                              <a:solidFill>
                                <a:srgbClr val="002060"/>
                              </a:solidFill>
                            </a:rPr>
                            <a:t>Left-chiral</a:t>
                          </a:r>
                        </a:p>
                        <a:p>
                          <a:pPr algn="ctr"/>
                          <a:r>
                            <a:rPr lang="en-CA" sz="2800" dirty="0">
                              <a:solidFill>
                                <a:srgbClr val="002060"/>
                              </a:solidFill>
                            </a:rPr>
                            <a:t>Weyl Spinor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/>
                            <a:t>4-Vector (4)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(6)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(8)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07313073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400" b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Left-helicity </a:t>
                          </a:r>
                          <a:br>
                            <a:rPr lang="en-CA" sz="2800" dirty="0"/>
                          </a:br>
                          <a:r>
                            <a:rPr lang="en-CA" sz="2800" dirty="0"/>
                            <a:t>Photon (3)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(6)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Traceless, symmetric rank-2 tensor (9)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(12)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94259803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CA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(4)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(8)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(12)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(16)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18729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13F7EC9-3511-A32C-FA76-42DA2A365A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3293959"/>
                  </p:ext>
                </p:extLst>
              </p:nvPr>
            </p:nvGraphicFramePr>
            <p:xfrm>
              <a:off x="190500" y="1795886"/>
              <a:ext cx="11810999" cy="46333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76483">
                      <a:extLst>
                        <a:ext uri="{9D8B030D-6E8A-4147-A177-3AD203B41FA5}">
                          <a16:colId xmlns:a16="http://schemas.microsoft.com/office/drawing/2014/main" val="20071084"/>
                        </a:ext>
                      </a:extLst>
                    </a:gridCol>
                    <a:gridCol w="3123319">
                      <a:extLst>
                        <a:ext uri="{9D8B030D-6E8A-4147-A177-3AD203B41FA5}">
                          <a16:colId xmlns:a16="http://schemas.microsoft.com/office/drawing/2014/main" val="3264692088"/>
                        </a:ext>
                      </a:extLst>
                    </a:gridCol>
                    <a:gridCol w="3123319">
                      <a:extLst>
                        <a:ext uri="{9D8B030D-6E8A-4147-A177-3AD203B41FA5}">
                          <a16:colId xmlns:a16="http://schemas.microsoft.com/office/drawing/2014/main" val="3288369340"/>
                        </a:ext>
                      </a:extLst>
                    </a:gridCol>
                    <a:gridCol w="3245819">
                      <a:extLst>
                        <a:ext uri="{9D8B030D-6E8A-4147-A177-3AD203B41FA5}">
                          <a16:colId xmlns:a16="http://schemas.microsoft.com/office/drawing/2014/main" val="2429534548"/>
                        </a:ext>
                      </a:extLst>
                    </a:gridCol>
                    <a:gridCol w="1242059">
                      <a:extLst>
                        <a:ext uri="{9D8B030D-6E8A-4147-A177-3AD203B41FA5}">
                          <a16:colId xmlns:a16="http://schemas.microsoft.com/office/drawing/2014/main" val="2729783500"/>
                        </a:ext>
                      </a:extLst>
                    </a:gridCol>
                  </a:tblGrid>
                  <a:tr h="986002">
                    <a:tc>
                      <a:txBody>
                        <a:bodyPr/>
                        <a:lstStyle/>
                        <a:p>
                          <a:endParaRPr lang="en-CA" sz="28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4766" t="-617" r="-244336" b="-3728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34503" t="-617" r="-143860" b="-3728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26128" t="-617" r="-38722" b="-3728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50490" t="-617" r="-980" b="-3728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8863386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65" t="-105161" r="-996045" b="-28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/>
                            <a:t>Scalar 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>
                              <a:solidFill>
                                <a:srgbClr val="C00000"/>
                              </a:solidFill>
                            </a:rPr>
                            <a:t>Right-chiral</a:t>
                          </a:r>
                        </a:p>
                        <a:p>
                          <a:pPr algn="ctr"/>
                          <a:r>
                            <a:rPr lang="en-CA" sz="2800" dirty="0">
                              <a:solidFill>
                                <a:srgbClr val="C00000"/>
                              </a:solidFill>
                            </a:rPr>
                            <a:t>Weyl Spinor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Right-helicity</a:t>
                          </a:r>
                          <a:br>
                            <a:rPr lang="en-CA" sz="2800" dirty="0"/>
                          </a:br>
                          <a:r>
                            <a:rPr lang="en-CA" sz="2800" dirty="0"/>
                            <a:t>Photon (3)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7232309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65" t="-205161" r="-996045" b="-18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>
                              <a:solidFill>
                                <a:srgbClr val="002060"/>
                              </a:solidFill>
                            </a:rPr>
                            <a:t>Left-chiral</a:t>
                          </a:r>
                        </a:p>
                        <a:p>
                          <a:pPr algn="ctr"/>
                          <a:r>
                            <a:rPr lang="en-CA" sz="2800" dirty="0">
                              <a:solidFill>
                                <a:srgbClr val="002060"/>
                              </a:solidFill>
                            </a:rPr>
                            <a:t>Weyl Spinor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/>
                            <a:t>4-Vector (4)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(6)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(8)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07313073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65" t="-303205" r="-996045" b="-8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Left-helicity </a:t>
                          </a:r>
                          <a:br>
                            <a:rPr lang="en-CA" sz="2800" dirty="0"/>
                          </a:br>
                          <a:r>
                            <a:rPr lang="en-CA" sz="2800" dirty="0"/>
                            <a:t>Photon (3)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(6)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Traceless, symmetric rank-2 tensor (9)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(12)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94259803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65" t="-472932" r="-996045" b="-37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(4)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(8)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(12)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(16)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187296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D01C54-1470-729D-A4C4-577C67693A52}"/>
              </a:ext>
            </a:extLst>
          </p:cNvPr>
          <p:cNvCxnSpPr>
            <a:cxnSpLocks/>
          </p:cNvCxnSpPr>
          <p:nvPr/>
        </p:nvCxnSpPr>
        <p:spPr>
          <a:xfrm>
            <a:off x="190500" y="1826366"/>
            <a:ext cx="1074420" cy="985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F8A1A8-F81A-034A-8A5F-1253EA8D179C}"/>
                  </a:ext>
                </a:extLst>
              </p:cNvPr>
              <p:cNvSpPr txBox="1"/>
              <p:nvPr/>
            </p:nvSpPr>
            <p:spPr>
              <a:xfrm>
                <a:off x="228600" y="2078494"/>
                <a:ext cx="70346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  <m:sub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en-CA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F8A1A8-F81A-034A-8A5F-1253EA8D1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078494"/>
                <a:ext cx="70346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8CD780-4EE7-EC9E-30E4-611190C810A1}"/>
                  </a:ext>
                </a:extLst>
              </p:cNvPr>
              <p:cNvSpPr txBox="1"/>
              <p:nvPr/>
            </p:nvSpPr>
            <p:spPr>
              <a:xfrm>
                <a:off x="750858" y="1706875"/>
                <a:ext cx="7034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  <m:sub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kumimoji="0" lang="en-CA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8CD780-4EE7-EC9E-30E4-611190C81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58" y="1706875"/>
                <a:ext cx="703461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885FE81-922E-B58E-9BE3-8DED834C1888}"/>
                  </a:ext>
                </a:extLst>
              </p14:cNvPr>
              <p14:cNvContentPartPr/>
              <p14:nvPr/>
            </p14:nvContentPartPr>
            <p14:xfrm>
              <a:off x="2038320" y="291060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885FE81-922E-B58E-9BE3-8DED834C188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28960" y="290124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F08F335-99CB-B64B-0C3D-4D2CC6335CD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12960" y="669960"/>
              <a:ext cx="4887000" cy="3539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F08F335-99CB-B64B-0C3D-4D2CC6335C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03600" y="660600"/>
                <a:ext cx="4905720" cy="3558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4170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512"/>
    </mc:Choice>
    <mc:Fallback xmlns="">
      <p:transition advTm="28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uiExpand="1" build="p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04B72D-C6BA-F9A8-8AEF-B4A0271A1874}"/>
                  </a:ext>
                </a:extLst>
              </p:cNvPr>
              <p:cNvSpPr txBox="1"/>
              <p:nvPr/>
            </p:nvSpPr>
            <p:spPr>
              <a:xfrm>
                <a:off x="221226" y="-7374"/>
                <a:ext cx="11749547" cy="3631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500" dirty="0"/>
                  <a:t>Representation Theory of </a:t>
                </a:r>
                <a14:m>
                  <m:oMath xmlns:m="http://schemas.openxmlformats.org/officeDocument/2006/math">
                    <m:r>
                      <a:rPr lang="en-CA" sz="11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lang="en-CA" sz="11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1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CA" sz="11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endParaRPr lang="en-CA" sz="11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04B72D-C6BA-F9A8-8AEF-B4A0271A1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26" y="-7374"/>
                <a:ext cx="11749547" cy="3631763"/>
              </a:xfrm>
              <a:prstGeom prst="rect">
                <a:avLst/>
              </a:prstGeom>
              <a:blipFill>
                <a:blip r:embed="rId3"/>
                <a:stretch>
                  <a:fillRect l="-4512" t="-11074" b="-2198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B1E21DD-CD3A-1DD4-F5C4-DAC099569B20}"/>
              </a:ext>
            </a:extLst>
          </p:cNvPr>
          <p:cNvGrpSpPr/>
          <p:nvPr/>
        </p:nvGrpSpPr>
        <p:grpSpPr>
          <a:xfrm>
            <a:off x="3486150" y="3429000"/>
            <a:ext cx="8484624" cy="3194760"/>
            <a:chOff x="3486150" y="3181350"/>
            <a:chExt cx="8484624" cy="31947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36DB3D8-4B48-FCC3-15D0-3E21B3F20396}"/>
                    </a:ext>
                  </a:extLst>
                </p:cNvPr>
                <p:cNvSpPr txBox="1"/>
                <p:nvPr/>
              </p:nvSpPr>
              <p:spPr>
                <a:xfrm>
                  <a:off x="3486150" y="4252452"/>
                  <a:ext cx="8484624" cy="2123658"/>
                </a:xfrm>
                <a:prstGeom prst="rect">
                  <a:avLst/>
                </a:prstGeom>
                <a:noFill/>
                <a:ln w="57150">
                  <a:solidFill>
                    <a:srgbClr val="00206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6600" dirty="0">
                      <a:solidFill>
                        <a:srgbClr val="002060"/>
                      </a:solidFill>
                    </a:rPr>
                    <a:t>double-cover of Lorentz Group </a:t>
                  </a:r>
                  <a14:m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p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CA" sz="6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36DB3D8-4B48-FCC3-15D0-3E21B3F203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6150" y="4252452"/>
                  <a:ext cx="8484624" cy="2123658"/>
                </a:xfrm>
                <a:prstGeom prst="rect">
                  <a:avLst/>
                </a:prstGeom>
                <a:blipFill>
                  <a:blip r:embed="rId4"/>
                  <a:stretch>
                    <a:fillRect l="-3569" t="-8380" r="-5425" b="-18994"/>
                  </a:stretch>
                </a:blipFill>
                <a:ln w="57150">
                  <a:solidFill>
                    <a:srgbClr val="00206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9F2CBEC3-532C-8AE6-38D8-CB48BC009770}"/>
                </a:ext>
              </a:extLst>
            </p:cNvPr>
            <p:cNvSpPr/>
            <p:nvPr/>
          </p:nvSpPr>
          <p:spPr>
            <a:xfrm rot="16200000">
              <a:off x="7657685" y="3182994"/>
              <a:ext cx="1071102" cy="1067814"/>
            </a:xfrm>
            <a:prstGeom prst="rightArrow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7796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6F888-64EE-345E-86CF-65E466D8E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D86EE28-4307-BBE0-9307-7C9B762C5E8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286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320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D86EE28-4307-BBE0-9307-7C9B762C5E8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286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7361" t="-4839" r="-205556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3718" t="-4839" r="-89744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5072" t="-4839" r="-1449" b="-121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67361" t="-105691" r="-205556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23718" t="-105691" r="-89744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705072" t="-105691" r="-1449" b="-227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6D89395-2B9F-1D41-A1DE-4F845B7D9A5B}"/>
              </a:ext>
            </a:extLst>
          </p:cNvPr>
          <p:cNvGrpSpPr/>
          <p:nvPr/>
        </p:nvGrpSpPr>
        <p:grpSpPr>
          <a:xfrm>
            <a:off x="0" y="1636704"/>
            <a:ext cx="7019365" cy="5170641"/>
            <a:chOff x="4066433" y="1636704"/>
            <a:chExt cx="7019365" cy="517064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726986C-7023-5319-6B71-A83169C7ACC5}"/>
                </a:ext>
              </a:extLst>
            </p:cNvPr>
            <p:cNvSpPr/>
            <p:nvPr/>
          </p:nvSpPr>
          <p:spPr>
            <a:xfrm>
              <a:off x="4123583" y="1694954"/>
              <a:ext cx="6885681" cy="5112391"/>
            </a:xfrm>
            <a:prstGeom prst="rect">
              <a:avLst/>
            </a:prstGeom>
            <a:solidFill>
              <a:srgbClr val="ECF3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CABFF1C-AF67-2112-57CF-7D4EC30BD1F6}"/>
                    </a:ext>
                  </a:extLst>
                </p:cNvPr>
                <p:cNvSpPr txBox="1"/>
                <p:nvPr/>
              </p:nvSpPr>
              <p:spPr>
                <a:xfrm>
                  <a:off x="4066433" y="2214320"/>
                  <a:ext cx="2870413" cy="2217145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4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4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CABFF1C-AF67-2112-57CF-7D4EC30BD1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6433" y="2214320"/>
                  <a:ext cx="2870413" cy="22171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BDE4A7D-E28D-AE48-1B8B-519917404F6E}"/>
                    </a:ext>
                  </a:extLst>
                </p:cNvPr>
                <p:cNvSpPr txBox="1"/>
                <p:nvPr/>
              </p:nvSpPr>
              <p:spPr>
                <a:xfrm>
                  <a:off x="4066433" y="4572203"/>
                  <a:ext cx="3584175" cy="2173095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kumimoji="0" lang="en-GB" sz="4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BDE4A7D-E28D-AE48-1B8B-519917404F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6433" y="4572203"/>
                  <a:ext cx="3584175" cy="217309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BA651C3-E658-7213-516D-6BD7145558F2}"/>
                </a:ext>
              </a:extLst>
            </p:cNvPr>
            <p:cNvGrpSpPr/>
            <p:nvPr/>
          </p:nvGrpSpPr>
          <p:grpSpPr>
            <a:xfrm>
              <a:off x="7482239" y="2256568"/>
              <a:ext cx="3603559" cy="4440063"/>
              <a:chOff x="6817201" y="2237518"/>
              <a:chExt cx="4033479" cy="44400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46D10DD1-A13D-AF2E-F3C2-9F6F5B9B28C1}"/>
                      </a:ext>
                    </a:extLst>
                  </p:cNvPr>
                  <p:cNvSpPr txBox="1"/>
                  <p:nvPr/>
                </p:nvSpPr>
                <p:spPr>
                  <a:xfrm>
                    <a:off x="6838898" y="2237518"/>
                    <a:ext cx="4011782" cy="1508875"/>
                  </a:xfrm>
                  <a:prstGeom prst="rect">
                    <a:avLst/>
                  </a:prstGeom>
                  <a:noFill/>
                  <a:ln w="57150"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GB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CF3F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en-GB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kumimoji="0" lang="en-CA" sz="4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GB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en-GB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kumimoji="0" lang="en-CA" sz="4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46D10DD1-A13D-AF2E-F3C2-9F6F5B9B28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8898" y="2237518"/>
                    <a:ext cx="4011782" cy="15088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571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73D703B4-08A1-7E9D-BA3C-DB07A44B7CC9}"/>
                      </a:ext>
                    </a:extLst>
                  </p:cNvPr>
                  <p:cNvSpPr txBox="1"/>
                  <p:nvPr/>
                </p:nvSpPr>
                <p:spPr>
                  <a:xfrm>
                    <a:off x="6854138" y="3688254"/>
                    <a:ext cx="3910877" cy="1508875"/>
                  </a:xfrm>
                  <a:prstGeom prst="rect">
                    <a:avLst/>
                  </a:prstGeom>
                  <a:noFill/>
                  <a:ln w="57150"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0" lang="en-CA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GB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CF3F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kumimoji="0" lang="en-CA" sz="4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kumimoji="0" lang="en-CA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0" lang="en-CA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kumimoji="0" lang="en-CA" sz="4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73D703B4-08A1-7E9D-BA3C-DB07A44B7C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4138" y="3688254"/>
                    <a:ext cx="3910877" cy="15088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571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9E1DC55B-66EC-E917-866B-FB705C5733D2}"/>
                      </a:ext>
                    </a:extLst>
                  </p:cNvPr>
                  <p:cNvSpPr txBox="1"/>
                  <p:nvPr/>
                </p:nvSpPr>
                <p:spPr>
                  <a:xfrm>
                    <a:off x="6817201" y="5168706"/>
                    <a:ext cx="3910877" cy="1508875"/>
                  </a:xfrm>
                  <a:prstGeom prst="rect">
                    <a:avLst/>
                  </a:prstGeom>
                  <a:noFill/>
                  <a:ln w="57150"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GB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CF3F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en-GB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kumimoji="0" lang="en-CA" sz="4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en-GB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kumimoji="0" lang="en-CA" sz="4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9E1DC55B-66EC-E917-866B-FB705C5733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7201" y="5168706"/>
                    <a:ext cx="3910877" cy="15088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571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B15C848-E439-A7DB-378A-39721570B730}"/>
                    </a:ext>
                  </a:extLst>
                </p:cNvPr>
                <p:cNvSpPr txBox="1"/>
                <p:nvPr/>
              </p:nvSpPr>
              <p:spPr>
                <a:xfrm>
                  <a:off x="4123583" y="1636704"/>
                  <a:ext cx="63974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4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Generators of </a:t>
                  </a:r>
                  <a14:m>
                    <m:oMath xmlns:m="http://schemas.openxmlformats.org/officeDocument/2006/math">
                      <m:r>
                        <a:rPr kumimoji="0" lang="en-GB" sz="4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𝔰</m:t>
                      </m:r>
                      <m:r>
                        <a:rPr kumimoji="0" lang="en-GB" sz="4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𝔩</m:t>
                      </m:r>
                      <m:d>
                        <m:dPr>
                          <m:ctrlPr>
                            <a:rPr kumimoji="0" lang="en-GB" sz="4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4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</m:t>
                          </m:r>
                          <m:r>
                            <a:rPr kumimoji="0" lang="en-GB" sz="4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ℂ</m:t>
                          </m:r>
                        </m:e>
                      </m:d>
                    </m:oMath>
                  </a14:m>
                  <a:r>
                    <a:rPr kumimoji="0" lang="en-CA" sz="4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B15C848-E439-A7DB-378A-39721570B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3583" y="1636704"/>
                  <a:ext cx="6397438" cy="738664"/>
                </a:xfrm>
                <a:prstGeom prst="rect">
                  <a:avLst/>
                </a:prstGeom>
                <a:blipFill>
                  <a:blip r:embed="rId9"/>
                  <a:stretch>
                    <a:fillRect t="-15574" b="-3688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1477C4-104A-602C-EA80-2E8C28786595}"/>
                  </a:ext>
                </a:extLst>
              </p:cNvPr>
              <p:cNvSpPr txBox="1"/>
              <p:nvPr/>
            </p:nvSpPr>
            <p:spPr>
              <a:xfrm>
                <a:off x="7256451" y="590343"/>
                <a:ext cx="4848501" cy="6350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GB" sz="4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GB" sz="4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GB" sz="4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1477C4-104A-602C-EA80-2E8C28786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451" y="590343"/>
                <a:ext cx="4848501" cy="635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8C1CC5DA-172F-E52B-D2D9-CDACF167FA5C}"/>
              </a:ext>
            </a:extLst>
          </p:cNvPr>
          <p:cNvGrpSpPr/>
          <p:nvPr/>
        </p:nvGrpSpPr>
        <p:grpSpPr>
          <a:xfrm>
            <a:off x="9808533" y="3875920"/>
            <a:ext cx="883192" cy="2815603"/>
            <a:chOff x="9808533" y="3875920"/>
            <a:chExt cx="883192" cy="281560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98973F8-21DE-5AAB-D88D-3C2FCF408CBA}"/>
                </a:ext>
              </a:extLst>
            </p:cNvPr>
            <p:cNvSpPr/>
            <p:nvPr/>
          </p:nvSpPr>
          <p:spPr>
            <a:xfrm>
              <a:off x="9867525" y="3875920"/>
              <a:ext cx="750460" cy="75045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5B2DAF2-461B-FB03-F0B4-03925BCBCF8B}"/>
                </a:ext>
              </a:extLst>
            </p:cNvPr>
            <p:cNvSpPr/>
            <p:nvPr/>
          </p:nvSpPr>
          <p:spPr>
            <a:xfrm>
              <a:off x="9941265" y="4908292"/>
              <a:ext cx="750460" cy="75045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D026EB7-43F3-AF60-8815-BA0811E3AF8F}"/>
                </a:ext>
              </a:extLst>
            </p:cNvPr>
            <p:cNvSpPr/>
            <p:nvPr/>
          </p:nvSpPr>
          <p:spPr>
            <a:xfrm>
              <a:off x="9808533" y="5941065"/>
              <a:ext cx="750460" cy="75045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5342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491">
        <p:fade/>
      </p:transition>
    </mc:Choice>
    <mc:Fallback xmlns="">
      <p:transition spd="med" advTm="164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6F888-64EE-345E-86CF-65E466D8E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D86EE28-4307-BBE0-9307-7C9B762C5E8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286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320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D86EE28-4307-BBE0-9307-7C9B762C5E8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286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7361" t="-4839" r="-205556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3718" t="-4839" r="-89744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5072" t="-4839" r="-1449" b="-121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67361" t="-105691" r="-205556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23718" t="-105691" r="-89744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705072" t="-105691" r="-1449" b="-227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6D89395-2B9F-1D41-A1DE-4F845B7D9A5B}"/>
              </a:ext>
            </a:extLst>
          </p:cNvPr>
          <p:cNvGrpSpPr/>
          <p:nvPr/>
        </p:nvGrpSpPr>
        <p:grpSpPr>
          <a:xfrm>
            <a:off x="0" y="1636704"/>
            <a:ext cx="7019365" cy="5170641"/>
            <a:chOff x="4066433" y="1636704"/>
            <a:chExt cx="7019365" cy="517064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726986C-7023-5319-6B71-A83169C7ACC5}"/>
                </a:ext>
              </a:extLst>
            </p:cNvPr>
            <p:cNvSpPr/>
            <p:nvPr/>
          </p:nvSpPr>
          <p:spPr>
            <a:xfrm>
              <a:off x="4123583" y="1694954"/>
              <a:ext cx="6885681" cy="5112391"/>
            </a:xfrm>
            <a:prstGeom prst="rect">
              <a:avLst/>
            </a:prstGeom>
            <a:solidFill>
              <a:srgbClr val="ECF3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CABFF1C-AF67-2112-57CF-7D4EC30BD1F6}"/>
                    </a:ext>
                  </a:extLst>
                </p:cNvPr>
                <p:cNvSpPr txBox="1"/>
                <p:nvPr/>
              </p:nvSpPr>
              <p:spPr>
                <a:xfrm>
                  <a:off x="4066433" y="2214320"/>
                  <a:ext cx="2870413" cy="2217145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4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4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CABFF1C-AF67-2112-57CF-7D4EC30BD1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6433" y="2214320"/>
                  <a:ext cx="2870413" cy="22171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BDE4A7D-E28D-AE48-1B8B-519917404F6E}"/>
                    </a:ext>
                  </a:extLst>
                </p:cNvPr>
                <p:cNvSpPr txBox="1"/>
                <p:nvPr/>
              </p:nvSpPr>
              <p:spPr>
                <a:xfrm>
                  <a:off x="4066433" y="4572203"/>
                  <a:ext cx="3584175" cy="2173095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kumimoji="0" lang="en-GB" sz="4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kumimoji="0" lang="en-GB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863D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BDE4A7D-E28D-AE48-1B8B-519917404F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6433" y="4572203"/>
                  <a:ext cx="3584175" cy="217309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BA651C3-E658-7213-516D-6BD7145558F2}"/>
                </a:ext>
              </a:extLst>
            </p:cNvPr>
            <p:cNvGrpSpPr/>
            <p:nvPr/>
          </p:nvGrpSpPr>
          <p:grpSpPr>
            <a:xfrm>
              <a:off x="7482239" y="2256568"/>
              <a:ext cx="3603559" cy="4440063"/>
              <a:chOff x="6817201" y="2237518"/>
              <a:chExt cx="4033479" cy="44400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46D10DD1-A13D-AF2E-F3C2-9F6F5B9B28C1}"/>
                      </a:ext>
                    </a:extLst>
                  </p:cNvPr>
                  <p:cNvSpPr txBox="1"/>
                  <p:nvPr/>
                </p:nvSpPr>
                <p:spPr>
                  <a:xfrm>
                    <a:off x="6838898" y="2237518"/>
                    <a:ext cx="4011782" cy="1508875"/>
                  </a:xfrm>
                  <a:prstGeom prst="rect">
                    <a:avLst/>
                  </a:prstGeom>
                  <a:noFill/>
                  <a:ln w="57150"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GB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CF3F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en-GB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kumimoji="0" lang="en-CA" sz="4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GB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en-GB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kumimoji="0" lang="en-CA" sz="4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46D10DD1-A13D-AF2E-F3C2-9F6F5B9B28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8898" y="2237518"/>
                    <a:ext cx="4011782" cy="15088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571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73D703B4-08A1-7E9D-BA3C-DB07A44B7CC9}"/>
                      </a:ext>
                    </a:extLst>
                  </p:cNvPr>
                  <p:cNvSpPr txBox="1"/>
                  <p:nvPr/>
                </p:nvSpPr>
                <p:spPr>
                  <a:xfrm>
                    <a:off x="6854138" y="3688254"/>
                    <a:ext cx="3910877" cy="1508875"/>
                  </a:xfrm>
                  <a:prstGeom prst="rect">
                    <a:avLst/>
                  </a:prstGeom>
                  <a:noFill/>
                  <a:ln w="57150"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0" lang="en-CA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GB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CF3F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kumimoji="0" lang="en-CA" sz="4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kumimoji="0" lang="en-CA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0" lang="en-CA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kumimoji="0" lang="en-CA" sz="4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73D703B4-08A1-7E9D-BA3C-DB07A44B7C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4138" y="3688254"/>
                    <a:ext cx="3910877" cy="15088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571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9E1DC55B-66EC-E917-866B-FB705C5733D2}"/>
                      </a:ext>
                    </a:extLst>
                  </p:cNvPr>
                  <p:cNvSpPr txBox="1"/>
                  <p:nvPr/>
                </p:nvSpPr>
                <p:spPr>
                  <a:xfrm>
                    <a:off x="6817201" y="5168706"/>
                    <a:ext cx="3910877" cy="1508875"/>
                  </a:xfrm>
                  <a:prstGeom prst="rect">
                    <a:avLst/>
                  </a:prstGeom>
                  <a:noFill/>
                  <a:ln w="57150"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GB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CF3F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en-GB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kumimoji="0" lang="en-CA" sz="4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en-GB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kumimoji="0" lang="en-CA" sz="4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9E1DC55B-66EC-E917-866B-FB705C5733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7201" y="5168706"/>
                    <a:ext cx="3910877" cy="15088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571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B15C848-E439-A7DB-378A-39721570B730}"/>
                    </a:ext>
                  </a:extLst>
                </p:cNvPr>
                <p:cNvSpPr txBox="1"/>
                <p:nvPr/>
              </p:nvSpPr>
              <p:spPr>
                <a:xfrm>
                  <a:off x="4123583" y="1636704"/>
                  <a:ext cx="63974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4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Generators of </a:t>
                  </a:r>
                  <a14:m>
                    <m:oMath xmlns:m="http://schemas.openxmlformats.org/officeDocument/2006/math">
                      <m:r>
                        <a:rPr kumimoji="0" lang="en-GB" sz="4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𝔰</m:t>
                      </m:r>
                      <m:r>
                        <a:rPr kumimoji="0" lang="en-GB" sz="4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𝔩</m:t>
                      </m:r>
                      <m:d>
                        <m:dPr>
                          <m:ctrlPr>
                            <a:rPr kumimoji="0" lang="en-GB" sz="4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4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</m:t>
                          </m:r>
                          <m:r>
                            <a:rPr kumimoji="0" lang="en-GB" sz="4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ℂ</m:t>
                          </m:r>
                        </m:e>
                      </m:d>
                    </m:oMath>
                  </a14:m>
                  <a:r>
                    <a:rPr kumimoji="0" lang="en-CA" sz="4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B15C848-E439-A7DB-378A-39721570B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3583" y="1636704"/>
                  <a:ext cx="6397438" cy="738664"/>
                </a:xfrm>
                <a:prstGeom prst="rect">
                  <a:avLst/>
                </a:prstGeom>
                <a:blipFill>
                  <a:blip r:embed="rId9"/>
                  <a:stretch>
                    <a:fillRect t="-15574" b="-3688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1477C4-104A-602C-EA80-2E8C28786595}"/>
                  </a:ext>
                </a:extLst>
              </p:cNvPr>
              <p:cNvSpPr txBox="1"/>
              <p:nvPr/>
            </p:nvSpPr>
            <p:spPr>
              <a:xfrm>
                <a:off x="7256451" y="590343"/>
                <a:ext cx="4848501" cy="6350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GB" sz="4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GB" sz="4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GB" sz="4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1477C4-104A-602C-EA80-2E8C28786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451" y="590343"/>
                <a:ext cx="4848501" cy="63502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48E09344-E63B-19CB-A5EA-0FDC2ED0D89A}"/>
              </a:ext>
            </a:extLst>
          </p:cNvPr>
          <p:cNvGrpSpPr/>
          <p:nvPr/>
        </p:nvGrpSpPr>
        <p:grpSpPr>
          <a:xfrm>
            <a:off x="7373631" y="-56825"/>
            <a:ext cx="4375168" cy="907725"/>
            <a:chOff x="7373631" y="-56825"/>
            <a:chExt cx="4375168" cy="90772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FB739D6-21F2-62D7-C0E9-E53C2D4AEF35}"/>
                </a:ext>
              </a:extLst>
            </p:cNvPr>
            <p:cNvGrpSpPr/>
            <p:nvPr/>
          </p:nvGrpSpPr>
          <p:grpSpPr>
            <a:xfrm>
              <a:off x="7373631" y="-56825"/>
              <a:ext cx="4375168" cy="907725"/>
              <a:chOff x="5493148" y="2189224"/>
              <a:chExt cx="4375168" cy="907725"/>
            </a:xfrm>
          </p:grpSpPr>
          <p:sp>
            <p:nvSpPr>
              <p:cNvPr id="19" name="Right Brace 18">
                <a:extLst>
                  <a:ext uri="{FF2B5EF4-FFF2-40B4-BE49-F238E27FC236}">
                    <a16:creationId xmlns:a16="http://schemas.microsoft.com/office/drawing/2014/main" id="{ECF734EB-5B04-B630-71E3-5058B6A83F12}"/>
                  </a:ext>
                </a:extLst>
              </p:cNvPr>
              <p:cNvSpPr/>
              <p:nvPr/>
            </p:nvSpPr>
            <p:spPr>
              <a:xfrm rot="16200000">
                <a:off x="7504347" y="732981"/>
                <a:ext cx="352769" cy="4375168"/>
              </a:xfrm>
              <a:prstGeom prst="rightBrace">
                <a:avLst>
                  <a:gd name="adj1" fmla="val 8333"/>
                  <a:gd name="adj2" fmla="val 1603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143E1624-3700-D4F1-93DC-0A6C8737D202}"/>
                      </a:ext>
                    </a:extLst>
                  </p:cNvPr>
                  <p:cNvSpPr txBox="1"/>
                  <p:nvPr/>
                </p:nvSpPr>
                <p:spPr>
                  <a:xfrm>
                    <a:off x="6579150" y="2189224"/>
                    <a:ext cx="2228561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 algn="ctr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𝔰</m:t>
                          </m:r>
                          <m:r>
                            <a:rPr lang="en-GB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𝔩</m:t>
                          </m:r>
                          <m:sSub>
                            <m:sSubPr>
                              <m:ctrlPr>
                                <a:rPr lang="en-CA" sz="4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GB" sz="4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ℂ</m:t>
                                  </m:r>
                                </m:e>
                              </m:d>
                            </m:e>
                            <m:sub>
                              <m:r>
                                <a:rPr lang="en-CA" sz="4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sub>
                          </m:sSub>
                        </m:oMath>
                      </m:oMathPara>
                    </a14:m>
                    <a:endParaRPr kumimoji="0" lang="en-CA" sz="4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143E1624-3700-D4F1-93DC-0A6C8737D2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9150" y="2189224"/>
                    <a:ext cx="2228561" cy="76944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E530A19-5908-DDFA-DC62-16B713035D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5660" y="375523"/>
              <a:ext cx="0" cy="12260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E4933A6-E3A2-1362-9CCD-8033007968B9}"/>
                </a:ext>
              </a:extLst>
            </p:cNvPr>
            <p:cNvCxnSpPr>
              <a:cxnSpLocks/>
            </p:cNvCxnSpPr>
            <p:nvPr/>
          </p:nvCxnSpPr>
          <p:spPr>
            <a:xfrm>
              <a:off x="8056608" y="375523"/>
              <a:ext cx="43254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B432F26-32CD-9F81-D917-775B8816F38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120680" y="226080"/>
              <a:ext cx="832680" cy="64357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B432F26-32CD-9F81-D917-775B8816F3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11320" y="216720"/>
                <a:ext cx="851400" cy="6454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0185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664">
        <p:fade/>
      </p:transition>
    </mc:Choice>
    <mc:Fallback xmlns="">
      <p:transition spd="med" advTm="12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1009649-7476-01B0-04DD-D4AA27BCBD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286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320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1009649-7476-01B0-04DD-D4AA27BCBD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286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7361" t="-4839" r="-205556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3718" t="-4839" r="-89744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5072" t="-4839" r="-1449" b="-121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67361" t="-105691" r="-205556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23718" t="-105691" r="-89744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705072" t="-105691" r="-1449" b="-227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02528AC9-6FF5-E1D6-D230-D1ACF22A00FB}"/>
              </a:ext>
            </a:extLst>
          </p:cNvPr>
          <p:cNvSpPr/>
          <p:nvPr/>
        </p:nvSpPr>
        <p:spPr>
          <a:xfrm>
            <a:off x="57150" y="1694954"/>
            <a:ext cx="6885681" cy="5050343"/>
          </a:xfrm>
          <a:prstGeom prst="rect">
            <a:avLst/>
          </a:prstGeom>
          <a:solidFill>
            <a:srgbClr val="ECF3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4289DF-2449-54EB-2DB3-E6BFE8E7EF7A}"/>
                  </a:ext>
                </a:extLst>
              </p:cNvPr>
              <p:cNvSpPr txBox="1"/>
              <p:nvPr/>
            </p:nvSpPr>
            <p:spPr>
              <a:xfrm>
                <a:off x="3740984" y="2348790"/>
                <a:ext cx="3201847" cy="2173095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kumimoji="0" lang="en-CA" sz="4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0" lang="en-CA" sz="4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GB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sub>
                          </m:sSub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GB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kumimoji="0" lang="en-CA" sz="4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GB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0" lang="en-CA" sz="4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e>
                          <m:sub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e>
                          <m:sub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kumimoji="0" lang="en-CA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4289DF-2449-54EB-2DB3-E6BFE8E7E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984" y="2348790"/>
                <a:ext cx="3201847" cy="21730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4145B8-5316-07D1-543F-775D2ADD3409}"/>
                  </a:ext>
                </a:extLst>
              </p:cNvPr>
              <p:cNvSpPr txBox="1"/>
              <p:nvPr/>
            </p:nvSpPr>
            <p:spPr>
              <a:xfrm>
                <a:off x="3740985" y="4572203"/>
                <a:ext cx="3358656" cy="2247538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kumimoji="0" lang="en-CA" sz="4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0" lang="en-CA" sz="4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sub>
                          </m:sSub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kumimoji="0" lang="en-CA" sz="4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0" lang="en-CA" sz="4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e>
                          <m:sub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e>
                          <m:sub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kumimoji="0" lang="en-CA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4145B8-5316-07D1-543F-775D2ADD3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985" y="4572203"/>
                <a:ext cx="3358656" cy="2247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D1E1D6-9AC4-8925-8040-D8C85EF39B6F}"/>
                  </a:ext>
                </a:extLst>
              </p:cNvPr>
              <p:cNvSpPr txBox="1"/>
              <p:nvPr/>
            </p:nvSpPr>
            <p:spPr>
              <a:xfrm>
                <a:off x="57150" y="1636704"/>
                <a:ext cx="639743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4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Generators of </a:t>
                </a:r>
                <a14:m>
                  <m:oMath xmlns:m="http://schemas.openxmlformats.org/officeDocument/2006/math">
                    <m:r>
                      <a:rPr kumimoji="0" lang="en-GB" sz="4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𝔰</m:t>
                    </m:r>
                    <m:r>
                      <a:rPr kumimoji="0" lang="en-GB" sz="4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𝔩</m:t>
                    </m:r>
                    <m:d>
                      <m:dPr>
                        <m:ctrlPr>
                          <a:rPr kumimoji="0" lang="en-GB" sz="4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4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2,</m:t>
                        </m:r>
                        <m:r>
                          <a:rPr kumimoji="0" lang="en-GB" sz="4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ℂ</m:t>
                        </m:r>
                      </m:e>
                    </m:d>
                  </m:oMath>
                </a14:m>
                <a:r>
                  <a:rPr kumimoji="0" lang="en-CA" sz="4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D1E1D6-9AC4-8925-8040-D8C85EF39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" y="1636704"/>
                <a:ext cx="6397438" cy="738664"/>
              </a:xfrm>
              <a:prstGeom prst="rect">
                <a:avLst/>
              </a:prstGeom>
              <a:blipFill>
                <a:blip r:embed="rId6"/>
                <a:stretch>
                  <a:fillRect t="-15574" b="-3688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D99A87-94A2-5137-919E-D7808783822E}"/>
                  </a:ext>
                </a:extLst>
              </p:cNvPr>
              <p:cNvSpPr txBox="1"/>
              <p:nvPr/>
            </p:nvSpPr>
            <p:spPr>
              <a:xfrm>
                <a:off x="7256451" y="590343"/>
                <a:ext cx="4848501" cy="6350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GB" sz="4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GB" sz="4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GB" sz="4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D99A87-94A2-5137-919E-D78087838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451" y="590343"/>
                <a:ext cx="4848501" cy="6350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F269D5-1D70-C6D1-64E2-DE00CECAA248}"/>
                  </a:ext>
                </a:extLst>
              </p:cNvPr>
              <p:cNvSpPr txBox="1"/>
              <p:nvPr/>
            </p:nvSpPr>
            <p:spPr>
              <a:xfrm>
                <a:off x="57150" y="3957810"/>
                <a:ext cx="3527024" cy="1049646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5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5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GB" sz="5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CA" sz="5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GB" sz="5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5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en-GB" sz="5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kumimoji="0" lang="en-CA" sz="5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5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en-CA" sz="5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F269D5-1D70-C6D1-64E2-DE00CECAA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" y="3957810"/>
                <a:ext cx="3527024" cy="10496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FCA149A7-C08C-9FEB-C19A-4895B4A947F8}"/>
              </a:ext>
            </a:extLst>
          </p:cNvPr>
          <p:cNvGrpSpPr/>
          <p:nvPr/>
        </p:nvGrpSpPr>
        <p:grpSpPr>
          <a:xfrm>
            <a:off x="7373631" y="-56825"/>
            <a:ext cx="4375168" cy="907725"/>
            <a:chOff x="7373631" y="-56825"/>
            <a:chExt cx="4375168" cy="9077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9BC7801-30C0-119A-F3B6-7BAABF8EAC6E}"/>
                </a:ext>
              </a:extLst>
            </p:cNvPr>
            <p:cNvGrpSpPr/>
            <p:nvPr/>
          </p:nvGrpSpPr>
          <p:grpSpPr>
            <a:xfrm>
              <a:off x="7373631" y="-56825"/>
              <a:ext cx="4375168" cy="907725"/>
              <a:chOff x="5493148" y="2189224"/>
              <a:chExt cx="4375168" cy="907725"/>
            </a:xfrm>
          </p:grpSpPr>
          <p:sp>
            <p:nvSpPr>
              <p:cNvPr id="16" name="Right Brace 15">
                <a:extLst>
                  <a:ext uri="{FF2B5EF4-FFF2-40B4-BE49-F238E27FC236}">
                    <a16:creationId xmlns:a16="http://schemas.microsoft.com/office/drawing/2014/main" id="{4891665E-D9F8-0DB6-2514-55E4426BAF49}"/>
                  </a:ext>
                </a:extLst>
              </p:cNvPr>
              <p:cNvSpPr/>
              <p:nvPr/>
            </p:nvSpPr>
            <p:spPr>
              <a:xfrm rot="16200000">
                <a:off x="7504347" y="732981"/>
                <a:ext cx="352769" cy="4375168"/>
              </a:xfrm>
              <a:prstGeom prst="rightBrace">
                <a:avLst>
                  <a:gd name="adj1" fmla="val 8333"/>
                  <a:gd name="adj2" fmla="val 16038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17049B9-969E-D6A4-A002-3A607271B4DD}"/>
                      </a:ext>
                    </a:extLst>
                  </p:cNvPr>
                  <p:cNvSpPr txBox="1"/>
                  <p:nvPr/>
                </p:nvSpPr>
                <p:spPr>
                  <a:xfrm>
                    <a:off x="6579150" y="2189224"/>
                    <a:ext cx="2228561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 algn="ctr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𝔰</m:t>
                          </m:r>
                          <m:r>
                            <a:rPr lang="en-GB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𝔩</m:t>
                          </m:r>
                          <m:sSub>
                            <m:sSubPr>
                              <m:ctrlPr>
                                <a:rPr lang="en-CA" sz="4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GB" sz="4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ℂ</m:t>
                                  </m:r>
                                </m:e>
                              </m:d>
                            </m:e>
                            <m:sub>
                              <m:r>
                                <a:rPr lang="en-CA" sz="4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sub>
                          </m:sSub>
                        </m:oMath>
                      </m:oMathPara>
                    </a14:m>
                    <a:endParaRPr kumimoji="0" lang="en-CA" sz="4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17049B9-969E-D6A4-A002-3A607271B4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9150" y="2189224"/>
                    <a:ext cx="2228561" cy="76944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809F685-C546-BDAA-ECA2-70AE208D08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5660" y="375523"/>
              <a:ext cx="0" cy="12260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C563845-5B0A-8A38-871C-7A87FDDC571F}"/>
                </a:ext>
              </a:extLst>
            </p:cNvPr>
            <p:cNvCxnSpPr>
              <a:cxnSpLocks/>
            </p:cNvCxnSpPr>
            <p:nvPr/>
          </p:nvCxnSpPr>
          <p:spPr>
            <a:xfrm>
              <a:off x="8056608" y="375523"/>
              <a:ext cx="43254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800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947">
        <p:fade/>
      </p:transition>
    </mc:Choice>
    <mc:Fallback xmlns="">
      <p:transition spd="med" advTm="109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1009649-7476-01B0-04DD-D4AA27BCBD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286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320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1009649-7476-01B0-04DD-D4AA27BCBD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286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7361" t="-4839" r="-205556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3718" t="-4839" r="-89744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5072" t="-4839" r="-1449" b="-121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67361" t="-105691" r="-205556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23718" t="-105691" r="-89744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705072" t="-105691" r="-1449" b="-227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02528AC9-6FF5-E1D6-D230-D1ACF22A00FB}"/>
              </a:ext>
            </a:extLst>
          </p:cNvPr>
          <p:cNvSpPr/>
          <p:nvPr/>
        </p:nvSpPr>
        <p:spPr>
          <a:xfrm>
            <a:off x="57150" y="1694954"/>
            <a:ext cx="6885681" cy="5050343"/>
          </a:xfrm>
          <a:prstGeom prst="rect">
            <a:avLst/>
          </a:prstGeom>
          <a:solidFill>
            <a:srgbClr val="ECF3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4289DF-2449-54EB-2DB3-E6BFE8E7EF7A}"/>
                  </a:ext>
                </a:extLst>
              </p:cNvPr>
              <p:cNvSpPr txBox="1"/>
              <p:nvPr/>
            </p:nvSpPr>
            <p:spPr>
              <a:xfrm>
                <a:off x="3740984" y="2348790"/>
                <a:ext cx="3201847" cy="2173095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kumimoji="0" lang="en-CA" sz="4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0" lang="en-CA" sz="4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GB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sub>
                          </m:sSub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GB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kumimoji="0" lang="en-CA" sz="4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GB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0" lang="en-CA" sz="4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e>
                          <m:sub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e>
                          <m:sub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kumimoji="0" lang="en-CA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4289DF-2449-54EB-2DB3-E6BFE8E7E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984" y="2348790"/>
                <a:ext cx="3201847" cy="21730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4145B8-5316-07D1-543F-775D2ADD3409}"/>
                  </a:ext>
                </a:extLst>
              </p:cNvPr>
              <p:cNvSpPr txBox="1"/>
              <p:nvPr/>
            </p:nvSpPr>
            <p:spPr>
              <a:xfrm>
                <a:off x="3740985" y="4572203"/>
                <a:ext cx="3358656" cy="2247538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kumimoji="0" lang="en-CA" sz="4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0" lang="en-CA" sz="4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sub>
                          </m:sSub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kumimoji="0" lang="en-CA" sz="4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0" lang="en-CA" sz="4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e>
                          <m:sub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e>
                          <m:sub>
                            <m: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kumimoji="0" lang="en-CA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4145B8-5316-07D1-543F-775D2ADD3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985" y="4572203"/>
                <a:ext cx="3358656" cy="2247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D1E1D6-9AC4-8925-8040-D8C85EF39B6F}"/>
                  </a:ext>
                </a:extLst>
              </p:cNvPr>
              <p:cNvSpPr txBox="1"/>
              <p:nvPr/>
            </p:nvSpPr>
            <p:spPr>
              <a:xfrm>
                <a:off x="57150" y="1636704"/>
                <a:ext cx="639743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4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Generators of </a:t>
                </a:r>
                <a14:m>
                  <m:oMath xmlns:m="http://schemas.openxmlformats.org/officeDocument/2006/math">
                    <m:r>
                      <a:rPr kumimoji="0" lang="en-GB" sz="4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𝔰</m:t>
                    </m:r>
                    <m:r>
                      <a:rPr kumimoji="0" lang="en-GB" sz="4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𝔩</m:t>
                    </m:r>
                    <m:d>
                      <m:dPr>
                        <m:ctrlPr>
                          <a:rPr kumimoji="0" lang="en-GB" sz="4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4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2,</m:t>
                        </m:r>
                        <m:r>
                          <a:rPr kumimoji="0" lang="en-GB" sz="4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ℂ</m:t>
                        </m:r>
                      </m:e>
                    </m:d>
                  </m:oMath>
                </a14:m>
                <a:r>
                  <a:rPr kumimoji="0" lang="en-CA" sz="4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D1E1D6-9AC4-8925-8040-D8C85EF39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" y="1636704"/>
                <a:ext cx="6397438" cy="738664"/>
              </a:xfrm>
              <a:prstGeom prst="rect">
                <a:avLst/>
              </a:prstGeom>
              <a:blipFill>
                <a:blip r:embed="rId6"/>
                <a:stretch>
                  <a:fillRect t="-15574" b="-3688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F269D5-1D70-C6D1-64E2-DE00CECAA248}"/>
                  </a:ext>
                </a:extLst>
              </p:cNvPr>
              <p:cNvSpPr txBox="1"/>
              <p:nvPr/>
            </p:nvSpPr>
            <p:spPr>
              <a:xfrm>
                <a:off x="57150" y="3957810"/>
                <a:ext cx="3527024" cy="1049646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5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5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GB" sz="5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CA" sz="5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GB" sz="5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5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en-GB" sz="5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kumimoji="0" lang="en-CA" sz="5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5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en-CA" sz="5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F269D5-1D70-C6D1-64E2-DE00CECAA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" y="3957810"/>
                <a:ext cx="3527024" cy="10496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DA607A0-25D9-1B2B-7524-1E07DC58D260}"/>
              </a:ext>
            </a:extLst>
          </p:cNvPr>
          <p:cNvGrpSpPr/>
          <p:nvPr/>
        </p:nvGrpSpPr>
        <p:grpSpPr>
          <a:xfrm>
            <a:off x="7099641" y="2360620"/>
            <a:ext cx="2925395" cy="2146517"/>
            <a:chOff x="7099641" y="2360620"/>
            <a:chExt cx="2925395" cy="2146517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E5E9665E-0915-8227-7A65-1CD0B44F0B26}"/>
                </a:ext>
              </a:extLst>
            </p:cNvPr>
            <p:cNvSpPr/>
            <p:nvPr/>
          </p:nvSpPr>
          <p:spPr>
            <a:xfrm>
              <a:off x="7099641" y="2360620"/>
              <a:ext cx="540024" cy="2146517"/>
            </a:xfrm>
            <a:prstGeom prst="rightBrac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CC8ADD0-1CD0-3E15-E28C-DA97F7F11426}"/>
                    </a:ext>
                  </a:extLst>
                </p:cNvPr>
                <p:cNvSpPr txBox="1"/>
                <p:nvPr/>
              </p:nvSpPr>
              <p:spPr>
                <a:xfrm>
                  <a:off x="7796475" y="2821561"/>
                  <a:ext cx="2228561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GB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𝔰</m:t>
                      </m:r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𝔲</m:t>
                      </m:r>
                      <m:d>
                        <m:dPr>
                          <m:ctrlPr>
                            <a:rPr kumimoji="0" lang="en-GB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</m:d>
                    </m:oMath>
                  </a14:m>
                  <a:r>
                    <a:rPr kumimoji="0" lang="en-CA" sz="6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CC8ADD0-1CD0-3E15-E28C-DA97F7F114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6475" y="2821561"/>
                  <a:ext cx="2228561" cy="10156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860265-C30E-948A-AC26-E3E999EA5C54}"/>
              </a:ext>
            </a:extLst>
          </p:cNvPr>
          <p:cNvGrpSpPr/>
          <p:nvPr/>
        </p:nvGrpSpPr>
        <p:grpSpPr>
          <a:xfrm>
            <a:off x="7099641" y="4598780"/>
            <a:ext cx="2925395" cy="2146517"/>
            <a:chOff x="7099641" y="4598780"/>
            <a:chExt cx="2925395" cy="2146517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3D7C8304-2262-5DF0-3056-906B78C50050}"/>
                </a:ext>
              </a:extLst>
            </p:cNvPr>
            <p:cNvSpPr/>
            <p:nvPr/>
          </p:nvSpPr>
          <p:spPr>
            <a:xfrm>
              <a:off x="7099641" y="4598780"/>
              <a:ext cx="540024" cy="2146517"/>
            </a:xfrm>
            <a:prstGeom prst="rightBrac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D39200E-4B09-79A6-E376-DF9E9C4AE043}"/>
                    </a:ext>
                  </a:extLst>
                </p:cNvPr>
                <p:cNvSpPr txBox="1"/>
                <p:nvPr/>
              </p:nvSpPr>
              <p:spPr>
                <a:xfrm>
                  <a:off x="7796475" y="5105214"/>
                  <a:ext cx="2228561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GB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𝔰</m:t>
                      </m:r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𝔲</m:t>
                      </m:r>
                      <m:d>
                        <m:dPr>
                          <m:ctrlPr>
                            <a:rPr kumimoji="0" lang="en-GB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</m:d>
                    </m:oMath>
                  </a14:m>
                  <a:r>
                    <a:rPr kumimoji="0" lang="en-CA" sz="6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D39200E-4B09-79A6-E376-DF9E9C4AE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6475" y="5105214"/>
                  <a:ext cx="2228561" cy="10156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01278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712">
        <p:fade/>
      </p:transition>
    </mc:Choice>
    <mc:Fallback xmlns="">
      <p:transition spd="med" advTm="167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849F31-ECE7-EA74-F2CC-602F3E8223CD}"/>
                  </a:ext>
                </a:extLst>
              </p:cNvPr>
              <p:cNvSpPr txBox="1"/>
              <p:nvPr/>
            </p:nvSpPr>
            <p:spPr>
              <a:xfrm>
                <a:off x="179728" y="4162361"/>
                <a:ext cx="4066451" cy="248491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</m:sub>
                      </m:sSub>
                      <m:r>
                        <a:rPr kumimoji="0" lang="en-CA" sz="4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sSub>
                        <m:sSubPr>
                          <m:ctrlPr>
                            <a:rPr kumimoji="0" lang="en-GB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GB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GB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0" lang="en-CA" sz="4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</m:sub>
                      </m:sSub>
                      <m:r>
                        <a:rPr kumimoji="0" lang="en-GB" sz="4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4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sSub>
                        <m:sSubPr>
                          <m:ctrlPr>
                            <a:rPr kumimoji="0" lang="en-GB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GB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GB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GB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GB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0" lang="en-GB" sz="4800" b="0" i="1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𝑒𝑖𝑔𝑒𝑛</m:t>
                          </m:r>
                        </m:sub>
                      </m:sSub>
                      <m:r>
                        <a:rPr kumimoji="0" lang="en-CA" sz="4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sSub>
                        <m:sSubPr>
                          <m:ctrlPr>
                            <a:rPr kumimoji="0" lang="en-GB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GB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849F31-ECE7-EA74-F2CC-602F3E822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28" y="4162361"/>
                <a:ext cx="4066451" cy="24849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6D4AF3-19BE-93B9-D288-310411DD8019}"/>
                  </a:ext>
                </a:extLst>
              </p:cNvPr>
              <p:cNvSpPr txBox="1"/>
              <p:nvPr/>
            </p:nvSpPr>
            <p:spPr>
              <a:xfrm>
                <a:off x="6299298" y="4162360"/>
                <a:ext cx="4066451" cy="248491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</m:sub>
                      </m:sSub>
                      <m:r>
                        <a:rPr kumimoji="0" lang="en-CA" sz="4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sSub>
                        <m:sSubPr>
                          <m:ctrlP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GB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0" lang="en-CA" sz="4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</m:sub>
                      </m:sSub>
                      <m:r>
                        <a:rPr kumimoji="0" lang="en-GB" sz="4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4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sSub>
                        <m:sSubPr>
                          <m:ctrlP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GB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GB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GB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0" lang="en-GB" sz="4800" b="0" i="1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𝑒𝑖𝑔𝑒𝑛</m:t>
                          </m:r>
                        </m:sub>
                      </m:sSub>
                      <m:r>
                        <a:rPr kumimoji="0" lang="en-CA" sz="4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sSub>
                        <m:sSubPr>
                          <m:ctrlP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GB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6D4AF3-19BE-93B9-D288-310411DD8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298" y="4162360"/>
                <a:ext cx="4066451" cy="24849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E279BF27-BC65-E206-C79F-2963CFF12349}"/>
              </a:ext>
            </a:extLst>
          </p:cNvPr>
          <p:cNvGrpSpPr/>
          <p:nvPr/>
        </p:nvGrpSpPr>
        <p:grpSpPr>
          <a:xfrm>
            <a:off x="4246178" y="4044372"/>
            <a:ext cx="1849821" cy="2455414"/>
            <a:chOff x="4246178" y="4250851"/>
            <a:chExt cx="1849821" cy="24554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17069D1-AE3A-CBF6-458A-96F56513D1CD}"/>
                    </a:ext>
                  </a:extLst>
                </p:cNvPr>
                <p:cNvSpPr txBox="1"/>
                <p:nvPr/>
              </p:nvSpPr>
              <p:spPr>
                <a:xfrm>
                  <a:off x="4656270" y="5136605"/>
                  <a:ext cx="1232937" cy="15696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CA" sz="9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9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e>
                        <m:sub>
                          <m:r>
                            <a:rPr kumimoji="0" lang="en-CA" sz="9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</m:sSub>
                    </m:oMath>
                  </a14:m>
                  <a:r>
                    <a:rPr kumimoji="0" lang="en-CA" sz="9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17069D1-AE3A-CBF6-458A-96F56513D1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6270" y="5136605"/>
                  <a:ext cx="1232937" cy="1569660"/>
                </a:xfrm>
                <a:prstGeom prst="rect">
                  <a:avLst/>
                </a:prstGeom>
                <a:blipFill>
                  <a:blip r:embed="rId5"/>
                  <a:stretch>
                    <a:fillRect l="-49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513F09-01BE-6AFF-FE3F-916692EC91AD}"/>
                </a:ext>
              </a:extLst>
            </p:cNvPr>
            <p:cNvSpPr txBox="1"/>
            <p:nvPr/>
          </p:nvSpPr>
          <p:spPr>
            <a:xfrm>
              <a:off x="4246178" y="4250851"/>
              <a:ext cx="18498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7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spin</a:t>
              </a:r>
              <a:endParaRPr kumimoji="0" lang="en-CA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077DB80-39A6-EC44-CC4A-800CE3447F01}"/>
              </a:ext>
            </a:extLst>
          </p:cNvPr>
          <p:cNvGrpSpPr/>
          <p:nvPr/>
        </p:nvGrpSpPr>
        <p:grpSpPr>
          <a:xfrm>
            <a:off x="10365749" y="4044372"/>
            <a:ext cx="1809861" cy="2516970"/>
            <a:chOff x="10365749" y="4250851"/>
            <a:chExt cx="1809861" cy="2516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ED27120-7532-EA15-D6C1-D6F5227859FC}"/>
                    </a:ext>
                  </a:extLst>
                </p:cNvPr>
                <p:cNvSpPr txBox="1"/>
                <p:nvPr/>
              </p:nvSpPr>
              <p:spPr>
                <a:xfrm>
                  <a:off x="10775840" y="5136605"/>
                  <a:ext cx="1232937" cy="16312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CA" sz="9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9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CA" sz="9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sub>
                        </m:sSub>
                      </m:oMath>
                    </m:oMathPara>
                  </a14:m>
                  <a:endParaRPr kumimoji="0" lang="en-CA" sz="9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ED27120-7532-EA15-D6C1-D6F5227859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5840" y="5136605"/>
                  <a:ext cx="1232937" cy="1631216"/>
                </a:xfrm>
                <a:prstGeom prst="rect">
                  <a:avLst/>
                </a:prstGeom>
                <a:blipFill>
                  <a:blip r:embed="rId6"/>
                  <a:stretch>
                    <a:fillRect l="-49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28BD7-9CDF-8D6D-0660-503042D63107}"/>
                </a:ext>
              </a:extLst>
            </p:cNvPr>
            <p:cNvSpPr txBox="1"/>
            <p:nvPr/>
          </p:nvSpPr>
          <p:spPr>
            <a:xfrm>
              <a:off x="10365749" y="4250851"/>
              <a:ext cx="180986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7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spin</a:t>
              </a:r>
              <a:endParaRPr kumimoji="0" lang="en-CA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3A6F58-FDC5-1348-3ABD-F9D8D0535985}"/>
                  </a:ext>
                </a:extLst>
              </p:cNvPr>
              <p:cNvSpPr txBox="1"/>
              <p:nvPr/>
            </p:nvSpPr>
            <p:spPr>
              <a:xfrm>
                <a:off x="3427553" y="1908215"/>
                <a:ext cx="2668447" cy="2064540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0" lang="en-CA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kumimoji="0" lang="en-CA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0" lang="en-CA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GB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sub>
                          </m:sSub>
                          <m:r>
                            <a:rPr kumimoji="0" lang="en-CA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GB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kumimoji="0" lang="en-CA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0" lang="en-CA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CA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  <m:r>
                          <a:rPr kumimoji="0" lang="en-CA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kumimoji="0" lang="en-CA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en-C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3A6F58-FDC5-1348-3ABD-F9D8D0535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553" y="1908215"/>
                <a:ext cx="2668447" cy="2064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BA3BEB-EB4A-9487-C8A7-499D4CAAB0B8}"/>
                  </a:ext>
                </a:extLst>
              </p:cNvPr>
              <p:cNvSpPr txBox="1"/>
              <p:nvPr/>
            </p:nvSpPr>
            <p:spPr>
              <a:xfrm>
                <a:off x="9658857" y="1896446"/>
                <a:ext cx="2621634" cy="2064540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0" lang="en-CA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kumimoji="0" lang="en-CA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0" lang="en-CA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sub>
                          </m:sSub>
                          <m:r>
                            <a:rPr kumimoji="0" lang="en-CA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kumimoji="0" lang="en-CA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0" lang="en-CA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CA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  <m:r>
                          <a:rPr kumimoji="0" lang="en-CA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kumimoji="0" lang="en-CA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en-C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BA3BEB-EB4A-9487-C8A7-499D4CAAB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8857" y="1896446"/>
                <a:ext cx="2621634" cy="20645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7EBD5F-727C-AA18-FAF3-9EB977EB4A8F}"/>
                  </a:ext>
                </a:extLst>
              </p:cNvPr>
              <p:cNvSpPr txBox="1"/>
              <p:nvPr/>
            </p:nvSpPr>
            <p:spPr>
              <a:xfrm>
                <a:off x="91237" y="1851244"/>
                <a:ext cx="3358656" cy="2178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kumimoji="0" lang="en-GB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kumimoji="0" lang="en-GB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GB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  <m:r>
                      <a:rPr kumimoji="0" lang="en-GB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GB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7EBD5F-727C-AA18-FAF3-9EB977EB4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7" y="1851244"/>
                <a:ext cx="3358656" cy="21784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8D01F8-A41F-6E81-0867-2C9F24C9131A}"/>
                  </a:ext>
                </a:extLst>
              </p:cNvPr>
              <p:cNvSpPr txBox="1"/>
              <p:nvPr/>
            </p:nvSpPr>
            <p:spPr>
              <a:xfrm>
                <a:off x="6210807" y="1849221"/>
                <a:ext cx="3358656" cy="21784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kumimoji="0" lang="en-GB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kumimoji="0" lang="en-GB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GB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  <m:r>
                      <a:rPr kumimoji="0" lang="en-GB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8D01F8-A41F-6E81-0867-2C9F24C91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807" y="1849221"/>
                <a:ext cx="3358656" cy="21784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CCB38F51-14D6-0D46-0724-7A4CAA84044C}"/>
              </a:ext>
            </a:extLst>
          </p:cNvPr>
          <p:cNvSpPr/>
          <p:nvPr/>
        </p:nvSpPr>
        <p:spPr>
          <a:xfrm>
            <a:off x="-16390" y="1819724"/>
            <a:ext cx="12192000" cy="219515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DE66AF-EF19-6E18-FF8A-41543B747F92}"/>
                  </a:ext>
                </a:extLst>
              </p:cNvPr>
              <p:cNvSpPr txBox="1"/>
              <p:nvPr/>
            </p:nvSpPr>
            <p:spPr>
              <a:xfrm>
                <a:off x="0" y="95250"/>
                <a:ext cx="12192000" cy="186204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88900"/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CA" sz="115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𝔰𝔲</m:t>
                    </m:r>
                    <m:sSub>
                      <m:sSubPr>
                        <m:ctrlPr>
                          <a:rPr kumimoji="0" lang="en-GB" sz="115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d>
                          <m:dPr>
                            <m:ctrlPr>
                              <a:rPr kumimoji="0" lang="en-CA" sz="115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CA" sz="115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𝟐</m:t>
                            </m:r>
                          </m:e>
                        </m:d>
                      </m:e>
                      <m:sub>
                        <m:r>
                          <a:rPr kumimoji="0" lang="en-GB" sz="115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ℂ</m:t>
                        </m:r>
                      </m:sub>
                    </m:sSub>
                    <m:r>
                      <a:rPr kumimoji="0" lang="en-CA" sz="115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⊕</m:t>
                    </m:r>
                    <m:r>
                      <a:rPr kumimoji="0" lang="en-CA" sz="115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𝔰𝔲</m:t>
                    </m:r>
                    <m:sSub>
                      <m:sSubPr>
                        <m:ctrlPr>
                          <a:rPr kumimoji="0" lang="en-GB" sz="115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d>
                          <m:dPr>
                            <m:ctrlPr>
                              <a:rPr kumimoji="0" lang="en-CA" sz="115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CA" sz="115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𝟐</m:t>
                            </m:r>
                          </m:e>
                        </m:d>
                      </m:e>
                      <m:sub>
                        <m:r>
                          <a:rPr kumimoji="0" lang="en-GB" sz="115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ℂ</m:t>
                        </m:r>
                      </m:sub>
                    </m:sSub>
                  </m:oMath>
                </a14:m>
                <a:r>
                  <a:rPr kumimoji="0" lang="en-CA" sz="1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en-CA" sz="1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DE66AF-EF19-6E18-FF8A-41543B747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5250"/>
                <a:ext cx="12192000" cy="18620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889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E961ED1-60B3-F8AE-4555-A1F051E7DE71}"/>
              </a:ext>
            </a:extLst>
          </p:cNvPr>
          <p:cNvSpPr/>
          <p:nvPr/>
        </p:nvSpPr>
        <p:spPr>
          <a:xfrm>
            <a:off x="4246178" y="742950"/>
            <a:ext cx="783022" cy="1144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71D2B4-0051-AF5B-A7AE-9609B5CC5817}"/>
              </a:ext>
            </a:extLst>
          </p:cNvPr>
          <p:cNvSpPr/>
          <p:nvPr/>
        </p:nvSpPr>
        <p:spPr>
          <a:xfrm>
            <a:off x="10578163" y="818614"/>
            <a:ext cx="783022" cy="1144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B2CEF-B1AC-18B3-60FC-B61CCE77A202}"/>
              </a:ext>
            </a:extLst>
          </p:cNvPr>
          <p:cNvSpPr txBox="1"/>
          <p:nvPr/>
        </p:nvSpPr>
        <p:spPr>
          <a:xfrm>
            <a:off x="-16390" y="-46167"/>
            <a:ext cx="4185587" cy="707886"/>
          </a:xfrm>
          <a:prstGeom prst="rect">
            <a:avLst/>
          </a:prstGeom>
          <a:noFill/>
          <a:effectLst>
            <a:softEdge rad="88900"/>
          </a:effectLst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Video 18: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6BF5142-380B-F8F3-0527-172B7F4F2D1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09280" y="4916160"/>
              <a:ext cx="7328520" cy="1715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6BF5142-380B-F8F3-0527-172B7F4F2D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99920" y="4906800"/>
                <a:ext cx="7347240" cy="1734480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A120E9E-A324-DE09-AA74-042F92AEF512}"/>
              </a:ext>
            </a:extLst>
          </p:cNvPr>
          <p:cNvCxnSpPr>
            <a:cxnSpLocks/>
          </p:cNvCxnSpPr>
          <p:nvPr/>
        </p:nvCxnSpPr>
        <p:spPr>
          <a:xfrm flipV="1"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9340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205">
        <p:fade/>
      </p:transition>
    </mc:Choice>
    <mc:Fallback xmlns="">
      <p:transition spd="med" advTm="332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animBg="1"/>
      <p:bldP spid="16" grpId="0" uiExpand="1" build="p" animBg="1"/>
      <p:bldP spid="28" grpId="0" animBg="1"/>
      <p:bldP spid="2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3A6F58-FDC5-1348-3ABD-F9D8D0535985}"/>
                  </a:ext>
                </a:extLst>
              </p:cNvPr>
              <p:cNvSpPr txBox="1"/>
              <p:nvPr/>
            </p:nvSpPr>
            <p:spPr>
              <a:xfrm>
                <a:off x="3427553" y="1908215"/>
                <a:ext cx="2668447" cy="2064540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0" lang="en-CA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kumimoji="0" lang="en-CA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0" lang="en-CA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GB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sub>
                          </m:sSub>
                          <m:r>
                            <a:rPr kumimoji="0" lang="en-CA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GB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kumimoji="0" lang="en-CA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0" lang="en-CA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CA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  <m:r>
                          <a:rPr kumimoji="0" lang="en-CA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kumimoji="0" lang="en-CA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en-C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3A6F58-FDC5-1348-3ABD-F9D8D0535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553" y="1908215"/>
                <a:ext cx="2668447" cy="2064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BA3BEB-EB4A-9487-C8A7-499D4CAAB0B8}"/>
                  </a:ext>
                </a:extLst>
              </p:cNvPr>
              <p:cNvSpPr txBox="1"/>
              <p:nvPr/>
            </p:nvSpPr>
            <p:spPr>
              <a:xfrm>
                <a:off x="9658857" y="1896446"/>
                <a:ext cx="2621634" cy="2064540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0" lang="en-CA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kumimoji="0" lang="en-CA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0" lang="en-CA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sub>
                          </m:sSub>
                          <m:r>
                            <a:rPr kumimoji="0" lang="en-CA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en-GB" sz="3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kumimoji="0" lang="en-CA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GB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0" lang="en-CA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CA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  <m:r>
                          <a:rPr kumimoji="0" lang="en-CA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kumimoji="0" lang="en-CA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en-C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BA3BEB-EB4A-9487-C8A7-499D4CAAB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8857" y="1896446"/>
                <a:ext cx="2621634" cy="2064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7EBD5F-727C-AA18-FAF3-9EB977EB4A8F}"/>
                  </a:ext>
                </a:extLst>
              </p:cNvPr>
              <p:cNvSpPr txBox="1"/>
              <p:nvPr/>
            </p:nvSpPr>
            <p:spPr>
              <a:xfrm>
                <a:off x="91237" y="1851244"/>
                <a:ext cx="3358656" cy="2178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kumimoji="0" lang="en-GB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kumimoji="0" lang="en-GB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GB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  <m:r>
                      <a:rPr kumimoji="0" lang="en-GB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GB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7EBD5F-727C-AA18-FAF3-9EB977EB4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7" y="1851244"/>
                <a:ext cx="3358656" cy="21784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8D01F8-A41F-6E81-0867-2C9F24C9131A}"/>
                  </a:ext>
                </a:extLst>
              </p:cNvPr>
              <p:cNvSpPr txBox="1"/>
              <p:nvPr/>
            </p:nvSpPr>
            <p:spPr>
              <a:xfrm>
                <a:off x="6210807" y="1849221"/>
                <a:ext cx="3358656" cy="21784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kumimoji="0" lang="en-GB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kumimoji="0" lang="en-GB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GB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  <m:r>
                      <a:rPr kumimoji="0" lang="en-GB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8D01F8-A41F-6E81-0867-2C9F24C91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807" y="1849221"/>
                <a:ext cx="3358656" cy="21784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CCB38F51-14D6-0D46-0724-7A4CAA84044C}"/>
              </a:ext>
            </a:extLst>
          </p:cNvPr>
          <p:cNvSpPr/>
          <p:nvPr/>
        </p:nvSpPr>
        <p:spPr>
          <a:xfrm>
            <a:off x="-16390" y="1819724"/>
            <a:ext cx="12192000" cy="219515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120E9E-A324-DE09-AA74-042F92AEF512}"/>
              </a:ext>
            </a:extLst>
          </p:cNvPr>
          <p:cNvCxnSpPr>
            <a:cxnSpLocks/>
          </p:cNvCxnSpPr>
          <p:nvPr/>
        </p:nvCxnSpPr>
        <p:spPr>
          <a:xfrm flipV="1"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DE66AF-EF19-6E18-FF8A-41543B747F92}"/>
                  </a:ext>
                </a:extLst>
              </p:cNvPr>
              <p:cNvSpPr txBox="1"/>
              <p:nvPr/>
            </p:nvSpPr>
            <p:spPr>
              <a:xfrm>
                <a:off x="0" y="95250"/>
                <a:ext cx="12192000" cy="186204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88900"/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CA" sz="115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𝔰𝔲</m:t>
                    </m:r>
                    <m:sSub>
                      <m:sSubPr>
                        <m:ctrlPr>
                          <a:rPr kumimoji="0" lang="en-GB" sz="115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d>
                          <m:dPr>
                            <m:ctrlPr>
                              <a:rPr kumimoji="0" lang="en-CA" sz="115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CA" sz="115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𝟐</m:t>
                            </m:r>
                          </m:e>
                        </m:d>
                      </m:e>
                      <m:sub>
                        <m:r>
                          <a:rPr kumimoji="0" lang="en-GB" sz="115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ℂ</m:t>
                        </m:r>
                      </m:sub>
                    </m:sSub>
                    <m:r>
                      <a:rPr kumimoji="0" lang="en-CA" sz="115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⊕</m:t>
                    </m:r>
                    <m:r>
                      <a:rPr kumimoji="0" lang="en-CA" sz="115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𝔰𝔲</m:t>
                    </m:r>
                    <m:sSub>
                      <m:sSubPr>
                        <m:ctrlPr>
                          <a:rPr kumimoji="0" lang="en-GB" sz="115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d>
                          <m:dPr>
                            <m:ctrlPr>
                              <a:rPr kumimoji="0" lang="en-CA" sz="115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CA" sz="115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𝟐</m:t>
                            </m:r>
                          </m:e>
                        </m:d>
                      </m:e>
                      <m:sub>
                        <m:r>
                          <a:rPr kumimoji="0" lang="en-GB" sz="115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ℂ</m:t>
                        </m:r>
                      </m:sub>
                    </m:sSub>
                  </m:oMath>
                </a14:m>
                <a:r>
                  <a:rPr kumimoji="0" lang="en-CA" sz="1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en-CA" sz="1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DE66AF-EF19-6E18-FF8A-41543B747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5250"/>
                <a:ext cx="12192000" cy="18620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889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92B2CEF-B1AC-18B3-60FC-B61CCE77A202}"/>
              </a:ext>
            </a:extLst>
          </p:cNvPr>
          <p:cNvSpPr txBox="1"/>
          <p:nvPr/>
        </p:nvSpPr>
        <p:spPr>
          <a:xfrm>
            <a:off x="-16390" y="-46167"/>
            <a:ext cx="4185587" cy="707886"/>
          </a:xfrm>
          <a:prstGeom prst="rect">
            <a:avLst/>
          </a:prstGeom>
          <a:noFill/>
          <a:effectLst>
            <a:softEdge rad="88900"/>
          </a:effectLst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Video 18: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8445C3-C971-133D-2573-1E94F8F49405}"/>
                  </a:ext>
                </a:extLst>
              </p:cNvPr>
              <p:cNvSpPr txBox="1"/>
              <p:nvPr/>
            </p:nvSpPr>
            <p:spPr>
              <a:xfrm>
                <a:off x="1281672" y="4249543"/>
                <a:ext cx="9595878" cy="2215991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88900"/>
              </a:effectLst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3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3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𝔰</m:t>
                      </m:r>
                      <m:r>
                        <a:rPr lang="en-GB" sz="13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𝔩</m:t>
                      </m:r>
                      <m:sSub>
                        <m:sSubPr>
                          <m:ctrlPr>
                            <a:rPr lang="en-CA" sz="13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13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3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GB" sz="13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e>
                          </m:d>
                        </m:e>
                        <m:sub>
                          <m:r>
                            <a:rPr lang="en-GB" sz="16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</m:oMath>
                  </m:oMathPara>
                </a14:m>
                <a:endParaRPr kumimoji="0" lang="en-CA" sz="1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8445C3-C971-133D-2573-1E94F8F49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672" y="4249543"/>
                <a:ext cx="9595878" cy="22159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889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5367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205">
        <p:fade/>
      </p:transition>
    </mc:Choice>
    <mc:Fallback xmlns="">
      <p:transition spd="med" advTm="332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90193A-0019-6DF9-6F4A-6DEE325EE915}"/>
                  </a:ext>
                </a:extLst>
              </p:cNvPr>
              <p:cNvSpPr txBox="1"/>
              <p:nvPr/>
            </p:nvSpPr>
            <p:spPr>
              <a:xfrm>
                <a:off x="136480" y="1566098"/>
                <a:ext cx="12192000" cy="834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4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GB" sz="4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GB" sz="4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GB" sz="4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GB" sz="4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GB" sz="4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GB" sz="4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kumimoji="0" lang="en-GB" sz="4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0" lang="en-GB" sz="4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851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GB" sz="4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GB" sz="4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GB" sz="4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GB" sz="4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kumimoji="0" lang="en-GB" sz="4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0" lang="en-GB" sz="4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851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GB" sz="4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GB" sz="4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GB" sz="4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GB" sz="4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kumimoji="0" lang="en-GB" sz="4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kumimoji="0" lang="en-GB" sz="4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GB" sz="4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kumimoji="0" lang="en-GB" sz="4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GB" sz="4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kumimoji="0" lang="en-GB" sz="4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0" lang="en-GB" sz="4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GB" sz="4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kumimoji="0" lang="en-GB" sz="4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GB" sz="4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kumimoji="0" lang="en-GB" sz="4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0" lang="en-GB" sz="4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GB" sz="4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kumimoji="0" lang="en-GB" sz="4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GB" sz="4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kumimoji="0" lang="en-GB" sz="4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0" lang="en-CA" sz="4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90193A-0019-6DF9-6F4A-6DEE325EE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0" y="1566098"/>
                <a:ext cx="12192000" cy="834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6521E1-1E0A-FBB5-0F84-0C116949EE22}"/>
                  </a:ext>
                </a:extLst>
              </p:cNvPr>
              <p:cNvSpPr txBox="1"/>
              <p:nvPr/>
            </p:nvSpPr>
            <p:spPr>
              <a:xfrm>
                <a:off x="0" y="936825"/>
                <a:ext cx="12192000" cy="657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𝐿</m:t>
                      </m:r>
                      <m:r>
                        <a:rPr kumimoji="0" lang="en-GB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</m:t>
                      </m:r>
                      <m:func>
                        <m:funcPr>
                          <m:ctrlP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GB" sz="3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GB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GB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GB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GB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kumimoji="0" lang="en-GB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  <m:r>
                                    <a:rPr kumimoji="0" lang="en-GB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kumimoji="0" lang="en-CA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851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GB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GB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GB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𝑧𝑥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GB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kumimoji="0" lang="en-GB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𝑍𝑥</m:t>
                                  </m:r>
                                </m:sub>
                              </m:sSub>
                              <m:r>
                                <a:rPr kumimoji="0" lang="en-CA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851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GB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GB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GB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GB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kumimoji="0" lang="en-GB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851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kumimoji="0" lang="en-GB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kumimoji="0" lang="en-GB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kumimoji="0" lang="en-GB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GB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kumimoji="0" lang="en-GB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𝑡𝑥</m:t>
                                  </m:r>
                                </m:sub>
                              </m:sSub>
                              <m:r>
                                <a:rPr kumimoji="0" lang="en-GB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GB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  </m:t>
                              </m:r>
                              <m:sSub>
                                <m:sSubPr>
                                  <m:ctrlPr>
                                    <a:rPr kumimoji="0" lang="en-GB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kumimoji="0" lang="en-GB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GB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kumimoji="0" lang="en-GB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𝑡𝑦</m:t>
                                  </m:r>
                                </m:sub>
                              </m:sSub>
                              <m:r>
                                <a:rPr kumimoji="0" lang="en-GB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863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GB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CA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CA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kumimoji="0" lang="en-CA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GB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kumimoji="0" lang="en-GB" sz="3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863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𝑡𝑧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0" lang="en-CA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6521E1-1E0A-FBB5-0F84-0C116949E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36825"/>
                <a:ext cx="12192000" cy="6577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C1B800-D1DA-DB6B-E596-BC06964D9CD4}"/>
                  </a:ext>
                </a:extLst>
              </p:cNvPr>
              <p:cNvSpPr txBox="1"/>
              <p:nvPr/>
            </p:nvSpPr>
            <p:spPr>
              <a:xfrm>
                <a:off x="218368" y="4418918"/>
                <a:ext cx="11837152" cy="799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GB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GB" sz="4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GB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0" lang="en-GB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0" lang="en-GB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GB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kumimoji="0" lang="en-GB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535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535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535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0" lang="en-GB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535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535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535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0" lang="en-GB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535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535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535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kumimoji="0" lang="en-GB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C1B800-D1DA-DB6B-E596-BC06964D9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68" y="4418918"/>
                <a:ext cx="11837152" cy="7990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1B9B8A-8227-8963-EB2F-ADB605E41192}"/>
                  </a:ext>
                </a:extLst>
              </p:cNvPr>
              <p:cNvSpPr txBox="1"/>
              <p:nvPr/>
            </p:nvSpPr>
            <p:spPr>
              <a:xfrm>
                <a:off x="218368" y="5181877"/>
                <a:ext cx="1183715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GB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GB" sz="4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GB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kumimoji="0" lang="en-GB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kumimoji="0" lang="en-GB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F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kumimoji="0" lang="en-GB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kumimoji="0" lang="en-GB" sz="4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535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GB" sz="4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535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kumimoji="0" lang="en-GB" sz="4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535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kumimoji="0" lang="en-GB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535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535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535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kumimoji="0" lang="en-GB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535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535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535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1B9B8A-8227-8963-EB2F-ADB605E41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68" y="5181877"/>
                <a:ext cx="11837152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B3CA613-9514-441E-380D-11DE9BF6A7E2}"/>
              </a:ext>
            </a:extLst>
          </p:cNvPr>
          <p:cNvGrpSpPr/>
          <p:nvPr/>
        </p:nvGrpSpPr>
        <p:grpSpPr>
          <a:xfrm>
            <a:off x="1856095" y="-135629"/>
            <a:ext cx="9799092" cy="1167209"/>
            <a:chOff x="1856095" y="-135629"/>
            <a:chExt cx="9799092" cy="1167209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4D16C359-773D-4675-6638-D66FD3C1D388}"/>
                </a:ext>
              </a:extLst>
            </p:cNvPr>
            <p:cNvSpPr/>
            <p:nvPr/>
          </p:nvSpPr>
          <p:spPr>
            <a:xfrm rot="16200000">
              <a:off x="6581470" y="-4042137"/>
              <a:ext cx="348342" cy="9799092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D8F408F-81BB-845F-858E-2A11F50D6B11}"/>
                    </a:ext>
                  </a:extLst>
                </p:cNvPr>
                <p:cNvSpPr txBox="1"/>
                <p:nvPr/>
              </p:nvSpPr>
              <p:spPr>
                <a:xfrm>
                  <a:off x="5675759" y="-135629"/>
                  <a:ext cx="2159762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GB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𝔰𝔩</m:t>
                        </m:r>
                        <m:d>
                          <m:dPr>
                            <m:ctrlPr>
                              <a:rPr kumimoji="0" lang="en-CA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CA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2,</m:t>
                            </m:r>
                            <m:r>
                              <a:rPr kumimoji="0" lang="en-CA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ℂ</m:t>
                            </m:r>
                          </m:e>
                        </m:d>
                      </m:oMath>
                    </m:oMathPara>
                  </a14:m>
                  <a:endParaRPr kumimoji="0" lang="en-CA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D8F408F-81BB-845F-858E-2A11F50D6B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5759" y="-135629"/>
                  <a:ext cx="2159762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386BCA-E76F-7494-D57F-5EDD1FBE74C5}"/>
              </a:ext>
            </a:extLst>
          </p:cNvPr>
          <p:cNvGrpSpPr/>
          <p:nvPr/>
        </p:nvGrpSpPr>
        <p:grpSpPr>
          <a:xfrm>
            <a:off x="1856093" y="3258977"/>
            <a:ext cx="9776349" cy="1167209"/>
            <a:chOff x="1856093" y="3258977"/>
            <a:chExt cx="9776349" cy="1167209"/>
          </a:xfrm>
        </p:grpSpPr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BC536672-D335-192B-9269-BF741482C81B}"/>
                </a:ext>
              </a:extLst>
            </p:cNvPr>
            <p:cNvSpPr/>
            <p:nvPr/>
          </p:nvSpPr>
          <p:spPr>
            <a:xfrm rot="16200000">
              <a:off x="6570097" y="-636160"/>
              <a:ext cx="348342" cy="9776349"/>
            </a:xfrm>
            <a:prstGeom prst="rightBrace">
              <a:avLst>
                <a:gd name="adj1" fmla="val 8333"/>
                <a:gd name="adj2" fmla="val 30467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8189E37-8B44-ED91-FF97-92365F8D026B}"/>
                    </a:ext>
                  </a:extLst>
                </p:cNvPr>
                <p:cNvSpPr txBox="1"/>
                <p:nvPr/>
              </p:nvSpPr>
              <p:spPr>
                <a:xfrm>
                  <a:off x="3888758" y="3258977"/>
                  <a:ext cx="2159762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𝔰𝔩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kumimoji="0" lang="en-CA" sz="4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CA" sz="4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2,</m:t>
                                </m:r>
                                <m:r>
                                  <a:rPr kumimoji="0" lang="en-CA" sz="4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ℂ</m:t>
                                </m:r>
                              </m:e>
                            </m:d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ℂ</m:t>
                            </m:r>
                          </m:sub>
                        </m:sSub>
                      </m:oMath>
                    </m:oMathPara>
                  </a14:m>
                  <a:endParaRPr kumimoji="0" lang="en-CA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8189E37-8B44-ED91-FF97-92365F8D0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8758" y="3258977"/>
                  <a:ext cx="2159762" cy="830997"/>
                </a:xfrm>
                <a:prstGeom prst="rect">
                  <a:avLst/>
                </a:prstGeom>
                <a:blipFill>
                  <a:blip r:embed="rId8"/>
                  <a:stretch>
                    <a:fillRect l="-254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DF41A0-AE8E-AB68-B485-4E135B3565DD}"/>
              </a:ext>
            </a:extLst>
          </p:cNvPr>
          <p:cNvGrpSpPr/>
          <p:nvPr/>
        </p:nvGrpSpPr>
        <p:grpSpPr>
          <a:xfrm>
            <a:off x="1878836" y="5889764"/>
            <a:ext cx="4662985" cy="1007970"/>
            <a:chOff x="1878836" y="5889764"/>
            <a:chExt cx="4662985" cy="1007970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833F253A-A332-8C36-7766-13FF095290D8}"/>
                </a:ext>
              </a:extLst>
            </p:cNvPr>
            <p:cNvSpPr/>
            <p:nvPr/>
          </p:nvSpPr>
          <p:spPr>
            <a:xfrm rot="5400000">
              <a:off x="4036158" y="3732442"/>
              <a:ext cx="348342" cy="4662985"/>
            </a:xfrm>
            <a:prstGeom prst="rightBrace">
              <a:avLst>
                <a:gd name="adj1" fmla="val 8333"/>
                <a:gd name="adj2" fmla="val 5643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B799A97-C539-94D5-9233-6B1415218AAC}"/>
                    </a:ext>
                  </a:extLst>
                </p:cNvPr>
                <p:cNvSpPr txBox="1"/>
                <p:nvPr/>
              </p:nvSpPr>
              <p:spPr>
                <a:xfrm>
                  <a:off x="3492971" y="6066737"/>
                  <a:ext cx="147566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𝔰𝔲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kumimoji="0" lang="en-CA" sz="4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CA" sz="4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ℂ</m:t>
                            </m:r>
                          </m:sub>
                        </m:sSub>
                      </m:oMath>
                    </m:oMathPara>
                  </a14:m>
                  <a:endParaRPr kumimoji="0" lang="en-CA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B799A97-C539-94D5-9233-6B1415218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971" y="6066737"/>
                  <a:ext cx="1475668" cy="830997"/>
                </a:xfrm>
                <a:prstGeom prst="rect">
                  <a:avLst/>
                </a:prstGeom>
                <a:blipFill>
                  <a:blip r:embed="rId9"/>
                  <a:stretch>
                    <a:fillRect l="-11983" r="-82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64C398-5BFA-8E4F-AEF5-C9033207F73E}"/>
              </a:ext>
            </a:extLst>
          </p:cNvPr>
          <p:cNvGrpSpPr/>
          <p:nvPr/>
        </p:nvGrpSpPr>
        <p:grpSpPr>
          <a:xfrm>
            <a:off x="6992199" y="5889764"/>
            <a:ext cx="4662987" cy="1011634"/>
            <a:chOff x="6992199" y="5889764"/>
            <a:chExt cx="4662987" cy="1011634"/>
          </a:xfrm>
        </p:grpSpPr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BB54EE4F-9C8B-9139-D702-B6BAAE3465C4}"/>
                </a:ext>
              </a:extLst>
            </p:cNvPr>
            <p:cNvSpPr/>
            <p:nvPr/>
          </p:nvSpPr>
          <p:spPr>
            <a:xfrm rot="5400000">
              <a:off x="9149522" y="3732441"/>
              <a:ext cx="348342" cy="4662987"/>
            </a:xfrm>
            <a:prstGeom prst="rightBrace">
              <a:avLst>
                <a:gd name="adj1" fmla="val 8333"/>
                <a:gd name="adj2" fmla="val 58377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F68AE32-3AB5-80C9-4E3E-4588DF89ECEF}"/>
                    </a:ext>
                  </a:extLst>
                </p:cNvPr>
                <p:cNvSpPr txBox="1"/>
                <p:nvPr/>
              </p:nvSpPr>
              <p:spPr>
                <a:xfrm>
                  <a:off x="8567973" y="6070401"/>
                  <a:ext cx="147566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𝔰𝔲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kumimoji="0" lang="en-CA" sz="4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CA" sz="4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ℂ</m:t>
                            </m:r>
                          </m:sub>
                        </m:sSub>
                      </m:oMath>
                    </m:oMathPara>
                  </a14:m>
                  <a:endParaRPr kumimoji="0" lang="en-CA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F68AE32-3AB5-80C9-4E3E-4588DF89EC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7973" y="6070401"/>
                  <a:ext cx="1475668" cy="830997"/>
                </a:xfrm>
                <a:prstGeom prst="rect">
                  <a:avLst/>
                </a:prstGeom>
                <a:blipFill>
                  <a:blip r:embed="rId10"/>
                  <a:stretch>
                    <a:fillRect l="-12397" r="-82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DDE22A-FF12-8BDF-BB04-B691F436FDDA}"/>
              </a:ext>
            </a:extLst>
          </p:cNvPr>
          <p:cNvCxnSpPr>
            <a:cxnSpLocks/>
          </p:cNvCxnSpPr>
          <p:nvPr/>
        </p:nvCxnSpPr>
        <p:spPr>
          <a:xfrm>
            <a:off x="0" y="2532217"/>
            <a:ext cx="12192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8349010-A749-F8DD-D653-CA342428E9EE}"/>
                  </a:ext>
                </a:extLst>
              </p:cNvPr>
              <p:cNvSpPr txBox="1"/>
              <p:nvPr/>
            </p:nvSpPr>
            <p:spPr>
              <a:xfrm>
                <a:off x="79330" y="2702435"/>
                <a:ext cx="2606720" cy="130907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8349010-A749-F8DD-D653-CA342428E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0" y="2702435"/>
                <a:ext cx="2606720" cy="13090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1A9888-792A-CD06-3D0C-387E87662AE2}"/>
                  </a:ext>
                </a:extLst>
              </p:cNvPr>
              <p:cNvSpPr txBox="1"/>
              <p:nvPr/>
            </p:nvSpPr>
            <p:spPr>
              <a:xfrm>
                <a:off x="7031802" y="2644891"/>
                <a:ext cx="2472194" cy="148797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</m:sub>
                      </m:sSub>
                      <m:r>
                        <a:rPr kumimoji="0" lang="en-CA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sSub>
                        <m:sSubPr>
                          <m:ctrlPr>
                            <a:rPr kumimoji="0" lang="en-GB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GB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0" lang="en-CA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</m:sub>
                      </m:sSub>
                      <m:r>
                        <a:rPr kumimoji="0" lang="en-GB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sSub>
                        <m:sSubPr>
                          <m:ctrlPr>
                            <a:rPr kumimoji="0" lang="en-GB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GB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GB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GB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0" lang="en-GB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𝑒𝑖𝑔𝑒𝑛</m:t>
                          </m:r>
                        </m:sub>
                      </m:sSub>
                      <m:r>
                        <a:rPr kumimoji="0" lang="en-CA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sSub>
                        <m:sSubPr>
                          <m:ctrlPr>
                            <a:rPr kumimoji="0" lang="en-GB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GB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0" lang="en-CA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1A9888-792A-CD06-3D0C-387E87662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802" y="2644891"/>
                <a:ext cx="2472194" cy="14879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139CEC7-6DF9-D5E2-14D6-0F8A021AD998}"/>
                  </a:ext>
                </a:extLst>
              </p:cNvPr>
              <p:cNvSpPr txBox="1"/>
              <p:nvPr/>
            </p:nvSpPr>
            <p:spPr>
              <a:xfrm>
                <a:off x="9640476" y="2644890"/>
                <a:ext cx="2472194" cy="148797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</m:sub>
                      </m:sSub>
                      <m:r>
                        <a:rPr kumimoji="0" lang="en-CA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sSub>
                        <m:sSub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0" lang="en-CA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</m:sub>
                      </m:sSub>
                      <m:r>
                        <a:rPr kumimoji="0" lang="en-GB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sSub>
                        <m:sSub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GB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GB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0" lang="en-GB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𝑒𝑖𝑔𝑒𝑛</m:t>
                          </m:r>
                        </m:sub>
                      </m:sSub>
                      <m:r>
                        <a:rPr kumimoji="0" lang="en-CA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sSub>
                        <m:sSubPr>
                          <m:ctrlP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GB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0" lang="en-CA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139CEC7-6DF9-D5E2-14D6-0F8A021AD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0476" y="2644890"/>
                <a:ext cx="2472194" cy="14879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678A00-C39B-FF8D-DE9F-CAD87055D064}"/>
                  </a:ext>
                </a:extLst>
              </p:cNvPr>
              <p:cNvSpPr txBox="1"/>
              <p:nvPr/>
            </p:nvSpPr>
            <p:spPr>
              <a:xfrm>
                <a:off x="0" y="839562"/>
                <a:ext cx="5368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𝐿</m:t>
                      </m:r>
                    </m:oMath>
                  </m:oMathPara>
                </a14:m>
                <a:endPara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678A00-C39B-FF8D-DE9F-CAD87055D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39562"/>
                <a:ext cx="536813" cy="8309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D08BF2C-9165-81D0-B497-2062FD5D8927}"/>
              </a:ext>
            </a:extLst>
          </p:cNvPr>
          <p:cNvGrpSpPr/>
          <p:nvPr/>
        </p:nvGrpSpPr>
        <p:grpSpPr>
          <a:xfrm>
            <a:off x="79330" y="-6596"/>
            <a:ext cx="1799506" cy="1038176"/>
            <a:chOff x="79330" y="-6596"/>
            <a:chExt cx="1799506" cy="1038176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5AAC83D1-EF75-E962-998A-1BDDCF9CD1D8}"/>
                </a:ext>
              </a:extLst>
            </p:cNvPr>
            <p:cNvSpPr/>
            <p:nvPr/>
          </p:nvSpPr>
          <p:spPr>
            <a:xfrm rot="16200000">
              <a:off x="133901" y="628667"/>
              <a:ext cx="348342" cy="457483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334B0FB-30E5-C4D6-0802-9A0853826C06}"/>
                    </a:ext>
                  </a:extLst>
                </p:cNvPr>
                <p:cNvSpPr txBox="1"/>
                <p:nvPr/>
              </p:nvSpPr>
              <p:spPr>
                <a:xfrm>
                  <a:off x="184616" y="-6596"/>
                  <a:ext cx="169422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𝑆𝐿</m:t>
                        </m:r>
                        <m:d>
                          <m:dPr>
                            <m:ctrlP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2,</m:t>
                            </m:r>
                            <m: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ℂ</m:t>
                            </m:r>
                          </m:e>
                        </m:d>
                      </m:oMath>
                    </m:oMathPara>
                  </a14:m>
                  <a:endPara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334B0FB-30E5-C4D6-0802-9A0853826C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16" y="-6596"/>
                  <a:ext cx="1694220" cy="707886"/>
                </a:xfrm>
                <a:prstGeom prst="rect">
                  <a:avLst/>
                </a:prstGeom>
                <a:blipFill>
                  <a:blip r:embed="rId15"/>
                  <a:stretch>
                    <a:fillRect l="-467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31D9E72-4EF2-3CD6-A071-9E632296C32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76320" y="3140640"/>
              <a:ext cx="8411040" cy="36979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31D9E72-4EF2-3CD6-A071-9E632296C3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66960" y="3131280"/>
                <a:ext cx="8429760" cy="3716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0528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39"/>
    </mc:Choice>
    <mc:Fallback xmlns="">
      <p:transition spd="slow" advTm="76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28" grpId="0" animBg="1"/>
      <p:bldP spid="30" grpId="0" animBg="1"/>
      <p:bldP spid="3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D00650-77A5-8BD8-451B-0421FBEEAEE7}"/>
                  </a:ext>
                </a:extLst>
              </p:cNvPr>
              <p:cNvSpPr txBox="1"/>
              <p:nvPr/>
            </p:nvSpPr>
            <p:spPr>
              <a:xfrm>
                <a:off x="117852" y="-95250"/>
                <a:ext cx="119562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GB" sz="4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𝔰</m:t>
                    </m:r>
                    <m:r>
                      <a:rPr lang="en-GB" sz="4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𝔲</m:t>
                    </m:r>
                    <m:sSub>
                      <m:sSubPr>
                        <m:ctrlPr>
                          <a:rPr lang="en-GB" sz="4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A" sz="4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b>
                        <m:r>
                          <a:rPr lang="en-GB" sz="4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sub>
                    </m:sSub>
                  </m:oMath>
                </a14:m>
                <a:r>
                  <a:rPr kumimoji="0" lang="en-CA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as a </a:t>
                </a:r>
                <a:r>
                  <a:rPr kumimoji="0" lang="en-CA" sz="54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vector space</a:t>
                </a:r>
                <a:r>
                  <a:rPr kumimoji="0" lang="en-CA" sz="5400" b="0" i="0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CA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is 3</a:t>
                </a:r>
                <a14:m>
                  <m:oMath xmlns:m="http://schemas.openxmlformats.org/officeDocument/2006/math">
                    <m:r>
                      <a:rPr kumimoji="0" lang="en-GB" sz="5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ℂ</m:t>
                    </m:r>
                  </m:oMath>
                </a14:m>
                <a:r>
                  <a:rPr kumimoji="0" lang="en-CA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-dimensional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D00650-77A5-8BD8-451B-0421FBEEA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2" y="-95250"/>
                <a:ext cx="11956295" cy="923330"/>
              </a:xfrm>
              <a:prstGeom prst="rect">
                <a:avLst/>
              </a:prstGeom>
              <a:blipFill>
                <a:blip r:embed="rId3"/>
                <a:stretch>
                  <a:fillRect t="-17763" r="-2396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A406E736-2962-AC31-9864-D378E27FF012}"/>
              </a:ext>
            </a:extLst>
          </p:cNvPr>
          <p:cNvGrpSpPr/>
          <p:nvPr/>
        </p:nvGrpSpPr>
        <p:grpSpPr>
          <a:xfrm>
            <a:off x="0" y="869989"/>
            <a:ext cx="6096000" cy="1935734"/>
            <a:chOff x="0" y="869989"/>
            <a:chExt cx="6096000" cy="19357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6105C80-3AA3-DF9E-7D95-58E8F77AE649}"/>
                    </a:ext>
                  </a:extLst>
                </p:cNvPr>
                <p:cNvSpPr txBox="1"/>
                <p:nvPr/>
              </p:nvSpPr>
              <p:spPr>
                <a:xfrm>
                  <a:off x="0" y="1916441"/>
                  <a:ext cx="6096000" cy="889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4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46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6105C80-3AA3-DF9E-7D95-58E8F77AE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916441"/>
                  <a:ext cx="6096000" cy="88928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49CF7943-E141-C154-D165-C8AF4620EA50}"/>
                </a:ext>
              </a:extLst>
            </p:cNvPr>
            <p:cNvSpPr/>
            <p:nvPr/>
          </p:nvSpPr>
          <p:spPr>
            <a:xfrm rot="16200000">
              <a:off x="2837864" y="-858045"/>
              <a:ext cx="348342" cy="5412761"/>
            </a:xfrm>
            <a:prstGeom prst="rightBrace">
              <a:avLst>
                <a:gd name="adj1" fmla="val 8333"/>
                <a:gd name="adj2" fmla="val 5013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B3688C5-F5BA-A9CE-4CC6-1EB58D4FD3A3}"/>
                    </a:ext>
                  </a:extLst>
                </p:cNvPr>
                <p:cNvSpPr txBox="1"/>
                <p:nvPr/>
              </p:nvSpPr>
              <p:spPr>
                <a:xfrm>
                  <a:off x="2310166" y="869989"/>
                  <a:ext cx="147566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𝔰</m:t>
                        </m:r>
                        <m:r>
                          <a:rPr lang="en-GB" sz="4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𝔲</m:t>
                        </m:r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CA" sz="4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b>
                            <m:r>
                              <a:rPr lang="en-GB" sz="4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sub>
                        </m:sSub>
                      </m:oMath>
                    </m:oMathPara>
                  </a14:m>
                  <a:endParaRPr kumimoji="0" lang="en-CA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B3688C5-F5BA-A9CE-4CC6-1EB58D4FD3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0166" y="869989"/>
                  <a:ext cx="1475668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11983" r="-82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147557A-8A07-EC4E-7156-6AC3A78E4BB7}"/>
                  </a:ext>
                </a:extLst>
              </p:cNvPr>
              <p:cNvSpPr txBox="1"/>
              <p:nvPr/>
            </p:nvSpPr>
            <p:spPr>
              <a:xfrm>
                <a:off x="1" y="2826682"/>
                <a:ext cx="6096000" cy="1882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147557A-8A07-EC4E-7156-6AC3A78E4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826682"/>
                <a:ext cx="6096000" cy="18829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A70EC9-F54C-BA21-3D36-77E9E34446B6}"/>
              </a:ext>
            </a:extLst>
          </p:cNvPr>
          <p:cNvCxnSpPr>
            <a:cxnSpLocks/>
          </p:cNvCxnSpPr>
          <p:nvPr/>
        </p:nvCxnSpPr>
        <p:spPr>
          <a:xfrm>
            <a:off x="0" y="86618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C684FA-53C9-799B-1939-1ADDDBD8479D}"/>
              </a:ext>
            </a:extLst>
          </p:cNvPr>
          <p:cNvCxnSpPr>
            <a:cxnSpLocks/>
          </p:cNvCxnSpPr>
          <p:nvPr/>
        </p:nvCxnSpPr>
        <p:spPr>
          <a:xfrm flipV="1">
            <a:off x="6096000" y="866180"/>
            <a:ext cx="0" cy="599182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27AE29C-11FD-255C-DF55-5D2E83433B72}"/>
              </a:ext>
            </a:extLst>
          </p:cNvPr>
          <p:cNvGrpSpPr/>
          <p:nvPr/>
        </p:nvGrpSpPr>
        <p:grpSpPr>
          <a:xfrm>
            <a:off x="6096000" y="869989"/>
            <a:ext cx="6095999" cy="1905454"/>
            <a:chOff x="6096000" y="869989"/>
            <a:chExt cx="6095999" cy="19054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9D07951-E175-2ED3-0572-46C106D6096C}"/>
                    </a:ext>
                  </a:extLst>
                </p:cNvPr>
                <p:cNvSpPr txBox="1"/>
                <p:nvPr/>
              </p:nvSpPr>
              <p:spPr>
                <a:xfrm>
                  <a:off x="6096000" y="1919311"/>
                  <a:ext cx="6095999" cy="8561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600" i="1" smtClean="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b="0" i="1" smtClean="0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600" i="1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4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600" i="1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GB" sz="4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46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9D07951-E175-2ED3-0572-46C106D60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919311"/>
                  <a:ext cx="6095999" cy="8561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E7797176-75D4-4328-7B94-54734E39F42F}"/>
                </a:ext>
              </a:extLst>
            </p:cNvPr>
            <p:cNvSpPr/>
            <p:nvPr/>
          </p:nvSpPr>
          <p:spPr>
            <a:xfrm rot="16200000">
              <a:off x="8910902" y="-858045"/>
              <a:ext cx="348342" cy="5412761"/>
            </a:xfrm>
            <a:prstGeom prst="rightBrace">
              <a:avLst>
                <a:gd name="adj1" fmla="val 8333"/>
                <a:gd name="adj2" fmla="val 5013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25DC50C-F9A0-6222-821B-13618FE5903A}"/>
                    </a:ext>
                  </a:extLst>
                </p:cNvPr>
                <p:cNvSpPr txBox="1"/>
                <p:nvPr/>
              </p:nvSpPr>
              <p:spPr>
                <a:xfrm>
                  <a:off x="8383204" y="869989"/>
                  <a:ext cx="147566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𝔰</m:t>
                        </m:r>
                        <m:r>
                          <a:rPr lang="en-GB" sz="4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𝔲</m:t>
                        </m:r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CA" sz="4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b>
                            <m:r>
                              <a:rPr lang="en-GB" sz="4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sub>
                        </m:sSub>
                      </m:oMath>
                    </m:oMathPara>
                  </a14:m>
                  <a:endParaRPr kumimoji="0" lang="en-CA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25DC50C-F9A0-6222-821B-13618FE590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3204" y="869989"/>
                  <a:ext cx="1475668" cy="830997"/>
                </a:xfrm>
                <a:prstGeom prst="rect">
                  <a:avLst/>
                </a:prstGeom>
                <a:blipFill>
                  <a:blip r:embed="rId8"/>
                  <a:stretch>
                    <a:fillRect l="-11983" r="-82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F772CE-DA64-5195-54E0-1DFF821D5D8E}"/>
                  </a:ext>
                </a:extLst>
              </p:cNvPr>
              <p:cNvSpPr txBox="1"/>
              <p:nvPr/>
            </p:nvSpPr>
            <p:spPr>
              <a:xfrm>
                <a:off x="6096000" y="2826682"/>
                <a:ext cx="6095999" cy="1946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4400" i="1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4400" i="1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4400" i="1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F772CE-DA64-5195-54E0-1DFF821D5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26682"/>
                <a:ext cx="6095999" cy="19468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FA228F-4727-CE15-FBC6-2EC5ECCEA144}"/>
                  </a:ext>
                </a:extLst>
              </p:cNvPr>
              <p:cNvSpPr txBox="1"/>
              <p:nvPr/>
            </p:nvSpPr>
            <p:spPr>
              <a:xfrm>
                <a:off x="2535358" y="4975049"/>
                <a:ext cx="1941391" cy="1882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FA228F-4727-CE15-FBC6-2EC5ECCEA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358" y="4975049"/>
                <a:ext cx="1941391" cy="18829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088B1D-5251-140C-1F15-DB33D6352726}"/>
                  </a:ext>
                </a:extLst>
              </p:cNvPr>
              <p:cNvSpPr txBox="1"/>
              <p:nvPr/>
            </p:nvSpPr>
            <p:spPr>
              <a:xfrm>
                <a:off x="8612305" y="4824801"/>
                <a:ext cx="1941391" cy="2048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088B1D-5251-140C-1F15-DB33D6352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305" y="4824801"/>
                <a:ext cx="1941391" cy="204876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54359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29"/>
    </mc:Choice>
    <mc:Fallback>
      <p:transition spd="slow" advTm="26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21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D00650-77A5-8BD8-451B-0421FBEEAEE7}"/>
                  </a:ext>
                </a:extLst>
              </p:cNvPr>
              <p:cNvSpPr txBox="1"/>
              <p:nvPr/>
            </p:nvSpPr>
            <p:spPr>
              <a:xfrm>
                <a:off x="117852" y="-38100"/>
                <a:ext cx="11956295" cy="877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GB" sz="51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𝔰</m:t>
                    </m:r>
                    <m:r>
                      <a:rPr lang="en-GB" sz="5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𝔩</m:t>
                    </m:r>
                    <m:sSub>
                      <m:sSubPr>
                        <m:ctrlPr>
                          <a:rPr lang="en-GB" sz="51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A" sz="5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51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51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e>
                      <m:sub>
                        <m:r>
                          <a:rPr lang="en-GB" sz="51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sub>
                    </m:sSub>
                  </m:oMath>
                </a14:m>
                <a:r>
                  <a:rPr kumimoji="0" lang="en-CA" sz="5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as a </a:t>
                </a:r>
                <a:r>
                  <a:rPr kumimoji="0" lang="en-CA" sz="51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vector space</a:t>
                </a:r>
                <a:r>
                  <a:rPr kumimoji="0" lang="en-CA" sz="5100" b="0" i="0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  <a:r>
                  <a:rPr kumimoji="0" lang="en-CA" sz="5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is 6</a:t>
                </a:r>
                <a14:m>
                  <m:oMath xmlns:m="http://schemas.openxmlformats.org/officeDocument/2006/math">
                    <m:r>
                      <a:rPr kumimoji="0" lang="en-GB" sz="5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kumimoji="0" lang="en-CA" sz="5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-dimensional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D00650-77A5-8BD8-451B-0421FBEEA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2" y="-38100"/>
                <a:ext cx="11956295" cy="877163"/>
              </a:xfrm>
              <a:prstGeom prst="rect">
                <a:avLst/>
              </a:prstGeom>
              <a:blipFill>
                <a:blip r:embed="rId3"/>
                <a:stretch>
                  <a:fillRect t="-16667" r="-2039" b="-381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05C80-3AA3-DF9E-7D95-58E8F77AE649}"/>
                  </a:ext>
                </a:extLst>
              </p:cNvPr>
              <p:cNvSpPr txBox="1"/>
              <p:nvPr/>
            </p:nvSpPr>
            <p:spPr>
              <a:xfrm>
                <a:off x="0" y="1916441"/>
                <a:ext cx="6096000" cy="889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4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4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4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4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4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4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4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05C80-3AA3-DF9E-7D95-58E8F77A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16441"/>
                <a:ext cx="6096000" cy="889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4638DBAC-8F62-611F-20B4-F951485BF91E}"/>
              </a:ext>
            </a:extLst>
          </p:cNvPr>
          <p:cNvGrpSpPr/>
          <p:nvPr/>
        </p:nvGrpSpPr>
        <p:grpSpPr>
          <a:xfrm>
            <a:off x="305655" y="808508"/>
            <a:ext cx="11568848" cy="1213999"/>
            <a:chOff x="305655" y="808508"/>
            <a:chExt cx="11568848" cy="1213999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49CF7943-E141-C154-D165-C8AF4620EA50}"/>
                </a:ext>
              </a:extLst>
            </p:cNvPr>
            <p:cNvSpPr/>
            <p:nvPr/>
          </p:nvSpPr>
          <p:spPr>
            <a:xfrm rot="16200000">
              <a:off x="5915908" y="-3936088"/>
              <a:ext cx="348342" cy="11568848"/>
            </a:xfrm>
            <a:prstGeom prst="rightBrace">
              <a:avLst>
                <a:gd name="adj1" fmla="val 8333"/>
                <a:gd name="adj2" fmla="val 5013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B3688C5-F5BA-A9CE-4CC6-1EB58D4FD3A3}"/>
                    </a:ext>
                  </a:extLst>
                </p:cNvPr>
                <p:cNvSpPr txBox="1"/>
                <p:nvPr/>
              </p:nvSpPr>
              <p:spPr>
                <a:xfrm>
                  <a:off x="2310166" y="808508"/>
                  <a:ext cx="7938734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4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𝔰𝔩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CA" sz="4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4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4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ℂ</m:t>
                                </m:r>
                              </m:e>
                            </m:d>
                          </m:e>
                          <m:sub>
                            <m:r>
                              <a:rPr lang="en-GB" sz="4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sub>
                        </m:sSub>
                        <m:r>
                          <a:rPr lang="en-GB" sz="4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𝔰</m:t>
                        </m:r>
                        <m:r>
                          <a:rPr lang="en-GB" sz="4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𝔲</m:t>
                        </m:r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CA" sz="4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b>
                            <m:r>
                              <a:rPr lang="en-GB" sz="4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sub>
                        </m:sSub>
                        <m:r>
                          <a:rPr lang="en-GB" sz="4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GB" sz="5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𝔰𝔲</m:t>
                        </m:r>
                        <m:sSub>
                          <m:sSubPr>
                            <m:ctrlPr>
                              <a:rPr lang="en-GB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CA" sz="5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5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b>
                            <m:r>
                              <a:rPr lang="en-GB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B3688C5-F5BA-A9CE-4CC6-1EB58D4FD3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0166" y="808508"/>
                  <a:ext cx="7938734" cy="9233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D07951-E175-2ED3-0572-46C106D6096C}"/>
                  </a:ext>
                </a:extLst>
              </p:cNvPr>
              <p:cNvSpPr txBox="1"/>
              <p:nvPr/>
            </p:nvSpPr>
            <p:spPr>
              <a:xfrm>
                <a:off x="6096000" y="1919311"/>
                <a:ext cx="6095999" cy="856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600" i="1" smtClean="0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600" b="0" i="1" smtClean="0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46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4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6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6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46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4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4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6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6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46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4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D07951-E175-2ED3-0572-46C106D60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19311"/>
                <a:ext cx="6095999" cy="8561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147557A-8A07-EC4E-7156-6AC3A78E4BB7}"/>
                  </a:ext>
                </a:extLst>
              </p:cNvPr>
              <p:cNvSpPr txBox="1"/>
              <p:nvPr/>
            </p:nvSpPr>
            <p:spPr>
              <a:xfrm>
                <a:off x="7705348" y="2803326"/>
                <a:ext cx="1337053" cy="4035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147557A-8A07-EC4E-7156-6AC3A78E4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348" y="2803326"/>
                <a:ext cx="1337053" cy="40351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A70EC9-F54C-BA21-3D36-77E9E34446B6}"/>
              </a:ext>
            </a:extLst>
          </p:cNvPr>
          <p:cNvCxnSpPr>
            <a:cxnSpLocks/>
          </p:cNvCxnSpPr>
          <p:nvPr/>
        </p:nvCxnSpPr>
        <p:spPr>
          <a:xfrm>
            <a:off x="0" y="86618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FA228F-4727-CE15-FBC6-2EC5ECCEA144}"/>
                  </a:ext>
                </a:extLst>
              </p:cNvPr>
              <p:cNvSpPr txBox="1"/>
              <p:nvPr/>
            </p:nvSpPr>
            <p:spPr>
              <a:xfrm>
                <a:off x="1409700" y="3307407"/>
                <a:ext cx="5772150" cy="302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60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60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60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GB" sz="6000" b="0" i="1" smtClean="0">
                          <a:solidFill>
                            <a:srgbClr val="FF5353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FA228F-4727-CE15-FBC6-2EC5ECCEA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700" y="3307407"/>
                <a:ext cx="5772150" cy="30269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4F4401-65F0-5BBA-2CC5-98C12726F093}"/>
                  </a:ext>
                </a:extLst>
              </p:cNvPr>
              <p:cNvSpPr txBox="1"/>
              <p:nvPr/>
            </p:nvSpPr>
            <p:spPr>
              <a:xfrm>
                <a:off x="5676900" y="1922210"/>
                <a:ext cx="9144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6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CA" sz="4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4F4401-65F0-5BBA-2CC5-98C12726F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900" y="1922210"/>
                <a:ext cx="914400" cy="8002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98469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411">
        <p:fade/>
      </p:transition>
    </mc:Choice>
    <mc:Fallback>
      <p:transition spd="med" advTm="244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  <p:bldP spid="21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D00650-77A5-8BD8-451B-0421FBEEAEE7}"/>
                  </a:ext>
                </a:extLst>
              </p:cNvPr>
              <p:cNvSpPr txBox="1"/>
              <p:nvPr/>
            </p:nvSpPr>
            <p:spPr>
              <a:xfrm>
                <a:off x="117852" y="-38100"/>
                <a:ext cx="11956295" cy="877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GB" sz="51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𝔰</m:t>
                    </m:r>
                    <m:r>
                      <a:rPr lang="en-GB" sz="5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𝔩</m:t>
                    </m:r>
                    <m:sSub>
                      <m:sSubPr>
                        <m:ctrlPr>
                          <a:rPr lang="en-GB" sz="51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A" sz="5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51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51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e>
                      <m:sub>
                        <m:r>
                          <a:rPr lang="en-GB" sz="51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sub>
                    </m:sSub>
                  </m:oMath>
                </a14:m>
                <a:r>
                  <a:rPr kumimoji="0" lang="en-CA" sz="5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as a </a:t>
                </a:r>
                <a:r>
                  <a:rPr kumimoji="0" lang="en-CA" sz="51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vector space</a:t>
                </a:r>
                <a:r>
                  <a:rPr kumimoji="0" lang="en-CA" sz="5100" b="0" i="0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  <a:r>
                  <a:rPr kumimoji="0" lang="en-CA" sz="5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is 6</a:t>
                </a:r>
                <a14:m>
                  <m:oMath xmlns:m="http://schemas.openxmlformats.org/officeDocument/2006/math">
                    <m:r>
                      <a:rPr kumimoji="0" lang="en-GB" sz="5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kumimoji="0" lang="en-CA" sz="5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-dimensional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D00650-77A5-8BD8-451B-0421FBEEA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2" y="-38100"/>
                <a:ext cx="11956295" cy="877163"/>
              </a:xfrm>
              <a:prstGeom prst="rect">
                <a:avLst/>
              </a:prstGeom>
              <a:blipFill>
                <a:blip r:embed="rId3"/>
                <a:stretch>
                  <a:fillRect t="-16667" r="-2039" b="-381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05C80-3AA3-DF9E-7D95-58E8F77AE649}"/>
                  </a:ext>
                </a:extLst>
              </p:cNvPr>
              <p:cNvSpPr txBox="1"/>
              <p:nvPr/>
            </p:nvSpPr>
            <p:spPr>
              <a:xfrm>
                <a:off x="0" y="1916441"/>
                <a:ext cx="6096000" cy="889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4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4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4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4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4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4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4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05C80-3AA3-DF9E-7D95-58E8F77AE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16441"/>
                <a:ext cx="6096000" cy="889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49CF7943-E141-C154-D165-C8AF4620EA50}"/>
              </a:ext>
            </a:extLst>
          </p:cNvPr>
          <p:cNvSpPr/>
          <p:nvPr/>
        </p:nvSpPr>
        <p:spPr>
          <a:xfrm rot="16200000">
            <a:off x="5915908" y="-3936088"/>
            <a:ext cx="348342" cy="11568848"/>
          </a:xfrm>
          <a:prstGeom prst="rightBrace">
            <a:avLst>
              <a:gd name="adj1" fmla="val 8333"/>
              <a:gd name="adj2" fmla="val 5013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3688C5-F5BA-A9CE-4CC6-1EB58D4FD3A3}"/>
                  </a:ext>
                </a:extLst>
              </p:cNvPr>
              <p:cNvSpPr txBox="1"/>
              <p:nvPr/>
            </p:nvSpPr>
            <p:spPr>
              <a:xfrm>
                <a:off x="2310166" y="808508"/>
                <a:ext cx="793873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𝔰𝔩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e>
                          </m:d>
                        </m:e>
                        <m:sub>
                          <m: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𝔰</m:t>
                      </m:r>
                      <m:r>
                        <a:rPr lang="en-GB" sz="4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𝔲</m:t>
                      </m:r>
                      <m:sSub>
                        <m:sSubPr>
                          <m:ctrlPr>
                            <a:rPr lang="en-GB" sz="4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b>
                          <m:r>
                            <a:rPr lang="en-GB" sz="4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5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𝔰𝔲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5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b>
                          <m:r>
                            <a:rPr lang="en-GB" sz="5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3688C5-F5BA-A9CE-4CC6-1EB58D4FD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166" y="808508"/>
                <a:ext cx="7938734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D07951-E175-2ED3-0572-46C106D6096C}"/>
                  </a:ext>
                </a:extLst>
              </p:cNvPr>
              <p:cNvSpPr txBox="1"/>
              <p:nvPr/>
            </p:nvSpPr>
            <p:spPr>
              <a:xfrm>
                <a:off x="6096000" y="1919311"/>
                <a:ext cx="6095999" cy="856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600" i="1" smtClean="0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600" b="0" i="1" smtClean="0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46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4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6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6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46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4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4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6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6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46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4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D07951-E175-2ED3-0572-46C106D60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19311"/>
                <a:ext cx="6095999" cy="8561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147557A-8A07-EC4E-7156-6AC3A78E4BB7}"/>
                  </a:ext>
                </a:extLst>
              </p:cNvPr>
              <p:cNvSpPr txBox="1"/>
              <p:nvPr/>
            </p:nvSpPr>
            <p:spPr>
              <a:xfrm>
                <a:off x="0" y="2826682"/>
                <a:ext cx="12191999" cy="3867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4400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4400" i="1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4400" i="1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4400" i="1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147557A-8A07-EC4E-7156-6AC3A78E4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26682"/>
                <a:ext cx="12191999" cy="38675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A70EC9-F54C-BA21-3D36-77E9E34446B6}"/>
              </a:ext>
            </a:extLst>
          </p:cNvPr>
          <p:cNvCxnSpPr>
            <a:cxnSpLocks/>
          </p:cNvCxnSpPr>
          <p:nvPr/>
        </p:nvCxnSpPr>
        <p:spPr>
          <a:xfrm>
            <a:off x="0" y="86618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92E67A-30FA-D5B1-B808-F6F52272BED3}"/>
                  </a:ext>
                </a:extLst>
              </p:cNvPr>
              <p:cNvSpPr txBox="1"/>
              <p:nvPr/>
            </p:nvSpPr>
            <p:spPr>
              <a:xfrm>
                <a:off x="5676900" y="1922210"/>
                <a:ext cx="9144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6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CA" sz="4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92E67A-30FA-D5B1-B808-F6F52272B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900" y="1922210"/>
                <a:ext cx="914400" cy="8002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98160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467">
        <p:fade/>
      </p:transition>
    </mc:Choice>
    <mc:Fallback>
      <p:transition spd="med" advTm="114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3BCC027-9F78-5D87-468C-FD80FA7665B9}"/>
              </a:ext>
            </a:extLst>
          </p:cNvPr>
          <p:cNvGrpSpPr/>
          <p:nvPr/>
        </p:nvGrpSpPr>
        <p:grpSpPr>
          <a:xfrm>
            <a:off x="2359971" y="123247"/>
            <a:ext cx="4412846" cy="6666173"/>
            <a:chOff x="2359971" y="123247"/>
            <a:chExt cx="4412846" cy="666617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4F42E3-EBB6-3A49-C24B-76A5C79FC540}"/>
                </a:ext>
              </a:extLst>
            </p:cNvPr>
            <p:cNvSpPr/>
            <p:nvPr/>
          </p:nvSpPr>
          <p:spPr>
            <a:xfrm>
              <a:off x="2359971" y="123247"/>
              <a:ext cx="4411980" cy="6666173"/>
            </a:xfrm>
            <a:prstGeom prst="rect">
              <a:avLst/>
            </a:prstGeom>
            <a:solidFill>
              <a:srgbClr val="E4EE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03AB97D-68F2-66CE-8068-3F4265A18DB1}"/>
                    </a:ext>
                  </a:extLst>
                </p:cNvPr>
                <p:cNvSpPr txBox="1"/>
                <p:nvPr/>
              </p:nvSpPr>
              <p:spPr>
                <a:xfrm>
                  <a:off x="2428551" y="191827"/>
                  <a:ext cx="4344266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4800" i="1" dirty="0" smtClean="0">
                          <a:latin typeface="Cambria Math" panose="02040503050406030204" pitchFamily="18" charset="0"/>
                        </a:rPr>
                        <m:t>𝑆𝑂</m:t>
                      </m:r>
                      <m:d>
                        <m:dPr>
                          <m:ctrlPr>
                            <a:rPr lang="en-CA" sz="4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a14:m>
                  <a:r>
                    <a:rPr lang="en-CA" sz="4800" dirty="0"/>
                    <a:t> Lie Group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03AB97D-68F2-66CE-8068-3F4265A18D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8551" y="191827"/>
                  <a:ext cx="4344266" cy="830997"/>
                </a:xfrm>
                <a:prstGeom prst="rect">
                  <a:avLst/>
                </a:prstGeom>
                <a:blipFill>
                  <a:blip r:embed="rId3"/>
                  <a:stretch>
                    <a:fillRect t="-16058" r="-5470" b="-3795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F5EEE5B-6EAC-3B20-0D38-A1CEBC02D40A}"/>
              </a:ext>
            </a:extLst>
          </p:cNvPr>
          <p:cNvGrpSpPr/>
          <p:nvPr/>
        </p:nvGrpSpPr>
        <p:grpSpPr>
          <a:xfrm>
            <a:off x="7413467" y="123247"/>
            <a:ext cx="4521638" cy="6140393"/>
            <a:chOff x="7413467" y="123247"/>
            <a:chExt cx="4521638" cy="614039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4FDDAC-F3B4-2F98-F8D1-745AA64AD6D2}"/>
                </a:ext>
              </a:extLst>
            </p:cNvPr>
            <p:cNvSpPr/>
            <p:nvPr/>
          </p:nvSpPr>
          <p:spPr>
            <a:xfrm>
              <a:off x="8187690" y="1022823"/>
              <a:ext cx="2007870" cy="5240817"/>
            </a:xfrm>
            <a:prstGeom prst="rect">
              <a:avLst/>
            </a:prstGeom>
            <a:solidFill>
              <a:srgbClr val="FFE7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E629D6-7F6A-8F41-067B-829A165163A4}"/>
                </a:ext>
              </a:extLst>
            </p:cNvPr>
            <p:cNvSpPr/>
            <p:nvPr/>
          </p:nvSpPr>
          <p:spPr>
            <a:xfrm>
              <a:off x="7413467" y="123247"/>
              <a:ext cx="4520771" cy="899576"/>
            </a:xfrm>
            <a:prstGeom prst="rect">
              <a:avLst/>
            </a:prstGeom>
            <a:solidFill>
              <a:srgbClr val="FFE7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4A86AE2-30AD-E3A8-1C0F-2E6740A1FF31}"/>
                    </a:ext>
                  </a:extLst>
                </p:cNvPr>
                <p:cNvSpPr txBox="1"/>
                <p:nvPr/>
              </p:nvSpPr>
              <p:spPr>
                <a:xfrm>
                  <a:off x="7414334" y="191826"/>
                  <a:ext cx="452077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4800" b="0" i="1" dirty="0" smtClean="0">
                          <a:latin typeface="Cambria Math" panose="02040503050406030204" pitchFamily="18" charset="0"/>
                        </a:rPr>
                        <m:t>𝔰𝔬</m:t>
                      </m:r>
                      <m:d>
                        <m:dPr>
                          <m:ctrlPr>
                            <a:rPr lang="en-CA" sz="4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a14:m>
                  <a:r>
                    <a:rPr lang="en-CA" sz="4800" dirty="0"/>
                    <a:t> Lie Algebra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4A86AE2-30AD-E3A8-1C0F-2E6740A1FF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4334" y="191826"/>
                  <a:ext cx="4520771" cy="830997"/>
                </a:xfrm>
                <a:prstGeom prst="rect">
                  <a:avLst/>
                </a:prstGeom>
                <a:blipFill>
                  <a:blip r:embed="rId4"/>
                  <a:stretch>
                    <a:fillRect t="-16058" r="-4582" b="-3795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D4DAB-C87A-D1BE-55F3-A7247B6975A1}"/>
                  </a:ext>
                </a:extLst>
              </p:cNvPr>
              <p:cNvSpPr txBox="1"/>
              <p:nvPr/>
            </p:nvSpPr>
            <p:spPr>
              <a:xfrm>
                <a:off x="171352" y="1068544"/>
                <a:ext cx="11977877" cy="57483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IV_mathan" sz="400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x-IV_mathan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x-IV_mathan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40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x-IV_mathan" sz="40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x-IV_mathan" sz="40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x-IV_mathan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40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x-IV_mathan" sz="40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x-IV_mathan" sz="4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x-IV_mathan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40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x-IV_mathan" sz="40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x-IV_mathan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40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x-IV_mathan" sz="40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x-IV_mathan" sz="4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4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4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4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4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x-IV_mathan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40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x-IV_mathan" sz="40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40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x-IV_mathan" sz="40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40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0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CA" sz="4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x-IV_mathan" sz="4000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A" sz="4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x-IV_mathan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IV_mathan" sz="40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x-IV_mathan" sz="4000"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d>
                      <m:dPr>
                        <m:ctrlPr>
                          <a:rPr lang="x-IV_mathan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IV_mathan" sz="40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x-IV_mathan" sz="40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x-IV_mathan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4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x-IV_mathan" sz="4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x-IV_mathan" sz="4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4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IV_mathan" sz="4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x-IV_mathan" sz="4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x-IV_mathan" sz="40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x-IV_mathan" sz="400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x-IV_mathan" sz="40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x-IV_mathan" sz="4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x-IV_mathan" sz="4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x-IV_mathan" sz="400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x-IV_mathan" sz="4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x-IV_mathan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x-IV_mathan" sz="4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x-IV_mathan" sz="400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x-IV_mathan" sz="4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x-IV_mathan" sz="40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x-IV_mathan" sz="400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 </m:t>
                    </m:r>
                    <m:sSup>
                      <m:sSupPr>
                        <m:ctrlPr>
                          <a:rPr lang="en-CA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x-IV_mathan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x-IV_mathan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CA" sz="4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x-IV_mathan" sz="4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x-IV_mathan" sz="4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x-IV_mathan" sz="4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x-IV_mathan" sz="4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x-IV_mathan" sz="4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CA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CA" sz="4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IV_mathan" sz="4000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sup>
                    </m:sSup>
                  </m:oMath>
                </a14:m>
                <a:r>
                  <a:rPr lang="en-CA" sz="4000" dirty="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x-IV_mathan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IV_mathan" sz="40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x-IV_mathan" sz="4000"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d>
                      <m:dPr>
                        <m:ctrlPr>
                          <a:rPr lang="x-IV_mathan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IV_mathan" sz="40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x-IV_mathan" sz="40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x-IV_mathan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4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x-IV_mathan" sz="4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x-IV_mathan" sz="40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x-IV_mathan" sz="400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x-IV_mathan" sz="4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x-IV_mathan" sz="4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x-IV_mathan" sz="4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x-IV_mathan" sz="400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x-IV_mathan" sz="4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4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x-IV_mathan" sz="4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x-IV_mathan" sz="4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x-IV_mathan" sz="40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x-IV_mathan" sz="4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x-IV_mathan" sz="400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x-IV_mathan" sz="4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x-IV_mathan" sz="4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x-IV_mathan" sz="40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x-IV_mathan" sz="400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lang="en-CA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4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CA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x-IV_mathan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x-IV_mathan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CA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x-IV_mathan" sz="4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x-IV_mathan" sz="4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4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x-IV_mathan" sz="4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x-IV_mathan" sz="4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CA" sz="4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IV_mathan" sz="4000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CA" sz="4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sup>
                    </m:sSup>
                  </m:oMath>
                </a14:m>
                <a:r>
                  <a:rPr lang="en-CA" sz="4000" dirty="0">
                    <a:solidFill>
                      <a:schemeClr val="tx1"/>
                    </a:solidFill>
                  </a:rPr>
                  <a:t> </a:t>
                </a:r>
                <a:endParaRPr lang="en-CA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ED4DAB-C87A-D1BE-55F3-A7247B697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52" y="1068544"/>
                <a:ext cx="11977877" cy="5748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3241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B76292-35A3-A644-E062-940186308909}"/>
                  </a:ext>
                </a:extLst>
              </p:cNvPr>
              <p:cNvSpPr txBox="1"/>
              <p:nvPr/>
            </p:nvSpPr>
            <p:spPr>
              <a:xfrm>
                <a:off x="5168827" y="-18136"/>
                <a:ext cx="6916493" cy="1200329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CA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⇒  </m:t>
                      </m:r>
                      <m:sSup>
                        <m:sSupPr>
                          <m:ctrlP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𝑌</m:t>
                          </m:r>
                        </m:sup>
                      </m:sSup>
                      <m:r>
                        <a:rPr kumimoji="0" lang="en-CA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7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p>
                      </m:sSup>
                      <m:sSup>
                        <m:sSupPr>
                          <m:ctrlPr>
                            <a:rPr lang="en-CA" sz="7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p>
                      </m:sSup>
                    </m:oMath>
                  </m:oMathPara>
                </a14:m>
                <a:endParaRPr kumimoji="0" lang="en-CA" sz="72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B76292-35A3-A644-E062-940186308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827" y="-18136"/>
                <a:ext cx="6916493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D0E90-0CDF-A711-739F-82090A5A81DF}"/>
                  </a:ext>
                </a:extLst>
              </p:cNvPr>
              <p:cNvSpPr txBox="1"/>
              <p:nvPr/>
            </p:nvSpPr>
            <p:spPr>
              <a:xfrm>
                <a:off x="454342" y="-72510"/>
                <a:ext cx="4126337" cy="1200329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kumimoji="0" lang="en-CA" sz="7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kumimoji="0" lang="en-CA" sz="7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GB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0" lang="en-CA" sz="7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8D0E90-0CDF-A711-739F-82090A5A8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42" y="-72510"/>
                <a:ext cx="4126337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0223199-6D9D-A413-6FCF-289EF58CE23C}"/>
              </a:ext>
            </a:extLst>
          </p:cNvPr>
          <p:cNvCxnSpPr>
            <a:cxnSpLocks/>
          </p:cNvCxnSpPr>
          <p:nvPr/>
        </p:nvCxnSpPr>
        <p:spPr>
          <a:xfrm>
            <a:off x="0" y="1161471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BDEBC3-6251-6326-74D2-AE6742937933}"/>
                  </a:ext>
                </a:extLst>
              </p:cNvPr>
              <p:cNvSpPr txBox="1"/>
              <p:nvPr/>
            </p:nvSpPr>
            <p:spPr>
              <a:xfrm>
                <a:off x="167557" y="2892769"/>
                <a:ext cx="3527024" cy="104964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5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5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5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GB" sz="5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CA" sz="5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GB" sz="5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5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en-GB" sz="5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kumimoji="0" lang="en-CA" sz="5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5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en-CA" sz="5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BDEBC3-6251-6326-74D2-AE6742937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57" y="2892769"/>
                <a:ext cx="3527024" cy="10496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C138A4F-45CC-3E14-D5A1-078EBB66B6FA}"/>
              </a:ext>
            </a:extLst>
          </p:cNvPr>
          <p:cNvGrpSpPr/>
          <p:nvPr/>
        </p:nvGrpSpPr>
        <p:grpSpPr>
          <a:xfrm>
            <a:off x="454341" y="1112850"/>
            <a:ext cx="11929055" cy="1764767"/>
            <a:chOff x="454341" y="1112850"/>
            <a:chExt cx="11929055" cy="17647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1302C00-5864-70FA-3E92-BC5854A1C810}"/>
                    </a:ext>
                  </a:extLst>
                </p:cNvPr>
                <p:cNvSpPr txBox="1"/>
                <p:nvPr/>
              </p:nvSpPr>
              <p:spPr>
                <a:xfrm>
                  <a:off x="454341" y="2169731"/>
                  <a:ext cx="1192905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func>
                          <m:funcPr>
                            <m:ctrlPr>
                              <a:rPr kumimoji="0" lang="en-GB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GB" sz="4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kumimoji="0" lang="en-GB" sz="4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GB" sz="4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GB" sz="4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GB" sz="4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GB" sz="4000" i="1">
                                            <a:solidFill>
                                              <a:srgbClr val="FF535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FF535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GB" sz="4000" i="1">
                                            <a:solidFill>
                                              <a:srgbClr val="FF535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GB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GB" sz="4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4000" i="1">
                                        <a:solidFill>
                                          <a:srgbClr val="FF535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FF53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FF53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GB" sz="4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4000" i="1">
                                        <a:solidFill>
                                          <a:srgbClr val="FF535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FF53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FF53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1302C00-5864-70FA-3E92-BC5854A1C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341" y="2169731"/>
                  <a:ext cx="11929055" cy="70788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5699F8F-8DAE-01F2-4EBC-011D7BC5FE00}"/>
                </a:ext>
              </a:extLst>
            </p:cNvPr>
            <p:cNvGrpSpPr/>
            <p:nvPr/>
          </p:nvGrpSpPr>
          <p:grpSpPr>
            <a:xfrm>
              <a:off x="2080834" y="1112850"/>
              <a:ext cx="9768266" cy="1136729"/>
              <a:chOff x="1856095" y="-105149"/>
              <a:chExt cx="9768266" cy="1136729"/>
            </a:xfrm>
          </p:grpSpPr>
          <p:sp>
            <p:nvSpPr>
              <p:cNvPr id="25" name="Right Brace 24">
                <a:extLst>
                  <a:ext uri="{FF2B5EF4-FFF2-40B4-BE49-F238E27FC236}">
                    <a16:creationId xmlns:a16="http://schemas.microsoft.com/office/drawing/2014/main" id="{173F85ED-BB00-CA53-6BDB-D71235E9CB6D}"/>
                  </a:ext>
                </a:extLst>
              </p:cNvPr>
              <p:cNvSpPr/>
              <p:nvPr/>
            </p:nvSpPr>
            <p:spPr>
              <a:xfrm rot="16200000">
                <a:off x="6566057" y="-4026724"/>
                <a:ext cx="348342" cy="9768266"/>
              </a:xfrm>
              <a:prstGeom prst="rightBrac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1D6E596-F3FB-8029-F980-71F138C32874}"/>
                      </a:ext>
                    </a:extLst>
                  </p:cNvPr>
                  <p:cNvSpPr txBox="1"/>
                  <p:nvPr/>
                </p:nvSpPr>
                <p:spPr>
                  <a:xfrm>
                    <a:off x="5675759" y="-105149"/>
                    <a:ext cx="2159762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0" lang="en-GB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𝔰𝔩</m:t>
                          </m:r>
                          <m:sSub>
                            <m:sSubPr>
                              <m:ctrlPr>
                                <a:rPr kumimoji="0" lang="en-CA" sz="4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kumimoji="0" lang="en-CA" sz="4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CA" sz="4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2,</m:t>
                                  </m:r>
                                  <m:r>
                                    <a:rPr kumimoji="0" lang="en-CA" sz="4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ℂ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0" lang="en-CA" sz="4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ℂ</m:t>
                              </m:r>
                            </m:sub>
                          </m:sSub>
                        </m:oMath>
                      </m:oMathPara>
                    </a14:m>
                    <a:endParaRPr kumimoji="0" lang="en-CA" sz="5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1D6E596-F3FB-8029-F980-71F138C328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75759" y="-105149"/>
                    <a:ext cx="2159762" cy="83099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54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D163BF-C140-C7E4-842B-554CF4304124}"/>
              </a:ext>
            </a:extLst>
          </p:cNvPr>
          <p:cNvGrpSpPr/>
          <p:nvPr/>
        </p:nvGrpSpPr>
        <p:grpSpPr>
          <a:xfrm>
            <a:off x="0" y="1211403"/>
            <a:ext cx="1927192" cy="1789325"/>
            <a:chOff x="0" y="1211403"/>
            <a:chExt cx="1927192" cy="17893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8D8CAA0-D943-98F8-DBC3-8D9D2B25826B}"/>
                    </a:ext>
                  </a:extLst>
                </p:cNvPr>
                <p:cNvSpPr txBox="1"/>
                <p:nvPr/>
              </p:nvSpPr>
              <p:spPr>
                <a:xfrm>
                  <a:off x="0" y="2169731"/>
                  <a:ext cx="536813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oMath>
                    </m:oMathPara>
                  </a14:m>
                  <a:endPara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8D8CAA0-D943-98F8-DBC3-8D9D2B258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169731"/>
                  <a:ext cx="536813" cy="83099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B1716A9-32FC-EB08-FE71-18E203C8E063}"/>
                </a:ext>
              </a:extLst>
            </p:cNvPr>
            <p:cNvGrpSpPr/>
            <p:nvPr/>
          </p:nvGrpSpPr>
          <p:grpSpPr>
            <a:xfrm>
              <a:off x="79330" y="1211403"/>
              <a:ext cx="1847862" cy="1038176"/>
              <a:chOff x="79330" y="-6596"/>
              <a:chExt cx="1847862" cy="1038176"/>
            </a:xfrm>
          </p:grpSpPr>
          <p:sp>
            <p:nvSpPr>
              <p:cNvPr id="28" name="Right Brace 27">
                <a:extLst>
                  <a:ext uri="{FF2B5EF4-FFF2-40B4-BE49-F238E27FC236}">
                    <a16:creationId xmlns:a16="http://schemas.microsoft.com/office/drawing/2014/main" id="{D1168D0F-DCB6-4AB7-6531-61246A43A39D}"/>
                  </a:ext>
                </a:extLst>
              </p:cNvPr>
              <p:cNvSpPr/>
              <p:nvPr/>
            </p:nvSpPr>
            <p:spPr>
              <a:xfrm rot="16200000">
                <a:off x="133901" y="628667"/>
                <a:ext cx="348342" cy="457483"/>
              </a:xfrm>
              <a:prstGeom prst="rightBrac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9AEC05C-3256-70F8-B8D7-B2E241E3043B}"/>
                      </a:ext>
                    </a:extLst>
                  </p:cNvPr>
                  <p:cNvSpPr txBox="1"/>
                  <p:nvPr/>
                </p:nvSpPr>
                <p:spPr>
                  <a:xfrm>
                    <a:off x="232972" y="-6596"/>
                    <a:ext cx="1694220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𝑆𝐿</m:t>
                          </m:r>
                          <m:sSub>
                            <m:sSubPr>
                              <m:ctrlP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kumimoji="0" lang="en-CA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CA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2,</m:t>
                                  </m:r>
                                  <m:r>
                                    <a:rPr kumimoji="0" lang="en-CA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ℂ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ℂ</m:t>
                              </m:r>
                            </m:sub>
                          </m:sSub>
                        </m:oMath>
                      </m:oMathPara>
                    </a14:m>
                    <a:endParaRPr kumimoji="0" lang="en-CA" sz="4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9AEC05C-3256-70F8-B8D7-B2E241E304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2972" y="-6596"/>
                    <a:ext cx="1694220" cy="70788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1871" r="-323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785D2F-49B4-84F9-343E-C7A5382A8397}"/>
              </a:ext>
            </a:extLst>
          </p:cNvPr>
          <p:cNvGrpSpPr/>
          <p:nvPr/>
        </p:nvGrpSpPr>
        <p:grpSpPr>
          <a:xfrm>
            <a:off x="0" y="4146664"/>
            <a:ext cx="12347963" cy="830997"/>
            <a:chOff x="0" y="4146664"/>
            <a:chExt cx="12347963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1C3F015-0D6C-D91E-9D3E-571C153B2BCD}"/>
                    </a:ext>
                  </a:extLst>
                </p:cNvPr>
                <p:cNvSpPr txBox="1"/>
                <p:nvPr/>
              </p:nvSpPr>
              <p:spPr>
                <a:xfrm>
                  <a:off x="415503" y="4177802"/>
                  <a:ext cx="11932460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GB" sz="3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kumimoji="0" lang="en-GB" sz="3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GB" sz="3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kumimoji="0" lang="en-GB" sz="3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3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3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3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3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GB" sz="3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3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3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3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3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GB" sz="3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3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3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3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3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GB" sz="3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8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sz="3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3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GB" sz="3800" i="1">
                                            <a:solidFill>
                                              <a:srgbClr val="FF535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800" i="1">
                                            <a:solidFill>
                                              <a:srgbClr val="FF535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GB" sz="3800" i="1">
                                            <a:solidFill>
                                              <a:srgbClr val="FF535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GB" sz="3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3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GB" sz="3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3800" i="1">
                                        <a:solidFill>
                                          <a:srgbClr val="FF535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800" i="1">
                                        <a:solidFill>
                                          <a:srgbClr val="FF53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3800" i="1">
                                        <a:solidFill>
                                          <a:srgbClr val="FF53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3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3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GB" sz="3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3800" i="1">
                                        <a:solidFill>
                                          <a:srgbClr val="FF535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800" i="1">
                                        <a:solidFill>
                                          <a:srgbClr val="FF53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GB" sz="3800" i="1">
                                        <a:solidFill>
                                          <a:srgbClr val="FF53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3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3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kumimoji="0" lang="en-CA" sz="3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1C3F015-0D6C-D91E-9D3E-571C153B2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503" y="4177802"/>
                  <a:ext cx="11932460" cy="67710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448D1FD-B19C-5BBE-6112-498497095F36}"/>
                    </a:ext>
                  </a:extLst>
                </p:cNvPr>
                <p:cNvSpPr txBox="1"/>
                <p:nvPr/>
              </p:nvSpPr>
              <p:spPr>
                <a:xfrm>
                  <a:off x="0" y="4146664"/>
                  <a:ext cx="536813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oMath>
                    </m:oMathPara>
                  </a14:m>
                  <a:endParaRPr kumimoji="0" lang="en-CA" sz="4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448D1FD-B19C-5BBE-6112-498497095F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4146664"/>
                  <a:ext cx="536813" cy="83099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135D4D-9252-8F40-261B-EC639995FD89}"/>
              </a:ext>
            </a:extLst>
          </p:cNvPr>
          <p:cNvGrpSpPr/>
          <p:nvPr/>
        </p:nvGrpSpPr>
        <p:grpSpPr>
          <a:xfrm rot="10800000">
            <a:off x="1996484" y="3133197"/>
            <a:ext cx="4439875" cy="1088995"/>
            <a:chOff x="1878836" y="5889764"/>
            <a:chExt cx="4439875" cy="1088995"/>
          </a:xfrm>
        </p:grpSpPr>
        <p:sp>
          <p:nvSpPr>
            <p:cNvPr id="41" name="Right Brace 40">
              <a:extLst>
                <a:ext uri="{FF2B5EF4-FFF2-40B4-BE49-F238E27FC236}">
                  <a16:creationId xmlns:a16="http://schemas.microsoft.com/office/drawing/2014/main" id="{A7BDBA99-A2CB-A6E2-F5EE-C9F59AD05B05}"/>
                </a:ext>
              </a:extLst>
            </p:cNvPr>
            <p:cNvSpPr/>
            <p:nvPr/>
          </p:nvSpPr>
          <p:spPr>
            <a:xfrm rot="5400000">
              <a:off x="3924603" y="3843997"/>
              <a:ext cx="348342" cy="4439875"/>
            </a:xfrm>
            <a:prstGeom prst="rightBrace">
              <a:avLst>
                <a:gd name="adj1" fmla="val 8333"/>
                <a:gd name="adj2" fmla="val 7468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653E33F-F88F-EF24-E009-F5FD4F5FC1F4}"/>
                    </a:ext>
                  </a:extLst>
                </p:cNvPr>
                <p:cNvSpPr txBox="1"/>
                <p:nvPr/>
              </p:nvSpPr>
              <p:spPr>
                <a:xfrm rot="10800000">
                  <a:off x="1962455" y="6147762"/>
                  <a:ext cx="147566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𝔰𝔲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kumimoji="0" lang="en-CA" sz="4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CA" sz="4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ℂ</m:t>
                            </m:r>
                          </m:sub>
                        </m:sSub>
                      </m:oMath>
                    </m:oMathPara>
                  </a14:m>
                  <a:endParaRPr kumimoji="0" lang="en-CA" sz="5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653E33F-F88F-EF24-E009-F5FD4F5FC1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1962455" y="6147762"/>
                  <a:ext cx="1475668" cy="830997"/>
                </a:xfrm>
                <a:prstGeom prst="rect">
                  <a:avLst/>
                </a:prstGeom>
                <a:blipFill>
                  <a:blip r:embed="rId18"/>
                  <a:stretch>
                    <a:fillRect l="-11983" r="-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51CEF97-67FF-9CA8-499A-369938F73C5F}"/>
              </a:ext>
            </a:extLst>
          </p:cNvPr>
          <p:cNvGrpSpPr/>
          <p:nvPr/>
        </p:nvGrpSpPr>
        <p:grpSpPr>
          <a:xfrm rot="10800000">
            <a:off x="7684976" y="3133196"/>
            <a:ext cx="4257087" cy="1092659"/>
            <a:chOff x="6992199" y="5889764"/>
            <a:chExt cx="4257087" cy="1092659"/>
          </a:xfrm>
        </p:grpSpPr>
        <p:sp>
          <p:nvSpPr>
            <p:cNvPr id="44" name="Right Brace 43">
              <a:extLst>
                <a:ext uri="{FF2B5EF4-FFF2-40B4-BE49-F238E27FC236}">
                  <a16:creationId xmlns:a16="http://schemas.microsoft.com/office/drawing/2014/main" id="{3FB7B08A-FB39-FA22-3006-644AF5552F8F}"/>
                </a:ext>
              </a:extLst>
            </p:cNvPr>
            <p:cNvSpPr/>
            <p:nvPr/>
          </p:nvSpPr>
          <p:spPr>
            <a:xfrm rot="5400000">
              <a:off x="8946572" y="3935391"/>
              <a:ext cx="348342" cy="4257087"/>
            </a:xfrm>
            <a:prstGeom prst="rightBrace">
              <a:avLst>
                <a:gd name="adj1" fmla="val 8333"/>
                <a:gd name="adj2" fmla="val 58377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A673D61-FB05-69AB-F8AF-AD636A6B5A04}"/>
                    </a:ext>
                  </a:extLst>
                </p:cNvPr>
                <p:cNvSpPr txBox="1"/>
                <p:nvPr/>
              </p:nvSpPr>
              <p:spPr>
                <a:xfrm rot="10800000">
                  <a:off x="7703375" y="6151426"/>
                  <a:ext cx="147566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𝔰𝔲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kumimoji="0" lang="en-CA" sz="4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CA" sz="4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ℂ</m:t>
                            </m:r>
                          </m:sub>
                        </m:sSub>
                      </m:oMath>
                    </m:oMathPara>
                  </a14:m>
                  <a:endParaRPr kumimoji="0" lang="en-CA" sz="5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A673D61-FB05-69AB-F8AF-AD636A6B5A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7703375" y="6151426"/>
                  <a:ext cx="1475668" cy="830997"/>
                </a:xfrm>
                <a:prstGeom prst="rect">
                  <a:avLst/>
                </a:prstGeom>
                <a:blipFill>
                  <a:blip r:embed="rId19"/>
                  <a:stretch>
                    <a:fillRect l="-11983" r="-124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548D90A-256F-5816-3CC5-B3944E9E5038}"/>
                  </a:ext>
                </a:extLst>
              </p:cNvPr>
              <p:cNvSpPr txBox="1"/>
              <p:nvPr/>
            </p:nvSpPr>
            <p:spPr>
              <a:xfrm>
                <a:off x="8655046" y="5092093"/>
                <a:ext cx="3365217" cy="163121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lvl="0" algn="ctr">
                  <a:defRPr/>
                </a:pPr>
                <a:r>
                  <a:rPr lang="en-CA" sz="2800" dirty="0"/>
                  <a:t>commute: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3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p>
                      </m:sSup>
                      <m:sSup>
                        <m:sSupPr>
                          <m:ctrlPr>
                            <a:rPr lang="en-CA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p>
                      </m:sSup>
                      <m:r>
                        <a:rPr kumimoji="0" lang="en-CA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CA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p>
                      </m:sSup>
                    </m:oMath>
                  </m:oMathPara>
                </a14:m>
                <a:endParaRPr lang="en-CA" sz="36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CA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p>
                      </m:sSup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p>
                      </m:sSup>
                      <m:sSup>
                        <m:sSupPr>
                          <m:ctrlPr>
                            <a:rPr lang="en-CA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p>
                      </m:sSup>
                    </m:oMath>
                  </m:oMathPara>
                </a14:m>
                <a:endParaRPr kumimoji="0" lang="en-CA" sz="3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548D90A-256F-5816-3CC5-B3944E9E5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046" y="5092093"/>
                <a:ext cx="3365217" cy="1631216"/>
              </a:xfrm>
              <a:prstGeom prst="rect">
                <a:avLst/>
              </a:prstGeom>
              <a:blipFill>
                <a:blip r:embed="rId20"/>
                <a:stretch>
                  <a:fillRect t="-219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93018875-B43E-D9BB-D7B5-875248544855}"/>
              </a:ext>
            </a:extLst>
          </p:cNvPr>
          <p:cNvGrpSpPr/>
          <p:nvPr/>
        </p:nvGrpSpPr>
        <p:grpSpPr>
          <a:xfrm>
            <a:off x="2080832" y="6057135"/>
            <a:ext cx="6627636" cy="800865"/>
            <a:chOff x="2080832" y="6057135"/>
            <a:chExt cx="6627636" cy="8008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35D0BD4-E674-6A3E-500E-4A9F1554F2BD}"/>
                    </a:ext>
                  </a:extLst>
                </p:cNvPr>
                <p:cNvSpPr txBox="1"/>
                <p:nvPr/>
              </p:nvSpPr>
              <p:spPr>
                <a:xfrm>
                  <a:off x="2522201" y="6107865"/>
                  <a:ext cx="169422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𝑆𝐿</m:t>
                        </m:r>
                        <m:sSub>
                          <m:sSubPr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2,</m:t>
                                </m:r>
                                <m: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ℂ</m:t>
                                </m:r>
                              </m:e>
                            </m:d>
                          </m:e>
                          <m:sub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ℂ</m:t>
                            </m:r>
                          </m:sub>
                        </m:sSub>
                      </m:oMath>
                    </m:oMathPara>
                  </a14:m>
                  <a:endParaRPr kumimoji="0" lang="en-CA" sz="4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35D0BD4-E674-6A3E-500E-4A9F1554F2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2201" y="6107865"/>
                  <a:ext cx="1694220" cy="707886"/>
                </a:xfrm>
                <a:prstGeom prst="rect">
                  <a:avLst/>
                </a:prstGeom>
                <a:blipFill>
                  <a:blip r:embed="rId21"/>
                  <a:stretch>
                    <a:fillRect l="-12230" r="-323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E79D83C-1B07-9B69-93F5-544F5CB777C5}"/>
                    </a:ext>
                  </a:extLst>
                </p:cNvPr>
                <p:cNvSpPr txBox="1"/>
                <p:nvPr/>
              </p:nvSpPr>
              <p:spPr>
                <a:xfrm>
                  <a:off x="4914982" y="6107865"/>
                  <a:ext cx="169422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𝑆𝑈</m:t>
                        </m:r>
                        <m:sSub>
                          <m:sSubPr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e>
                          <m:sub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ℂ</m:t>
                            </m:r>
                          </m:sub>
                        </m:sSub>
                      </m:oMath>
                    </m:oMathPara>
                  </a14:m>
                  <a:endParaRPr kumimoji="0" lang="en-CA" sz="4400" b="0" i="0" u="none" strike="noStrike" kern="1200" cap="none" spc="0" normalizeH="0" baseline="0" noProof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E79D83C-1B07-9B69-93F5-544F5CB77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4982" y="6107865"/>
                  <a:ext cx="1694220" cy="70788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7E7274F-67A6-7F3F-502E-8C962CF639BE}"/>
                    </a:ext>
                  </a:extLst>
                </p:cNvPr>
                <p:cNvSpPr txBox="1"/>
                <p:nvPr/>
              </p:nvSpPr>
              <p:spPr>
                <a:xfrm>
                  <a:off x="7014248" y="6105555"/>
                  <a:ext cx="169422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𝑆𝑈</m:t>
                        </m:r>
                        <m:sSub>
                          <m:sSubPr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e>
                          <m:sub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ℂ</m:t>
                            </m:r>
                          </m:sub>
                        </m:sSub>
                      </m:oMath>
                    </m:oMathPara>
                  </a14:m>
                  <a:endParaRPr kumimoji="0" lang="en-CA" sz="4400" b="0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7E7274F-67A6-7F3F-502E-8C962CF63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4248" y="6105555"/>
                  <a:ext cx="1694220" cy="70788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DD4726A-D29E-882A-1E4F-1CC6F51550FF}"/>
                    </a:ext>
                  </a:extLst>
                </p:cNvPr>
                <p:cNvSpPr txBox="1"/>
                <p:nvPr/>
              </p:nvSpPr>
              <p:spPr>
                <a:xfrm>
                  <a:off x="6538034" y="6105555"/>
                  <a:ext cx="541721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×</m:t>
                        </m:r>
                      </m:oMath>
                    </m:oMathPara>
                  </a14:m>
                  <a:endParaRPr kumimoji="0" lang="en-CA" sz="44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DD4726A-D29E-882A-1E4F-1CC6F51550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8034" y="6105555"/>
                  <a:ext cx="541721" cy="70788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BBEA41E-9505-EE3C-2C04-43A1C1B64459}"/>
                    </a:ext>
                  </a:extLst>
                </p:cNvPr>
                <p:cNvSpPr txBox="1"/>
                <p:nvPr/>
              </p:nvSpPr>
              <p:spPr>
                <a:xfrm>
                  <a:off x="4410469" y="6105555"/>
                  <a:ext cx="541721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kumimoji="0" lang="en-CA" sz="44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BBEA41E-9505-EE3C-2C04-43A1C1B64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0469" y="6105555"/>
                  <a:ext cx="541721" cy="70788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9DE735C-6EAF-3F6B-A401-6DFBB7227F3B}"/>
                </a:ext>
              </a:extLst>
            </p:cNvPr>
            <p:cNvSpPr/>
            <p:nvPr/>
          </p:nvSpPr>
          <p:spPr>
            <a:xfrm>
              <a:off x="2080832" y="6057135"/>
              <a:ext cx="6528493" cy="8008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302F02-FC60-0E93-FB30-75E67C4C0633}"/>
                  </a:ext>
                </a:extLst>
              </p:cNvPr>
              <p:cNvSpPr txBox="1"/>
              <p:nvPr/>
            </p:nvSpPr>
            <p:spPr>
              <a:xfrm>
                <a:off x="5072650" y="4909544"/>
                <a:ext cx="142559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302F02-FC60-0E93-FB30-75E67C4C0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650" y="4909544"/>
                <a:ext cx="1425596" cy="132343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148CE-1C8F-AE17-4B53-3A542964F457}"/>
                  </a:ext>
                </a:extLst>
              </p:cNvPr>
              <p:cNvSpPr txBox="1"/>
              <p:nvPr/>
            </p:nvSpPr>
            <p:spPr>
              <a:xfrm>
                <a:off x="7040608" y="4909544"/>
                <a:ext cx="133131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148CE-1C8F-AE17-4B53-3A542964F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608" y="4909544"/>
                <a:ext cx="1331312" cy="132343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722F5D-A643-0C94-B1BF-A9F98DEC6C63}"/>
                  </a:ext>
                </a:extLst>
              </p:cNvPr>
              <p:cNvSpPr txBox="1"/>
              <p:nvPr/>
            </p:nvSpPr>
            <p:spPr>
              <a:xfrm>
                <a:off x="3020131" y="4911854"/>
                <a:ext cx="205251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8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8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8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722F5D-A643-0C94-B1BF-A9F98DEC6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131" y="4911854"/>
                <a:ext cx="2052519" cy="132343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889BE4A-1906-B740-40FF-F772DDABF74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8240" y="4736160"/>
              <a:ext cx="11758680" cy="9208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889BE4A-1906-B740-40FF-F772DDABF7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08880" y="4726800"/>
                <a:ext cx="11777400" cy="939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00822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10"/>
    </mc:Choice>
    <mc:Fallback>
      <p:transition spd="slow" advTm="51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7" grpId="0" animBg="1"/>
      <p:bldP spid="50" grpId="0" animBg="1"/>
      <p:bldP spid="2" grpId="0"/>
      <p:bldP spid="3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01C0AF-C943-99B3-8B5B-B4829910DBB5}"/>
                  </a:ext>
                </a:extLst>
              </p:cNvPr>
              <p:cNvSpPr txBox="1"/>
              <p:nvPr/>
            </p:nvSpPr>
            <p:spPr>
              <a:xfrm>
                <a:off x="454342" y="-72510"/>
                <a:ext cx="4707967" cy="1368708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7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7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7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kumimoji="0" lang="en-CA" sz="7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GB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0" lang="en-CA" sz="7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01C0AF-C943-99B3-8B5B-B4829910D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42" y="-72510"/>
                <a:ext cx="4707967" cy="13687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85ACDC-0FFB-D4B6-26A9-65C6FFB13966}"/>
                  </a:ext>
                </a:extLst>
              </p:cNvPr>
              <p:cNvSpPr txBox="1"/>
              <p:nvPr/>
            </p:nvSpPr>
            <p:spPr>
              <a:xfrm>
                <a:off x="125480" y="1486402"/>
                <a:ext cx="7144000" cy="5508431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CA" sz="6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CA" sz="6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CA" sz="6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CA" sz="6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CA" sz="6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CA" sz="6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en-CA" sz="66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lvl="0"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CA" sz="6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sz="6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+∑</m:t>
                              </m:r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en-CA" sz="66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lvl="0"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CA" sz="6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CA" sz="6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+∑</m:t>
                              </m:r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en-CA" sz="6600" i="1" dirty="0">
                  <a:solidFill>
                    <a:srgbClr val="FF5353"/>
                  </a:solidFill>
                  <a:latin typeface="Cambria Math" panose="02040503050406030204" pitchFamily="18" charset="0"/>
                </a:endParaRPr>
              </a:p>
              <a:p>
                <a:pPr lvl="0"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CA" sz="6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FF5353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CA" sz="6600" b="0" i="1" smtClean="0">
                          <a:solidFill>
                            <a:srgbClr val="FF535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CA" sz="6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CA" sz="6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kumimoji="0" lang="en-CA" sz="6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985ACDC-0FFB-D4B6-26A9-65C6FFB13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80" y="1486402"/>
                <a:ext cx="7144000" cy="55084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2EA17ED-515D-43B8-FEA6-60743BB65FC5}"/>
              </a:ext>
            </a:extLst>
          </p:cNvPr>
          <p:cNvGrpSpPr/>
          <p:nvPr/>
        </p:nvGrpSpPr>
        <p:grpSpPr>
          <a:xfrm>
            <a:off x="7269480" y="1296198"/>
            <a:ext cx="4663440" cy="5561802"/>
            <a:chOff x="7269480" y="1296198"/>
            <a:chExt cx="4663440" cy="55618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8E63D56-5C3C-B790-191D-6D5C20D57C21}"/>
                    </a:ext>
                  </a:extLst>
                </p:cNvPr>
                <p:cNvSpPr txBox="1"/>
                <p:nvPr/>
              </p:nvSpPr>
              <p:spPr>
                <a:xfrm>
                  <a:off x="9763717" y="3093184"/>
                  <a:ext cx="1346243" cy="1631216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10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kumimoji="0" lang="en-CA" sz="10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8E63D56-5C3C-B790-191D-6D5C20D57C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3717" y="3093184"/>
                  <a:ext cx="1346243" cy="163121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AA1EFA2-CA6E-7CBD-63F0-FBB2B572BEF6}"/>
                    </a:ext>
                  </a:extLst>
                </p:cNvPr>
                <p:cNvSpPr txBox="1"/>
                <p:nvPr/>
              </p:nvSpPr>
              <p:spPr>
                <a:xfrm>
                  <a:off x="7594514" y="1296198"/>
                  <a:ext cx="4338406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 </m:t>
                        </m:r>
                        <m:sSub>
                          <m:sSubPr>
                            <m:ctrlPr>
                              <a:rPr lang="en-CA" sz="8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CA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CA" sz="8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CA" sz="8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CA" sz="8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CA" sz="8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AA1EFA2-CA6E-7CBD-63F0-FBB2B572BE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4514" y="1296198"/>
                  <a:ext cx="4338406" cy="132343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0394B89-C14E-9AB9-A00F-7ED0B43C1304}"/>
                    </a:ext>
                  </a:extLst>
                </p:cNvPr>
                <p:cNvSpPr txBox="1"/>
                <p:nvPr/>
              </p:nvSpPr>
              <p:spPr>
                <a:xfrm>
                  <a:off x="7594514" y="5415638"/>
                  <a:ext cx="4338406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 </m:t>
                        </m:r>
                        <m:sSub>
                          <m:sSubPr>
                            <m:ctrlPr>
                              <a:rPr lang="en-CA" sz="8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CA" sz="8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CA" sz="8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CA" sz="8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CA" sz="8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CA" sz="8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0394B89-C14E-9AB9-A00F-7ED0B43C13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4514" y="5415638"/>
                  <a:ext cx="4338406" cy="132343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785BA93-4244-4303-21D5-24D3CE6EA9D7}"/>
                </a:ext>
              </a:extLst>
            </p:cNvPr>
            <p:cNvCxnSpPr>
              <a:cxnSpLocks/>
            </p:cNvCxnSpPr>
            <p:nvPr/>
          </p:nvCxnSpPr>
          <p:spPr>
            <a:xfrm>
              <a:off x="7269480" y="1296198"/>
              <a:ext cx="0" cy="5561802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7043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507">
        <p:fade/>
      </p:transition>
    </mc:Choice>
    <mc:Fallback xmlns="">
      <p:transition spd="med" advTm="65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B5CE07-D842-0A01-85D0-550C5344E081}"/>
                  </a:ext>
                </a:extLst>
              </p:cNvPr>
              <p:cNvSpPr txBox="1"/>
              <p:nvPr/>
            </p:nvSpPr>
            <p:spPr>
              <a:xfrm>
                <a:off x="6840213" y="148766"/>
                <a:ext cx="5184147" cy="267765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CA" sz="4800"/>
                  <a:t>The two copies of </a:t>
                </a:r>
                <a14:m>
                  <m:oMath xmlns:m="http://schemas.openxmlformats.org/officeDocument/2006/math">
                    <m:r>
                      <a:rPr lang="en-CA" sz="4800" b="0" i="1" dirty="0" smtClean="0">
                        <a:latin typeface="Cambria Math" panose="02040503050406030204" pitchFamily="18" charset="0"/>
                      </a:rPr>
                      <m:t>𝑆𝑈</m:t>
                    </m:r>
                    <m:sSub>
                      <m:sSubPr>
                        <m:ctrlPr>
                          <a:rPr lang="en-CA" sz="4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A" sz="4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b>
                        <m:r>
                          <a:rPr lang="en-CA" sz="4800" b="0" i="1" dirty="0" smtClean="0">
                            <a:latin typeface="Cambria Math" panose="02040503050406030204" pitchFamily="18" charset="0"/>
                          </a:rPr>
                          <m:t>ℂ</m:t>
                        </m:r>
                      </m:sub>
                    </m:sSub>
                  </m:oMath>
                </a14:m>
                <a:r>
                  <a:rPr lang="en-CA" sz="4800"/>
                  <a:t> commute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en-CA" sz="6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sz="6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CA" sz="660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B5CE07-D842-0A01-85D0-550C5344E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213" y="148766"/>
                <a:ext cx="5184147" cy="2677656"/>
              </a:xfrm>
              <a:prstGeom prst="rect">
                <a:avLst/>
              </a:prstGeom>
              <a:blipFill>
                <a:blip r:embed="rId3"/>
                <a:stretch>
                  <a:fillRect t="-4260" r="-151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F9DF16A-F2F4-5D34-4B5D-DC84248EF97F}"/>
              </a:ext>
            </a:extLst>
          </p:cNvPr>
          <p:cNvGrpSpPr/>
          <p:nvPr/>
        </p:nvGrpSpPr>
        <p:grpSpPr>
          <a:xfrm>
            <a:off x="459810" y="148766"/>
            <a:ext cx="6230550" cy="2749856"/>
            <a:chOff x="459810" y="148766"/>
            <a:chExt cx="6230550" cy="27498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1DD654-DDCE-4342-0483-CABF09AF52F1}"/>
                    </a:ext>
                  </a:extLst>
                </p:cNvPr>
                <p:cNvSpPr txBox="1"/>
                <p:nvPr/>
              </p:nvSpPr>
              <p:spPr>
                <a:xfrm>
                  <a:off x="459811" y="148766"/>
                  <a:ext cx="6230549" cy="1374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72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72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CA" sz="72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7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CA" sz="72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CA" sz="7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7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7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sSub>
                              <m:sSubPr>
                                <m:ctrlPr>
                                  <a:rPr lang="en-CA" sz="7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CA" sz="7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7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CA" sz="7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oMath>
                    </m:oMathPara>
                  </a14:m>
                  <a:endParaRPr lang="en-CA" sz="72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1DD654-DDCE-4342-0483-CABF09AF52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811" y="148766"/>
                  <a:ext cx="6230549" cy="13749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BF719CD-F165-55EF-C965-E0EA70804950}"/>
                    </a:ext>
                  </a:extLst>
                </p:cNvPr>
                <p:cNvSpPr txBox="1"/>
                <p:nvPr/>
              </p:nvSpPr>
              <p:spPr>
                <a:xfrm>
                  <a:off x="459810" y="1523694"/>
                  <a:ext cx="6230549" cy="13749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72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72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CA" sz="72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7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CA" sz="72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CA" sz="7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7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7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sSub>
                              <m:sSubPr>
                                <m:ctrlPr>
                                  <a:rPr lang="en-CA" sz="7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CA" sz="7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7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CA" sz="7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oMath>
                    </m:oMathPara>
                  </a14:m>
                  <a:endParaRPr lang="en-CA" sz="72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BF719CD-F165-55EF-C965-E0EA708049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810" y="1523694"/>
                  <a:ext cx="6230549" cy="137492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F2442A-524A-081D-34A4-5FB2CEE9ADFF}"/>
                  </a:ext>
                </a:extLst>
              </p:cNvPr>
              <p:cNvSpPr txBox="1"/>
              <p:nvPr/>
            </p:nvSpPr>
            <p:spPr>
              <a:xfrm>
                <a:off x="753089" y="3602673"/>
                <a:ext cx="10406309" cy="2811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120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7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7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sz="7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7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7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7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7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CA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CA" sz="7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sz="7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CA" sz="7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  <m:d>
                      <m:dPr>
                        <m:ctrlPr>
                          <a:rPr lang="en-CA" sz="7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CA" sz="7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sz="7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CA" sz="7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CA" sz="7200" dirty="0">
                    <a:solidFill>
                      <a:prstClr val="black"/>
                    </a:solidFill>
                  </a:rPr>
                  <a:t> </a:t>
                </a:r>
              </a:p>
              <a:p>
                <a:pPr>
                  <a:spcAft>
                    <a:spcPts val="120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7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7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sz="7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7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7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7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7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CA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CA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  <m:d>
                      <m:dPr>
                        <m:ctrlPr>
                          <a:rPr lang="en-CA" sz="7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7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sz="7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CA" sz="7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CA" sz="7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sz="7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CA" sz="7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CA" sz="7200" dirty="0">
                    <a:solidFill>
                      <a:prstClr val="black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F2442A-524A-081D-34A4-5FB2CEE9A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89" y="3602673"/>
                <a:ext cx="10406309" cy="28114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0E92D3B-BD39-B62E-0666-E60EE3A4274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85800" y="3436920"/>
              <a:ext cx="6285960" cy="3196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0E92D3B-BD39-B62E-0666-E60EE3A427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76440" y="3427560"/>
                <a:ext cx="6304680" cy="3214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0327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20"/>
    </mc:Choice>
    <mc:Fallback xmlns="">
      <p:transition spd="slow" advTm="21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F2442A-524A-081D-34A4-5FB2CEE9ADFF}"/>
                  </a:ext>
                </a:extLst>
              </p:cNvPr>
              <p:cNvSpPr txBox="1"/>
              <p:nvPr/>
            </p:nvSpPr>
            <p:spPr>
              <a:xfrm>
                <a:off x="807102" y="2250599"/>
                <a:ext cx="10406309" cy="275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120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6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6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sz="6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6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6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6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sz="6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CA" sz="6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CA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sz="6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CA" sz="6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  <m:d>
                      <m:dPr>
                        <m:ctrlPr>
                          <a:rPr lang="en-CA" sz="6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CA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CA" sz="6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CA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CA" sz="6600" dirty="0">
                    <a:solidFill>
                      <a:prstClr val="black"/>
                    </a:solidFill>
                  </a:rPr>
                  <a:t> </a:t>
                </a:r>
              </a:p>
              <a:p>
                <a:pPr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sz="6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6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6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CA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CA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6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CA" sz="6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CA" sz="66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F2442A-524A-081D-34A4-5FB2CEE9A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02" y="2250599"/>
                <a:ext cx="10406309" cy="27516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A30085-0356-605D-D19E-D197DF1E2F2B}"/>
                  </a:ext>
                </a:extLst>
              </p:cNvPr>
              <p:cNvSpPr txBox="1"/>
              <p:nvPr/>
            </p:nvSpPr>
            <p:spPr>
              <a:xfrm>
                <a:off x="430806" y="871333"/>
                <a:ext cx="623054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8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8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CA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CA" sz="8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8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A30085-0356-605D-D19E-D197DF1E2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06" y="871333"/>
                <a:ext cx="6230549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465EDD15-B1CD-DD9D-8A5D-88F1E1E0812D}"/>
              </a:ext>
            </a:extLst>
          </p:cNvPr>
          <p:cNvGrpSpPr/>
          <p:nvPr/>
        </p:nvGrpSpPr>
        <p:grpSpPr>
          <a:xfrm>
            <a:off x="287652" y="-90526"/>
            <a:ext cx="1694220" cy="1210667"/>
            <a:chOff x="287652" y="914"/>
            <a:chExt cx="1694220" cy="12106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265D778-833A-CDED-5857-8B9ED3576791}"/>
                    </a:ext>
                  </a:extLst>
                </p:cNvPr>
                <p:cNvSpPr txBox="1"/>
                <p:nvPr/>
              </p:nvSpPr>
              <p:spPr>
                <a:xfrm>
                  <a:off x="287652" y="914"/>
                  <a:ext cx="169422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𝑆𝐿</m:t>
                        </m:r>
                        <m:sSub>
                          <m:sSubPr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2,</m:t>
                                </m:r>
                                <m: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ℂ</m:t>
                                </m:r>
                              </m:e>
                            </m:d>
                          </m:e>
                          <m:sub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ℂ</m:t>
                            </m:r>
                          </m:sub>
                        </m:sSub>
                      </m:oMath>
                    </m:oMathPara>
                  </a14:m>
                  <a:endPara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265D778-833A-CDED-5857-8B9ED35767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652" y="914"/>
                  <a:ext cx="1694220" cy="707886"/>
                </a:xfrm>
                <a:prstGeom prst="rect">
                  <a:avLst/>
                </a:prstGeom>
                <a:blipFill>
                  <a:blip r:embed="rId5"/>
                  <a:stretch>
                    <a:fillRect l="-11871" r="-323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3576A04-DE06-F107-46B8-640C83BB7C66}"/>
                </a:ext>
              </a:extLst>
            </p:cNvPr>
            <p:cNvCxnSpPr/>
            <p:nvPr/>
          </p:nvCxnSpPr>
          <p:spPr>
            <a:xfrm>
              <a:off x="807102" y="708800"/>
              <a:ext cx="0" cy="50278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AC6F88-E0F8-8FB3-0F3D-7BEB9B03A76E}"/>
              </a:ext>
            </a:extLst>
          </p:cNvPr>
          <p:cNvGrpSpPr/>
          <p:nvPr/>
        </p:nvGrpSpPr>
        <p:grpSpPr>
          <a:xfrm>
            <a:off x="2698971" y="-89183"/>
            <a:ext cx="1694220" cy="1201774"/>
            <a:chOff x="2698971" y="2257"/>
            <a:chExt cx="1694220" cy="12017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73279BC-2C30-EE11-E02F-B494F1626BFE}"/>
                    </a:ext>
                  </a:extLst>
                </p:cNvPr>
                <p:cNvSpPr txBox="1"/>
                <p:nvPr/>
              </p:nvSpPr>
              <p:spPr>
                <a:xfrm>
                  <a:off x="2698971" y="2257"/>
                  <a:ext cx="169422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𝑆𝑈</m:t>
                        </m:r>
                        <m:sSub>
                          <m:sSubPr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e>
                          <m:sub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ℂ</m:t>
                            </m:r>
                          </m:sub>
                        </m:sSub>
                      </m:oMath>
                    </m:oMathPara>
                  </a14:m>
                  <a:endPara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73279BC-2C30-EE11-E02F-B494F1626B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8971" y="2257"/>
                  <a:ext cx="1694220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43AD4CB-B92C-244A-BE9C-05613D02EF38}"/>
                </a:ext>
              </a:extLst>
            </p:cNvPr>
            <p:cNvCxnSpPr/>
            <p:nvPr/>
          </p:nvCxnSpPr>
          <p:spPr>
            <a:xfrm>
              <a:off x="3344562" y="701250"/>
              <a:ext cx="0" cy="502781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9C7E5A-ED4F-3C44-E69E-2D2D8147228D}"/>
              </a:ext>
            </a:extLst>
          </p:cNvPr>
          <p:cNvGrpSpPr/>
          <p:nvPr/>
        </p:nvGrpSpPr>
        <p:grpSpPr>
          <a:xfrm>
            <a:off x="4768922" y="-106116"/>
            <a:ext cx="1694220" cy="1218287"/>
            <a:chOff x="4768922" y="-14676"/>
            <a:chExt cx="1694220" cy="12182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96F5103-AB3A-3ED5-86C4-A1631BD437EF}"/>
                    </a:ext>
                  </a:extLst>
                </p:cNvPr>
                <p:cNvSpPr txBox="1"/>
                <p:nvPr/>
              </p:nvSpPr>
              <p:spPr>
                <a:xfrm>
                  <a:off x="4768922" y="-14676"/>
                  <a:ext cx="169422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𝑆𝑈</m:t>
                        </m:r>
                        <m:sSub>
                          <m:sSubPr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e>
                          <m:sub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ℂ</m:t>
                            </m:r>
                          </m:sub>
                        </m:sSub>
                      </m:oMath>
                    </m:oMathPara>
                  </a14:m>
                  <a:endParaRPr kumimoji="0" lang="en-CA" sz="4400" b="0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96F5103-AB3A-3ED5-86C4-A1631BD437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8922" y="-14676"/>
                  <a:ext cx="1694220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386D893-2297-5322-9192-FF37CAF6C3D5}"/>
                </a:ext>
              </a:extLst>
            </p:cNvPr>
            <p:cNvCxnSpPr/>
            <p:nvPr/>
          </p:nvCxnSpPr>
          <p:spPr>
            <a:xfrm>
              <a:off x="5153900" y="700830"/>
              <a:ext cx="0" cy="50278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1F81662-F8EE-F00B-7D9A-06799D6E59B1}"/>
              </a:ext>
            </a:extLst>
          </p:cNvPr>
          <p:cNvSpPr txBox="1"/>
          <p:nvPr/>
        </p:nvSpPr>
        <p:spPr>
          <a:xfrm>
            <a:off x="7981147" y="6134163"/>
            <a:ext cx="891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7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D3752F1-F8FC-F4D0-7690-4E7A86D33FBC}"/>
              </a:ext>
            </a:extLst>
          </p:cNvPr>
          <p:cNvGrpSpPr/>
          <p:nvPr/>
        </p:nvGrpSpPr>
        <p:grpSpPr>
          <a:xfrm>
            <a:off x="335280" y="5044678"/>
            <a:ext cx="11521440" cy="1890002"/>
            <a:chOff x="335280" y="5044678"/>
            <a:chExt cx="11521440" cy="18900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D81C3F4-0C67-B5AE-3FF1-3F0579908415}"/>
                    </a:ext>
                  </a:extLst>
                </p:cNvPr>
                <p:cNvSpPr txBox="1"/>
                <p:nvPr/>
              </p:nvSpPr>
              <p:spPr>
                <a:xfrm>
                  <a:off x="348611" y="5044678"/>
                  <a:ext cx="11508109" cy="116955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14:m>
                    <m:oMath xmlns:m="http://schemas.openxmlformats.org/officeDocument/2006/math">
                      <m:r>
                        <a:rPr kumimoji="0" lang="en-CA" sz="7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𝑆𝐿</m:t>
                      </m:r>
                      <m:sSub>
                        <m:sSubPr>
                          <m:ctrlPr>
                            <a:rPr kumimoji="0" lang="en-CA" sz="7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0" lang="en-CA" sz="7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CA" sz="7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kumimoji="0" lang="en-CA" sz="7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e>
                          </m:d>
                        </m:e>
                        <m:sub>
                          <m:r>
                            <a:rPr kumimoji="0" lang="en-CA" sz="7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  <m:r>
                        <a:rPr lang="en-CA" sz="7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7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𝑆𝑈</m:t>
                      </m:r>
                      <m:sSub>
                        <m:sSubPr>
                          <m:ctrlPr>
                            <a:rPr lang="en-CA" sz="7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7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7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b>
                          <m:r>
                            <a:rPr lang="en-CA" sz="7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  <m:r>
                        <a:rPr lang="en-CA" sz="70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CA" sz="7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𝑆𝑈</m:t>
                      </m:r>
                      <m:sSub>
                        <m:sSubPr>
                          <m:ctrlPr>
                            <a:rPr lang="en-CA" sz="7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7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7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b>
                          <m:r>
                            <a:rPr lang="en-CA" sz="7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</m:oMath>
                  </a14:m>
                  <a:r>
                    <a:rPr lang="en-CA" sz="7000" dirty="0"/>
                    <a:t> 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D81C3F4-0C67-B5AE-3FF1-3F05799084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611" y="5044678"/>
                  <a:ext cx="11508109" cy="116955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AA2793F-D8ED-5338-DC82-1CCD7E064B1F}"/>
                </a:ext>
              </a:extLst>
            </p:cNvPr>
            <p:cNvSpPr txBox="1"/>
            <p:nvPr/>
          </p:nvSpPr>
          <p:spPr>
            <a:xfrm>
              <a:off x="335280" y="6103683"/>
              <a:ext cx="38755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Direct Product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0E37364-C66D-7324-7455-A41681599D0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09388" y="4856936"/>
              <a:ext cx="5033520" cy="853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0E37364-C66D-7324-7455-A41681599D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00028" y="4847576"/>
                <a:ext cx="5052240" cy="104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0062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25"/>
    </mc:Choice>
    <mc:Fallback xmlns="">
      <p:transition spd="slow" advTm="23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36BB4B6-B428-4B90-D3EF-5CBA4CE3C473}"/>
              </a:ext>
            </a:extLst>
          </p:cNvPr>
          <p:cNvGrpSpPr/>
          <p:nvPr/>
        </p:nvGrpSpPr>
        <p:grpSpPr>
          <a:xfrm>
            <a:off x="8986264" y="36288"/>
            <a:ext cx="3395002" cy="800865"/>
            <a:chOff x="2950967" y="-1946462"/>
            <a:chExt cx="3395002" cy="8008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73279BC-2C30-EE11-E02F-B494F1626BFE}"/>
                    </a:ext>
                  </a:extLst>
                </p:cNvPr>
                <p:cNvSpPr txBox="1"/>
                <p:nvPr/>
              </p:nvSpPr>
              <p:spPr>
                <a:xfrm>
                  <a:off x="3145870" y="-1805329"/>
                  <a:ext cx="169422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𝑆𝑈</m:t>
                        </m:r>
                        <m:sSub>
                          <m:sSubPr>
                            <m:ctrlPr>
                              <a:rPr kumimoji="0" lang="en-CA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kumimoji="0" lang="en-CA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CA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e>
                          <m:sub>
                            <m:r>
                              <a:rPr kumimoji="0" lang="en-CA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ℂ</m:t>
                            </m:r>
                          </m:sub>
                        </m:sSub>
                      </m:oMath>
                    </m:oMathPara>
                  </a14:m>
                  <a:endParaRPr kumimoji="0" lang="en-CA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73279BC-2C30-EE11-E02F-B494F1626B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5870" y="-1805329"/>
                  <a:ext cx="169422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96F5103-AB3A-3ED5-86C4-A1631BD437EF}"/>
                    </a:ext>
                  </a:extLst>
                </p:cNvPr>
                <p:cNvSpPr txBox="1"/>
                <p:nvPr/>
              </p:nvSpPr>
              <p:spPr>
                <a:xfrm>
                  <a:off x="4651749" y="-1807639"/>
                  <a:ext cx="169422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𝑆𝑈</m:t>
                        </m:r>
                        <m:sSub>
                          <m:sSubPr>
                            <m:ctrlPr>
                              <a:rPr kumimoji="0" lang="en-CA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kumimoji="0" lang="en-CA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CA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e>
                            </m:d>
                          </m:e>
                          <m:sub>
                            <m:r>
                              <a:rPr kumimoji="0" lang="en-CA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ℂ</m:t>
                            </m:r>
                          </m:sub>
                        </m:sSub>
                      </m:oMath>
                    </m:oMathPara>
                  </a14:m>
                  <a:endParaRPr kumimoji="0" lang="en-CA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96F5103-AB3A-3ED5-86C4-A1631BD437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1749" y="-1807639"/>
                  <a:ext cx="169422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93E7010-91BE-5034-3D72-04F9537A5E46}"/>
                    </a:ext>
                  </a:extLst>
                </p:cNvPr>
                <p:cNvSpPr txBox="1"/>
                <p:nvPr/>
              </p:nvSpPr>
              <p:spPr>
                <a:xfrm>
                  <a:off x="4500892" y="-1807639"/>
                  <a:ext cx="54172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×</m:t>
                        </m:r>
                      </m:oMath>
                    </m:oMathPara>
                  </a14:m>
                  <a:endParaRPr kumimoji="0" lang="en-CA" sz="32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93E7010-91BE-5034-3D72-04F9537A5E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0892" y="-1807639"/>
                  <a:ext cx="541721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7B1B64-3BBB-2D61-DC10-3FA38D6ED70B}"/>
                    </a:ext>
                  </a:extLst>
                </p:cNvPr>
                <p:cNvSpPr txBox="1"/>
                <p:nvPr/>
              </p:nvSpPr>
              <p:spPr>
                <a:xfrm>
                  <a:off x="2950967" y="-1830499"/>
                  <a:ext cx="54172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kumimoji="0" lang="en-CA" sz="32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7B1B64-3BBB-2D61-DC10-3FA38D6ED7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0967" y="-1830499"/>
                  <a:ext cx="541721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966F4F-2A56-E7AC-5F8E-55AE0583BD0F}"/>
                </a:ext>
              </a:extLst>
            </p:cNvPr>
            <p:cNvSpPr/>
            <p:nvPr/>
          </p:nvSpPr>
          <p:spPr>
            <a:xfrm>
              <a:off x="2950967" y="-1946462"/>
              <a:ext cx="3174304" cy="80086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112864-E710-B6E1-A3FD-A4E518807FEC}"/>
                  </a:ext>
                </a:extLst>
              </p:cNvPr>
              <p:cNvSpPr txBox="1"/>
              <p:nvPr/>
            </p:nvSpPr>
            <p:spPr>
              <a:xfrm>
                <a:off x="53965" y="60960"/>
                <a:ext cx="905177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4400"/>
                  <a:t>Group Composition Rule for </a:t>
                </a:r>
                <a14:m>
                  <m:oMath xmlns:m="http://schemas.openxmlformats.org/officeDocument/2006/math">
                    <m:r>
                      <a:rPr kumimoji="0" lang="en-CA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𝑆𝐿</m:t>
                    </m:r>
                    <m:sSub>
                      <m:sSubPr>
                        <m:ctrlP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kumimoji="0" lang="en-CA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CA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kumimoji="0" lang="en-CA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e>
                      <m:sub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ℂ</m:t>
                        </m:r>
                      </m:sub>
                    </m:sSub>
                  </m:oMath>
                </a14:m>
                <a:r>
                  <a:rPr lang="en-CA" sz="440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112864-E710-B6E1-A3FD-A4E518807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5" y="60960"/>
                <a:ext cx="9051773" cy="769441"/>
              </a:xfrm>
              <a:prstGeom prst="rect">
                <a:avLst/>
              </a:prstGeom>
              <a:blipFill>
                <a:blip r:embed="rId7"/>
                <a:stretch>
                  <a:fillRect l="-2761" t="-15873" b="-37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45CAB5D-DA50-4670-3111-BF5FBB4117B2}"/>
              </a:ext>
            </a:extLst>
          </p:cNvPr>
          <p:cNvCxnSpPr>
            <a:cxnSpLocks/>
          </p:cNvCxnSpPr>
          <p:nvPr/>
        </p:nvCxnSpPr>
        <p:spPr>
          <a:xfrm>
            <a:off x="0" y="3584631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3E778C-9670-4E85-1275-6392323E73CE}"/>
              </a:ext>
            </a:extLst>
          </p:cNvPr>
          <p:cNvSpPr txBox="1"/>
          <p:nvPr/>
        </p:nvSpPr>
        <p:spPr>
          <a:xfrm>
            <a:off x="1" y="3604121"/>
            <a:ext cx="7802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/>
              <a:t>Tensor Product of Linear Maps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3E647-3550-3AF2-81CE-D86F668EAA3A}"/>
                  </a:ext>
                </a:extLst>
              </p:cNvPr>
              <p:cNvSpPr txBox="1"/>
              <p:nvPr/>
            </p:nvSpPr>
            <p:spPr>
              <a:xfrm>
                <a:off x="1446043" y="4267167"/>
                <a:ext cx="9429344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8000" b="0" i="1" smtClean="0">
                                  <a:solidFill>
                                    <a:srgbClr val="007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b="0" i="1" smtClean="0">
                                  <a:solidFill>
                                    <a:srgbClr val="007033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sz="8000" b="0" i="1" smtClean="0">
                                  <a:solidFill>
                                    <a:srgbClr val="00703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8000" b="0" i="1" smtClean="0">
                                  <a:solidFill>
                                    <a:srgbClr val="4A2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b="0" i="1" smtClean="0">
                                  <a:solidFill>
                                    <a:srgbClr val="4A206A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CA" sz="8000" b="0" i="1" smtClean="0">
                                  <a:solidFill>
                                    <a:srgbClr val="4A2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007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007033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sz="8000" b="0" i="1" smtClean="0">
                                  <a:solidFill>
                                    <a:srgbClr val="00703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4A2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4A206A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CA" sz="8000" b="0" i="1" smtClean="0">
                                  <a:solidFill>
                                    <a:srgbClr val="4A2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8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007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007033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sz="8000" i="1">
                                  <a:solidFill>
                                    <a:srgbClr val="00703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007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007033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sz="8000" i="1">
                                  <a:solidFill>
                                    <a:srgbClr val="00703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4A2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4A206A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CA" sz="8000" i="1">
                                  <a:solidFill>
                                    <a:srgbClr val="4A20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4A2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4A206A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CA" sz="8000" i="1">
                                  <a:solidFill>
                                    <a:srgbClr val="4A20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3E647-3550-3AF2-81CE-D86F668EA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043" y="4267167"/>
                <a:ext cx="9429344" cy="25545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65F1AF-9C52-4C6B-858D-C6640A8476DF}"/>
                  </a:ext>
                </a:extLst>
              </p:cNvPr>
              <p:cNvSpPr txBox="1"/>
              <p:nvPr/>
            </p:nvSpPr>
            <p:spPr>
              <a:xfrm>
                <a:off x="183396" y="756306"/>
                <a:ext cx="11954640" cy="2657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7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7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7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CA" sz="7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7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7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7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7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CA" sz="7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sz="7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CA" sz="7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CA" sz="7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∘</m:t>
                    </m:r>
                    <m:d>
                      <m:dPr>
                        <m:ctrlPr>
                          <a:rPr lang="en-CA" sz="7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CA" sz="7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sz="7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CA" sz="7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CA" sz="7200">
                    <a:solidFill>
                      <a:prstClr val="black"/>
                    </a:solidFill>
                  </a:rPr>
                  <a:t> 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7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7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CA" sz="7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CA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  <m:d>
                      <m:dPr>
                        <m:ctrlPr>
                          <a:rPr lang="en-CA" sz="7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7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sz="7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CA" sz="7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CA" sz="7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CA" sz="7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sz="7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CA" sz="7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CA" sz="7200">
                    <a:solidFill>
                      <a:prstClr val="black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65F1AF-9C52-4C6B-858D-C6640A847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96" y="756306"/>
                <a:ext cx="11954640" cy="26575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8FC4BFB-7296-46AC-44DC-755E9A27E11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54520" y="4175640"/>
              <a:ext cx="6928560" cy="2624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8FC4BFB-7296-46AC-44DC-755E9A27E1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45160" y="4166280"/>
                <a:ext cx="6947280" cy="2643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5837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19"/>
    </mc:Choice>
    <mc:Fallback xmlns="">
      <p:transition spd="slow" advTm="31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F79181-2751-956D-07A4-19544CA9E6E6}"/>
                  </a:ext>
                </a:extLst>
              </p:cNvPr>
              <p:cNvSpPr txBox="1"/>
              <p:nvPr/>
            </p:nvSpPr>
            <p:spPr>
              <a:xfrm>
                <a:off x="137160" y="82312"/>
                <a:ext cx="11917680" cy="9233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CA" sz="5400">
                    <a:solidFill>
                      <a:prstClr val="black"/>
                    </a:solidFill>
                  </a:rPr>
                  <a:t>Lie Group Rep.  </a:t>
                </a:r>
                <a14:m>
                  <m:oMath xmlns:m="http://schemas.openxmlformats.org/officeDocument/2006/math">
                    <m:r>
                      <a:rPr lang="en-CA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CA" sz="5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CA" sz="5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𝑆𝐿</m:t>
                    </m:r>
                    <m:sSub>
                      <m:sSubPr>
                        <m:ctrlPr>
                          <a:rPr lang="en-CA" sz="5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A" sz="5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CA" sz="5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e>
                      <m:sub>
                        <m:r>
                          <a:rPr lang="en-CA" sz="5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sub>
                    </m:sSub>
                    <m:r>
                      <a:rPr lang="en-CA" sz="5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CA" sz="5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𝐺𝐿</m:t>
                    </m:r>
                    <m:d>
                      <m:dPr>
                        <m:ctrlPr>
                          <a:rPr lang="en-CA" sz="5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CA" sz="540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F79181-2751-956D-07A4-19544CA9E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" y="82312"/>
                <a:ext cx="11917680" cy="923330"/>
              </a:xfrm>
              <a:prstGeom prst="rect">
                <a:avLst/>
              </a:prstGeom>
              <a:blipFill>
                <a:blip r:embed="rId3"/>
                <a:stretch>
                  <a:fillRect l="-612" t="-15287" b="-3694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438B0F-F739-AFF2-CF89-B21CA8B14A44}"/>
                  </a:ext>
                </a:extLst>
              </p:cNvPr>
              <p:cNvSpPr txBox="1"/>
              <p:nvPr/>
            </p:nvSpPr>
            <p:spPr>
              <a:xfrm>
                <a:off x="0" y="2173224"/>
                <a:ext cx="12192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CA" sz="7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CA" sz="7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CA" sz="7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CA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CA" sz="7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CA" sz="7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7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CA" sz="7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7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438B0F-F739-AFF2-CF89-B21CA8B14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73224"/>
                <a:ext cx="12192000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68C184-8E1C-7A6E-2BFA-E909FC94EC98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BD5A43-CBBC-E656-C3A8-5A8EE908B318}"/>
                  </a:ext>
                </a:extLst>
              </p:cNvPr>
              <p:cNvSpPr txBox="1"/>
              <p:nvPr/>
            </p:nvSpPr>
            <p:spPr>
              <a:xfrm>
                <a:off x="0" y="1044794"/>
                <a:ext cx="12192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7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7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7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CA" sz="7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CA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CA" sz="7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BD5A43-CBBC-E656-C3A8-5A8EE908B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44794"/>
                <a:ext cx="12192000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D0FAD1-117A-1A20-1018-EFB68B317320}"/>
                  </a:ext>
                </a:extLst>
              </p:cNvPr>
              <p:cNvSpPr txBox="1"/>
              <p:nvPr/>
            </p:nvSpPr>
            <p:spPr>
              <a:xfrm>
                <a:off x="0" y="3437556"/>
                <a:ext cx="11347938" cy="1443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5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5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5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CA" sz="5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52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CA" sz="5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5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5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CA" sz="5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CA" sz="5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5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en-CA" sz="5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CA" sz="5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5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2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5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CA" sz="5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5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CA" sz="5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5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5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CA" sz="5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5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CA" sz="5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  <m:r>
                                      <a:rPr lang="en-CA" sz="5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CA" sz="5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sSup>
                                  <m:sSupPr>
                                    <m:ctrlPr>
                                      <a:rPr lang="en-CA" sz="5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5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CA" sz="5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5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CA" sz="54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  <m:r>
                                      <a:rPr lang="en-CA" sz="5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CA" sz="5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52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CA" sz="5200" dirty="0">
                    <a:solidFill>
                      <a:prstClr val="black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D0FAD1-117A-1A20-1018-EFB68B317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37556"/>
                <a:ext cx="11347938" cy="14433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B80BD5-DDAE-5087-3405-C2362C35D755}"/>
                  </a:ext>
                </a:extLst>
              </p:cNvPr>
              <p:cNvSpPr txBox="1"/>
              <p:nvPr/>
            </p:nvSpPr>
            <p:spPr>
              <a:xfrm>
                <a:off x="-1" y="4874565"/>
                <a:ext cx="12192001" cy="781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sSup>
                              <m:sSupPr>
                                <m:ctrlP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CA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CA" sz="4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en-CA" sz="4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CA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CA" sz="4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⊗</m:t>
                            </m:r>
                            <m:sSup>
                              <m:sSupPr>
                                <m:ctrlP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CA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CA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CA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CA" sz="4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⊗</m:t>
                            </m:r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CA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CA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CA" sz="4400" dirty="0">
                    <a:solidFill>
                      <a:prstClr val="black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B80BD5-DDAE-5087-3405-C2362C35D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4874565"/>
                <a:ext cx="12192001" cy="7815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382878-BD54-98B4-48F7-6B28FAE6A5E7}"/>
                  </a:ext>
                </a:extLst>
              </p:cNvPr>
              <p:cNvSpPr txBox="1"/>
              <p:nvPr/>
            </p:nvSpPr>
            <p:spPr>
              <a:xfrm>
                <a:off x="1289537" y="5824092"/>
                <a:ext cx="109024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CA" sz="6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=  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6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6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6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CA" sz="6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6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CA" sz="6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6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6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382878-BD54-98B4-48F7-6B28FAE6A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537" y="5824092"/>
                <a:ext cx="10902463" cy="10156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AF80DC6-F8F5-641E-CB95-FA46C401063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45400" y="4289760"/>
              <a:ext cx="10464840" cy="2720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AF80DC6-F8F5-641E-CB95-FA46C40106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6040" y="4280400"/>
                <a:ext cx="10483560" cy="2739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7432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05"/>
    </mc:Choice>
    <mc:Fallback xmlns="">
      <p:transition spd="slow" advTm="47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4" grpId="0"/>
      <p:bldP spid="3" grpId="0"/>
      <p:bldP spid="17" grpId="0"/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F79181-2751-956D-07A4-19544CA9E6E6}"/>
                  </a:ext>
                </a:extLst>
              </p:cNvPr>
              <p:cNvSpPr txBox="1"/>
              <p:nvPr/>
            </p:nvSpPr>
            <p:spPr>
              <a:xfrm>
                <a:off x="137160" y="82312"/>
                <a:ext cx="11917680" cy="9233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CA" sz="5400">
                    <a:solidFill>
                      <a:prstClr val="black"/>
                    </a:solidFill>
                  </a:rPr>
                  <a:t>Lie Group Rep.  </a:t>
                </a:r>
                <a14:m>
                  <m:oMath xmlns:m="http://schemas.openxmlformats.org/officeDocument/2006/math">
                    <m:r>
                      <a:rPr lang="en-CA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CA" sz="5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CA" sz="5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𝑆𝐿</m:t>
                    </m:r>
                    <m:sSub>
                      <m:sSubPr>
                        <m:ctrlPr>
                          <a:rPr lang="en-CA" sz="5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A" sz="5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CA" sz="5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e>
                      <m:sub>
                        <m:r>
                          <a:rPr lang="en-CA" sz="5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sub>
                    </m:sSub>
                    <m:r>
                      <a:rPr lang="en-CA" sz="5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CA" sz="5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𝐺𝐿</m:t>
                    </m:r>
                    <m:d>
                      <m:dPr>
                        <m:ctrlPr>
                          <a:rPr lang="en-CA" sz="5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CA" sz="540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F79181-2751-956D-07A4-19544CA9E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" y="82312"/>
                <a:ext cx="11917680" cy="923330"/>
              </a:xfrm>
              <a:prstGeom prst="rect">
                <a:avLst/>
              </a:prstGeom>
              <a:blipFill>
                <a:blip r:embed="rId3"/>
                <a:stretch>
                  <a:fillRect l="-612" t="-15287" b="-3694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438B0F-F739-AFF2-CF89-B21CA8B14A44}"/>
                  </a:ext>
                </a:extLst>
              </p:cNvPr>
              <p:cNvSpPr txBox="1"/>
              <p:nvPr/>
            </p:nvSpPr>
            <p:spPr>
              <a:xfrm>
                <a:off x="0" y="2173224"/>
                <a:ext cx="12192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CA" sz="7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CA" sz="7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CA" sz="7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CA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CA" sz="7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CA" sz="7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7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CA" sz="7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7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438B0F-F739-AFF2-CF89-B21CA8B14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73224"/>
                <a:ext cx="12192000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6757D2-274B-18D3-54B6-64381767EDB9}"/>
                  </a:ext>
                </a:extLst>
              </p:cNvPr>
              <p:cNvSpPr txBox="1"/>
              <p:nvPr/>
            </p:nvSpPr>
            <p:spPr>
              <a:xfrm>
                <a:off x="0" y="5719245"/>
                <a:ext cx="121920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CA" sz="6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CA" sz="6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CA" sz="6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60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CA" sz="6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60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6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CA" sz="6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6757D2-274B-18D3-54B6-64381767E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19245"/>
                <a:ext cx="1219200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1D97497B-B71B-A6F3-97FE-D35DA5073DB3}"/>
              </a:ext>
            </a:extLst>
          </p:cNvPr>
          <p:cNvGrpSpPr/>
          <p:nvPr/>
        </p:nvGrpSpPr>
        <p:grpSpPr>
          <a:xfrm>
            <a:off x="137160" y="4473587"/>
            <a:ext cx="12054840" cy="1189645"/>
            <a:chOff x="137160" y="3447491"/>
            <a:chExt cx="12054840" cy="11896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7E1EEB3-AB43-BA7B-ECF4-D9839920D7D9}"/>
                    </a:ext>
                  </a:extLst>
                </p:cNvPr>
                <p:cNvSpPr txBox="1"/>
                <p:nvPr/>
              </p:nvSpPr>
              <p:spPr>
                <a:xfrm>
                  <a:off x="137160" y="3484448"/>
                  <a:ext cx="3139440" cy="1152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r>
                        <a:rPr lang="en-CA" sz="6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6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CA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a14:m>
                  <a:r>
                    <a:rPr lang="en-CA" sz="6600" dirty="0">
                      <a:solidFill>
                        <a:prstClr val="black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7E1EEB3-AB43-BA7B-ECF4-D9839920D7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160" y="3484448"/>
                  <a:ext cx="3139440" cy="115268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5E5A5BC-CBC0-0FB0-3113-15A6300976A3}"/>
                    </a:ext>
                  </a:extLst>
                </p:cNvPr>
                <p:cNvSpPr txBox="1"/>
                <p:nvPr/>
              </p:nvSpPr>
              <p:spPr>
                <a:xfrm>
                  <a:off x="3688080" y="3499428"/>
                  <a:ext cx="3977640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6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CA" sz="6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CA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a14:m>
                  <a:r>
                    <a:rPr lang="en-CA" sz="6600">
                      <a:solidFill>
                        <a:prstClr val="black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5E5A5BC-CBC0-0FB0-3113-15A6300976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8080" y="3499428"/>
                  <a:ext cx="3977640" cy="110799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214671E-8B87-A76E-404F-D773A5438E5B}"/>
                    </a:ext>
                  </a:extLst>
                </p:cNvPr>
                <p:cNvSpPr txBox="1"/>
                <p:nvPr/>
              </p:nvSpPr>
              <p:spPr>
                <a:xfrm>
                  <a:off x="8077200" y="3447491"/>
                  <a:ext cx="4114800" cy="11557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6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CA" sz="6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CA" sz="6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6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CA" sz="6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a14:m>
                  <a:r>
                    <a:rPr lang="en-CA" sz="6600">
                      <a:solidFill>
                        <a:prstClr val="black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214671E-8B87-A76E-404F-D773A5438E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7200" y="3447491"/>
                  <a:ext cx="4114800" cy="115576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CCBD16-DB86-6DCC-60D1-7365A7E4E589}"/>
                  </a:ext>
                </a:extLst>
              </p:cNvPr>
              <p:cNvSpPr txBox="1"/>
              <p:nvPr/>
            </p:nvSpPr>
            <p:spPr>
              <a:xfrm>
                <a:off x="137160" y="3508313"/>
                <a:ext cx="11917680" cy="9233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CA" sz="5400" dirty="0">
                    <a:solidFill>
                      <a:prstClr val="black"/>
                    </a:solidFill>
                  </a:rPr>
                  <a:t>Lie Algebra Rep.  </a:t>
                </a:r>
                <a14:m>
                  <m:oMath xmlns:m="http://schemas.openxmlformats.org/officeDocument/2006/math">
                    <m:r>
                      <a:rPr lang="en-CA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CA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:</m:t>
                    </m:r>
                    <m:r>
                      <a:rPr lang="en-CA" sz="5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𝔰𝔩</m:t>
                    </m:r>
                    <m:sSub>
                      <m:sSubPr>
                        <m:ctrlPr>
                          <a:rPr lang="en-CA" sz="5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A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CA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e>
                      <m:sub>
                        <m:r>
                          <a:rPr lang="en-CA" sz="5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sub>
                    </m:sSub>
                    <m:r>
                      <a:rPr lang="en-CA" sz="5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5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𝑀𝑎𝑡</m:t>
                    </m:r>
                    <m:d>
                      <m:dPr>
                        <m:ctrlPr>
                          <a:rPr lang="en-CA" sz="5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CA" sz="5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CCBD16-DB86-6DCC-60D1-7365A7E4E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" y="3508313"/>
                <a:ext cx="11917680" cy="923330"/>
              </a:xfrm>
              <a:prstGeom prst="rect">
                <a:avLst/>
              </a:prstGeom>
              <a:blipFill>
                <a:blip r:embed="rId9"/>
                <a:stretch>
                  <a:fillRect l="-1173" t="-15287" b="-3694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68C184-8E1C-7A6E-2BFA-E909FC94EC98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BD5A43-CBBC-E656-C3A8-5A8EE908B318}"/>
                  </a:ext>
                </a:extLst>
              </p:cNvPr>
              <p:cNvSpPr txBox="1"/>
              <p:nvPr/>
            </p:nvSpPr>
            <p:spPr>
              <a:xfrm>
                <a:off x="0" y="1044794"/>
                <a:ext cx="12192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7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7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7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CA" sz="7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CA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CA" sz="720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BD5A43-CBBC-E656-C3A8-5A8EE908B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44794"/>
                <a:ext cx="12192000" cy="12003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98A9F3E-97A6-3836-9A78-34A64C79A62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69720" y="5177520"/>
              <a:ext cx="9954000" cy="882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98A9F3E-97A6-3836-9A78-34A64C79A6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60360" y="5168160"/>
                <a:ext cx="9972720" cy="901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0417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28">
        <p:fade/>
      </p:transition>
    </mc:Choice>
    <mc:Fallback xmlns="">
      <p:transition spd="med" advTm="150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5525DCF-D8FC-98F5-5A5B-C04EC0D7558A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A3C4B5-9C44-DDB0-0556-9AE3E91D537F}"/>
              </a:ext>
            </a:extLst>
          </p:cNvPr>
          <p:cNvCxnSpPr>
            <a:cxnSpLocks/>
          </p:cNvCxnSpPr>
          <p:nvPr/>
        </p:nvCxnSpPr>
        <p:spPr>
          <a:xfrm flipV="1">
            <a:off x="6100103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43F38B-1610-BA11-A328-F0EBB1A5B376}"/>
                  </a:ext>
                </a:extLst>
              </p:cNvPr>
              <p:cNvSpPr txBox="1"/>
              <p:nvPr/>
            </p:nvSpPr>
            <p:spPr>
              <a:xfrm>
                <a:off x="0" y="3527169"/>
                <a:ext cx="6107723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GB" sz="3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𝔰𝔩</m:t>
                    </m:r>
                    <m:sSub>
                      <m:sSubPr>
                        <m:ctrlPr>
                          <a:rPr lang="en-GB" sz="3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A" sz="3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CA" sz="3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e>
                      <m:sub>
                        <m:r>
                          <a:rPr lang="en-GB" sz="3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sub>
                    </m:sSub>
                    <m:r>
                      <a:rPr kumimoji="0" lang="en-CA" sz="3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sz="3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𝔰𝔲</m:t>
                    </m:r>
                    <m:sSub>
                      <m:sSubPr>
                        <m:ctrlPr>
                          <a:rPr kumimoji="0" lang="en-GB" sz="3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kumimoji="0" lang="en-CA" sz="3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CA" sz="3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b>
                        <m:r>
                          <a:rPr kumimoji="0" lang="en-GB" sz="3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ℂ</m:t>
                        </m:r>
                      </m:sub>
                    </m:sSub>
                    <m:r>
                      <a:rPr kumimoji="0" lang="en-CA" sz="3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⊕</m:t>
                    </m:r>
                    <m:r>
                      <a:rPr lang="en-GB" sz="3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𝔰𝔲</m:t>
                    </m:r>
                    <m:sSub>
                      <m:sSubPr>
                        <m:ctrlPr>
                          <a:rPr lang="en-GB" sz="3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A" sz="3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b>
                        <m:r>
                          <a:rPr lang="en-GB" sz="3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sub>
                    </m:sSub>
                  </m:oMath>
                </a14:m>
                <a:r>
                  <a:rPr kumimoji="0" lang="en-CA" sz="3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43F38B-1610-BA11-A328-F0EBB1A5B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27169"/>
                <a:ext cx="6107723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A7EDB1B-C390-E09C-7769-0C36E12F0978}"/>
                  </a:ext>
                </a:extLst>
              </p:cNvPr>
              <p:cNvSpPr txBox="1"/>
              <p:nvPr/>
            </p:nvSpPr>
            <p:spPr>
              <a:xfrm>
                <a:off x="0" y="0"/>
                <a:ext cx="60639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CA" sz="3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𝑆𝐿</m:t>
                    </m:r>
                    <m:sSub>
                      <m:sSubPr>
                        <m:ctrlPr>
                          <a:rPr lang="en-GB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A" sz="3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CA" sz="3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e>
                      <m:sub>
                        <m:r>
                          <a:rPr lang="en-GB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sub>
                    </m:sSub>
                    <m:r>
                      <a:rPr kumimoji="0" lang="en-CA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CA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𝑆𝑈</m:t>
                    </m:r>
                    <m:sSub>
                      <m:sSubPr>
                        <m:ctrlP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kumimoji="0" lang="en-CA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CA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b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ℂ</m:t>
                        </m:r>
                      </m:sub>
                    </m:sSub>
                    <m:r>
                      <a:rPr kumimoji="0" lang="en-CA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×</m:t>
                    </m:r>
                    <m:r>
                      <a:rPr lang="en-CA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𝑆𝑈</m:t>
                    </m:r>
                    <m:sSub>
                      <m:sSubPr>
                        <m:ctrlPr>
                          <a:rPr lang="en-GB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b>
                        <m:r>
                          <a:rPr lang="en-GB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sub>
                    </m:sSub>
                  </m:oMath>
                </a14:m>
                <a:r>
                  <a:rPr kumimoji="0" lang="en-CA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A7EDB1B-C390-E09C-7769-0C36E12F0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063931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FE4E7BA-169D-76A0-DAD4-FEDD0B80FF3D}"/>
                  </a:ext>
                </a:extLst>
              </p:cNvPr>
              <p:cNvSpPr txBox="1"/>
              <p:nvPr/>
            </p:nvSpPr>
            <p:spPr>
              <a:xfrm>
                <a:off x="164122" y="2017925"/>
                <a:ext cx="5899809" cy="1375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sz="3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3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3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sz="3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CA" sz="3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sz="3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CA" sz="3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  <m:d>
                      <m:dPr>
                        <m:ctrlPr>
                          <a:rPr lang="en-CA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CA" sz="3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CA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CA" sz="3600" dirty="0">
                    <a:solidFill>
                      <a:prstClr val="black"/>
                    </a:solidFill>
                  </a:rPr>
                  <a:t> </a:t>
                </a: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3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CA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CA" sz="3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CA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CA" sz="3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CA" sz="3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CA" sz="3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CA" sz="3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CA" sz="3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CA" sz="36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FE4E7BA-169D-76A0-DAD4-FEDD0B80F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22" y="2017925"/>
                <a:ext cx="5899809" cy="13751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AF25C1-AA76-A4D6-6FF6-2353C318EF43}"/>
                  </a:ext>
                </a:extLst>
              </p:cNvPr>
              <p:cNvSpPr txBox="1"/>
              <p:nvPr/>
            </p:nvSpPr>
            <p:spPr>
              <a:xfrm>
                <a:off x="761650" y="846471"/>
                <a:ext cx="456062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6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6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AF25C1-AA76-A4D6-6FF6-2353C318E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50" y="846471"/>
                <a:ext cx="4560627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7FB4CE71-87A3-5A05-1473-71068A45070B}"/>
              </a:ext>
            </a:extLst>
          </p:cNvPr>
          <p:cNvGrpSpPr/>
          <p:nvPr/>
        </p:nvGrpSpPr>
        <p:grpSpPr>
          <a:xfrm>
            <a:off x="1053051" y="609474"/>
            <a:ext cx="3701829" cy="402187"/>
            <a:chOff x="1053051" y="501330"/>
            <a:chExt cx="3701829" cy="510331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183BE1D-A752-CAF2-DD0E-0A0DCB48EAE9}"/>
                </a:ext>
              </a:extLst>
            </p:cNvPr>
            <p:cNvCxnSpPr/>
            <p:nvPr/>
          </p:nvCxnSpPr>
          <p:spPr>
            <a:xfrm>
              <a:off x="1053051" y="508880"/>
              <a:ext cx="0" cy="50278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76F0921-8AC3-B7EB-3FD0-0B810ED0025E}"/>
                </a:ext>
              </a:extLst>
            </p:cNvPr>
            <p:cNvCxnSpPr/>
            <p:nvPr/>
          </p:nvCxnSpPr>
          <p:spPr>
            <a:xfrm>
              <a:off x="3123002" y="501330"/>
              <a:ext cx="0" cy="502781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95108AA-4CD2-D086-D8F7-7C64821BA2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1629" y="501330"/>
              <a:ext cx="353251" cy="50236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19FBFFD-4E5E-CEDA-77CE-67911E9B2BC3}"/>
                  </a:ext>
                </a:extLst>
              </p:cNvPr>
              <p:cNvSpPr txBox="1"/>
              <p:nvPr/>
            </p:nvSpPr>
            <p:spPr>
              <a:xfrm>
                <a:off x="6251712" y="82312"/>
                <a:ext cx="5860957" cy="76944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CA" sz="4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r>
                        <a:rPr lang="en-CA" sz="4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𝑆𝐿</m:t>
                      </m:r>
                      <m:sSub>
                        <m:sSubPr>
                          <m:ctrlPr>
                            <a:rPr lang="en-CA" sz="4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4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CA" sz="4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e>
                          </m:d>
                        </m:e>
                        <m:sub>
                          <m:r>
                            <a:rPr lang="en-CA" sz="4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  <m:r>
                        <a:rPr lang="en-CA" sz="4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4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𝐺𝐿</m:t>
                      </m:r>
                      <m:d>
                        <m:dPr>
                          <m:ctrlPr>
                            <a:rPr lang="en-CA" sz="4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CA" sz="4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19FBFFD-4E5E-CEDA-77CE-67911E9B2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712" y="82312"/>
                <a:ext cx="5860957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B757FC9-7E3F-1F13-0102-2B0CECCD3C8C}"/>
                  </a:ext>
                </a:extLst>
              </p:cNvPr>
              <p:cNvSpPr txBox="1"/>
              <p:nvPr/>
            </p:nvSpPr>
            <p:spPr>
              <a:xfrm>
                <a:off x="6107723" y="1109595"/>
                <a:ext cx="608427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CA" sz="4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CA" sz="4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4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CA" sz="4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CA" sz="4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CA" sz="4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4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CA" sz="4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CA" sz="4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B757FC9-7E3F-1F13-0102-2B0CECCD3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723" y="1109595"/>
                <a:ext cx="6084277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FBC2DA8-BDBE-D8F7-52F8-4005C35B5650}"/>
                  </a:ext>
                </a:extLst>
              </p:cNvPr>
              <p:cNvSpPr txBox="1"/>
              <p:nvPr/>
            </p:nvSpPr>
            <p:spPr>
              <a:xfrm>
                <a:off x="6107722" y="4989646"/>
                <a:ext cx="608427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CA" sz="3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CA" sz="3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3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CA" sz="3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3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CA" sz="3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3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30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CA" sz="3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30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3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3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3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CA" sz="3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3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3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FBC2DA8-BDBE-D8F7-52F8-4005C35B5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722" y="4989646"/>
                <a:ext cx="608427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6F7F9E43-D4BC-CE3A-B49A-E98D4BA00951}"/>
              </a:ext>
            </a:extLst>
          </p:cNvPr>
          <p:cNvGrpSpPr/>
          <p:nvPr/>
        </p:nvGrpSpPr>
        <p:grpSpPr>
          <a:xfrm>
            <a:off x="6151516" y="4340837"/>
            <a:ext cx="6033452" cy="621472"/>
            <a:chOff x="25827" y="3432251"/>
            <a:chExt cx="11019197" cy="6214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306157A1-6121-0FA2-B0DD-ECAFB3C1FA09}"/>
                    </a:ext>
                  </a:extLst>
                </p:cNvPr>
                <p:cNvSpPr txBox="1"/>
                <p:nvPr/>
              </p:nvSpPr>
              <p:spPr>
                <a:xfrm>
                  <a:off x="25827" y="3453968"/>
                  <a:ext cx="2750465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r>
                        <a:rPr lang="en-CA" sz="3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CA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a14:m>
                  <a:r>
                    <a:rPr lang="en-CA" sz="3200" dirty="0">
                      <a:solidFill>
                        <a:prstClr val="black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306157A1-6121-0FA2-B0DD-ECAFB3C1F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27" y="3453968"/>
                  <a:ext cx="2750465" cy="59362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5FAE0E7-51FC-6EB3-F995-52C659864585}"/>
                    </a:ext>
                  </a:extLst>
                </p:cNvPr>
                <p:cNvSpPr txBox="1"/>
                <p:nvPr/>
              </p:nvSpPr>
              <p:spPr>
                <a:xfrm>
                  <a:off x="3229006" y="3468948"/>
                  <a:ext cx="373731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3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CA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CA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CA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CA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a14:m>
                  <a:r>
                    <a:rPr lang="en-CA" sz="3200" dirty="0">
                      <a:solidFill>
                        <a:prstClr val="black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5FAE0E7-51FC-6EB3-F995-52C6598645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9006" y="3468948"/>
                  <a:ext cx="3737319" cy="58477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2CC8B37-27BA-871E-AA18-F98E3B154DE2}"/>
                    </a:ext>
                  </a:extLst>
                </p:cNvPr>
                <p:cNvSpPr txBox="1"/>
                <p:nvPr/>
              </p:nvSpPr>
              <p:spPr>
                <a:xfrm>
                  <a:off x="7307705" y="3432251"/>
                  <a:ext cx="3737319" cy="6079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CA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CA" sz="3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CA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a14:m>
                  <a:r>
                    <a:rPr lang="en-CA" sz="3200" dirty="0">
                      <a:solidFill>
                        <a:prstClr val="black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2CC8B37-27BA-871E-AA18-F98E3B154D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7705" y="3432251"/>
                  <a:ext cx="3737319" cy="60792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984126D-37A4-4707-12E0-756A97D6CC01}"/>
                  </a:ext>
                </a:extLst>
              </p:cNvPr>
              <p:cNvSpPr txBox="1"/>
              <p:nvPr/>
            </p:nvSpPr>
            <p:spPr>
              <a:xfrm>
                <a:off x="6221233" y="3556156"/>
                <a:ext cx="5860956" cy="76944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CA" sz="4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CA" sz="4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𝔰𝔩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4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CA" sz="4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e>
                          </m:d>
                        </m:e>
                        <m:sub>
                          <m:r>
                            <a:rPr lang="en-CA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  <m:r>
                        <a:rPr lang="en-CA" sz="4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4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𝑀𝑎𝑡</m:t>
                      </m:r>
                      <m:d>
                        <m:dPr>
                          <m:ctrlPr>
                            <a:rPr lang="en-CA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CA" sz="4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984126D-37A4-4707-12E0-756A97D6C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233" y="3556156"/>
                <a:ext cx="5860956" cy="76944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511688-0BB4-67EB-0FFC-2BB6733ED8D7}"/>
                  </a:ext>
                </a:extLst>
              </p:cNvPr>
              <p:cNvSpPr txBox="1"/>
              <p:nvPr/>
            </p:nvSpPr>
            <p:spPr>
              <a:xfrm>
                <a:off x="6976955" y="2073453"/>
                <a:ext cx="4294159" cy="12003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CA" sz="3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𝑆𝑈</m:t>
                      </m:r>
                      <m:sSub>
                        <m:sSubPr>
                          <m:ctrlPr>
                            <a:rPr lang="en-CA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3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b>
                          <m:r>
                            <a:rPr lang="en-CA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  <m:r>
                        <a:rPr lang="en-CA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𝐺𝐿</m:t>
                      </m:r>
                      <m:d>
                        <m:dPr>
                          <m:ctrlPr>
                            <a:rPr lang="en-CA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CA" sz="3600" dirty="0">
                  <a:solidFill>
                    <a:prstClr val="black"/>
                  </a:solidFill>
                </a:endParaRPr>
              </a:p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CA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CA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𝑆𝑈</m:t>
                      </m:r>
                      <m:sSub>
                        <m:sSubPr>
                          <m:ctrlPr>
                            <a:rPr lang="en-CA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b>
                          <m:r>
                            <a:rPr lang="en-CA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  <m:r>
                        <a:rPr lang="en-CA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𝐺𝐿</m:t>
                      </m:r>
                      <m:d>
                        <m:dPr>
                          <m:ctrlPr>
                            <a:rPr lang="en-CA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CA" sz="36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511688-0BB4-67EB-0FFC-2BB6733ED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955" y="2073453"/>
                <a:ext cx="4294159" cy="120032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0547E3C-1374-5260-0B8E-3B9014EC19CF}"/>
                  </a:ext>
                </a:extLst>
              </p:cNvPr>
              <p:cNvSpPr txBox="1"/>
              <p:nvPr/>
            </p:nvSpPr>
            <p:spPr>
              <a:xfrm>
                <a:off x="6931234" y="5579911"/>
                <a:ext cx="4407325" cy="12003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36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𝔰𝔲</m:t>
                      </m:r>
                      <m:sSub>
                        <m:sSubPr>
                          <m:ctrlP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b>
                          <m: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  <m:r>
                        <a:rPr lang="en-CA" sz="3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3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𝑀𝑎𝑡</m:t>
                      </m:r>
                      <m:d>
                        <m:dPr>
                          <m:ctrlPr>
                            <a:rPr lang="en-CA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CA" sz="3600" dirty="0">
                  <a:solidFill>
                    <a:prstClr val="black"/>
                  </a:solidFill>
                </a:endParaRPr>
              </a:p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CA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3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𝔰𝔲</m:t>
                      </m:r>
                      <m:sSub>
                        <m:sSubPr>
                          <m:ctrlPr>
                            <a:rPr lang="en-GB" sz="3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b>
                          <m:r>
                            <a:rPr lang="en-GB" sz="3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  <m:r>
                        <a:rPr lang="en-CA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3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𝑀𝑎𝑡</m:t>
                      </m:r>
                      <m:d>
                        <m:dPr>
                          <m:ctrlPr>
                            <a:rPr lang="en-CA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CA" sz="36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0547E3C-1374-5260-0B8E-3B9014EC1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234" y="5579911"/>
                <a:ext cx="4407325" cy="120032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BD28433F-4E92-47D8-4C88-EDDEB0D41CB5}"/>
              </a:ext>
            </a:extLst>
          </p:cNvPr>
          <p:cNvGrpSpPr/>
          <p:nvPr/>
        </p:nvGrpSpPr>
        <p:grpSpPr>
          <a:xfrm>
            <a:off x="-35814" y="4298009"/>
            <a:ext cx="6187327" cy="1882066"/>
            <a:chOff x="-35814" y="4876057"/>
            <a:chExt cx="6187327" cy="18820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6F83811-FC0C-6EB5-0022-590AB97E31DF}"/>
                    </a:ext>
                  </a:extLst>
                </p:cNvPr>
                <p:cNvSpPr txBox="1"/>
                <p:nvPr/>
              </p:nvSpPr>
              <p:spPr>
                <a:xfrm>
                  <a:off x="218368" y="4876057"/>
                  <a:ext cx="5889353" cy="4908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6F83811-FC0C-6EB5-0022-590AB97E3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368" y="4876057"/>
                  <a:ext cx="5889353" cy="490840"/>
                </a:xfrm>
                <a:prstGeom prst="rect">
                  <a:avLst/>
                </a:prstGeom>
                <a:blipFill>
                  <a:blip r:embed="rId17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9EEDCD0-F1BD-8AE8-4D43-A8C47FDB1E67}"/>
                    </a:ext>
                  </a:extLst>
                </p:cNvPr>
                <p:cNvSpPr txBox="1"/>
                <p:nvPr/>
              </p:nvSpPr>
              <p:spPr>
                <a:xfrm>
                  <a:off x="-35814" y="5369583"/>
                  <a:ext cx="6187327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r>
                        <a:rPr kumimoji="0" lang="en-GB" sz="2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b>
                        <m:sSubPr>
                          <m:ctrlPr>
                            <a:rPr lang="en-GB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23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sSub>
                        <m:sSubPr>
                          <m:ctrlPr>
                            <a:rPr lang="en-GB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GB" sz="23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23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3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2300" i="1">
                                  <a:solidFill>
                                    <a:srgbClr val="FF535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300" i="1">
                                  <a:solidFill>
                                    <a:srgbClr val="FF5353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2300" i="1">
                                  <a:solidFill>
                                    <a:srgbClr val="FF535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GB" sz="23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23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3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3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sSub>
                        <m:sSubPr>
                          <m:ctrlPr>
                            <a:rPr lang="en-GB" sz="23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3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GB" sz="23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3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3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sz="23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3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a14:m>
                  <a:r>
                    <a:rPr kumimoji="0" lang="en-CA" sz="23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9EEDCD0-F1BD-8AE8-4D43-A8C47FDB1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5814" y="5369583"/>
                  <a:ext cx="6187327" cy="446276"/>
                </a:xfrm>
                <a:prstGeom prst="rect">
                  <a:avLst/>
                </a:prstGeom>
                <a:blipFill>
                  <a:blip r:embed="rId18"/>
                  <a:stretch>
                    <a:fillRect b="-1643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AF19C13-FF14-8B36-6316-4ED8C8E24B34}"/>
                </a:ext>
              </a:extLst>
            </p:cNvPr>
            <p:cNvGrpSpPr/>
            <p:nvPr/>
          </p:nvGrpSpPr>
          <p:grpSpPr>
            <a:xfrm>
              <a:off x="335953" y="5815868"/>
              <a:ext cx="5672416" cy="287760"/>
              <a:chOff x="1878838" y="13134627"/>
              <a:chExt cx="11685925" cy="348343"/>
            </a:xfrm>
          </p:grpSpPr>
          <p:sp>
            <p:nvSpPr>
              <p:cNvPr id="28" name="Right Brace 27">
                <a:extLst>
                  <a:ext uri="{FF2B5EF4-FFF2-40B4-BE49-F238E27FC236}">
                    <a16:creationId xmlns:a16="http://schemas.microsoft.com/office/drawing/2014/main" id="{1F154B8E-528E-E22E-9D9E-512A0D391A3E}"/>
                  </a:ext>
                </a:extLst>
              </p:cNvPr>
              <p:cNvSpPr/>
              <p:nvPr/>
            </p:nvSpPr>
            <p:spPr>
              <a:xfrm rot="5400000">
                <a:off x="4575512" y="10437952"/>
                <a:ext cx="348342" cy="5741691"/>
              </a:xfrm>
              <a:prstGeom prst="rightBrace">
                <a:avLst>
                  <a:gd name="adj1" fmla="val 8333"/>
                  <a:gd name="adj2" fmla="val 50315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Right Brace 30">
                <a:extLst>
                  <a:ext uri="{FF2B5EF4-FFF2-40B4-BE49-F238E27FC236}">
                    <a16:creationId xmlns:a16="http://schemas.microsoft.com/office/drawing/2014/main" id="{844D92AE-402C-C2DB-11FB-9BD4BC935674}"/>
                  </a:ext>
                </a:extLst>
              </p:cNvPr>
              <p:cNvSpPr/>
              <p:nvPr/>
            </p:nvSpPr>
            <p:spPr>
              <a:xfrm rot="5400000">
                <a:off x="10694427" y="10612634"/>
                <a:ext cx="348342" cy="5392330"/>
              </a:xfrm>
              <a:prstGeom prst="rightBrace">
                <a:avLst>
                  <a:gd name="adj1" fmla="val 8333"/>
                  <a:gd name="adj2" fmla="val 5042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7BC4D409-8954-B170-A9CE-5EF08F8D9C57}"/>
                    </a:ext>
                  </a:extLst>
                </p:cNvPr>
                <p:cNvSpPr txBox="1"/>
                <p:nvPr/>
              </p:nvSpPr>
              <p:spPr>
                <a:xfrm>
                  <a:off x="1023243" y="6081015"/>
                  <a:ext cx="1543375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GB" sz="3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𝔰𝔲</m:t>
                        </m:r>
                        <m:sSub>
                          <m:sSubPr>
                            <m:ctrlPr>
                              <a:rPr kumimoji="0" lang="en-GB" sz="3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kumimoji="0" lang="en-CA" sz="3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CA" sz="3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b>
                            <m:r>
                              <a:rPr kumimoji="0" lang="en-GB" sz="3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ℂ</m:t>
                            </m:r>
                          </m:sub>
                        </m:sSub>
                      </m:oMath>
                    </m:oMathPara>
                  </a14:m>
                  <a:endParaRPr kumimoji="0" lang="en-CA" sz="3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7BC4D409-8954-B170-A9CE-5EF08F8D9C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243" y="6081015"/>
                  <a:ext cx="1543375" cy="677108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4F76613-3A70-FBB9-9C99-F2B7588AEE6C}"/>
                    </a:ext>
                  </a:extLst>
                </p:cNvPr>
                <p:cNvSpPr txBox="1"/>
                <p:nvPr/>
              </p:nvSpPr>
              <p:spPr>
                <a:xfrm>
                  <a:off x="3970112" y="6075298"/>
                  <a:ext cx="1606921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14:m>
                    <m:oMath xmlns:m="http://schemas.openxmlformats.org/officeDocument/2006/math">
                      <m:r>
                        <a:rPr lang="en-GB" sz="3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𝔰𝔲</m:t>
                      </m:r>
                      <m:sSub>
                        <m:sSubPr>
                          <m:ctrlPr>
                            <a:rPr lang="en-GB" sz="3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3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3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b>
                          <m:r>
                            <a:rPr lang="en-GB" sz="3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</m:oMath>
                  </a14:m>
                  <a:r>
                    <a:rPr kumimoji="0" lang="en-CA" sz="3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4F76613-3A70-FBB9-9C99-F2B7588AEE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0112" y="6075298"/>
                  <a:ext cx="1606921" cy="677108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C62DE7C-7B64-1DD5-C967-7F6347758697}"/>
                  </a:ext>
                </a:extLst>
              </p:cNvPr>
              <p:cNvSpPr txBox="1"/>
              <p:nvPr/>
            </p:nvSpPr>
            <p:spPr>
              <a:xfrm>
                <a:off x="2279420" y="6136560"/>
                <a:ext cx="2506384" cy="730649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kumimoji="0" lang="en-CA" sz="3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GB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0" lang="en-CA" sz="3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C62DE7C-7B64-1DD5-C967-7F6347758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420" y="6136560"/>
                <a:ext cx="2506384" cy="73064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4177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42"/>
    </mc:Choice>
    <mc:Fallback xmlns="">
      <p:transition spd="slow" advTm="42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3" grpId="0"/>
      <p:bldP spid="45" grpId="0"/>
      <p:bldP spid="46" grpId="0"/>
      <p:bldP spid="64" grpId="0" animBg="1"/>
      <p:bldP spid="65" grpId="0"/>
      <p:bldP spid="66" grpId="0"/>
      <p:bldP spid="71" grpId="0" animBg="1"/>
      <p:bldP spid="72" grpId="0" animBg="1"/>
      <p:bldP spid="73" grpId="0" animBg="1"/>
      <p:bldP spid="8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9CBBD2-CE22-ACE6-BE36-DFC77B90F025}"/>
                  </a:ext>
                </a:extLst>
              </p:cNvPr>
              <p:cNvSpPr txBox="1"/>
              <p:nvPr/>
            </p:nvSpPr>
            <p:spPr>
              <a:xfrm>
                <a:off x="246766" y="2133904"/>
                <a:ext cx="1179052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CA" sz="6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CA" sz="6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CA" sz="6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60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CA" sz="6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60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6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CA" sz="6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9CBBD2-CE22-ACE6-BE36-DFC77B90F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66" y="2133904"/>
                <a:ext cx="11790520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D61ED67C-4C3F-9A43-EE82-E249E7677DA2}"/>
              </a:ext>
            </a:extLst>
          </p:cNvPr>
          <p:cNvGrpSpPr/>
          <p:nvPr/>
        </p:nvGrpSpPr>
        <p:grpSpPr>
          <a:xfrm>
            <a:off x="798914" y="3033138"/>
            <a:ext cx="4756659" cy="1102754"/>
            <a:chOff x="1598421" y="2321938"/>
            <a:chExt cx="4756659" cy="11027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3A314F9-FD8C-01A2-F146-D95B0E0570FB}"/>
                    </a:ext>
                  </a:extLst>
                </p:cNvPr>
                <p:cNvSpPr txBox="1"/>
                <p:nvPr/>
              </p:nvSpPr>
              <p:spPr>
                <a:xfrm>
                  <a:off x="1598421" y="2716806"/>
                  <a:ext cx="4756659" cy="707886"/>
                </a:xfrm>
                <a:prstGeom prst="rect">
                  <a:avLst/>
                </a:prstGeom>
                <a:noFill/>
                <a:ln w="38100">
                  <a:solidFill>
                    <a:srgbClr val="00206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CA" sz="4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GB" sz="4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𝔰𝔲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sub>
                        </m:sSub>
                        <m:r>
                          <a:rPr lang="en-CA" sz="4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CA" sz="4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𝑀𝑎𝑡</m:t>
                        </m:r>
                        <m:d>
                          <m:dPr>
                            <m:ctrlPr>
                              <a:rPr lang="en-CA" sz="4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CA" sz="4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3A314F9-FD8C-01A2-F146-D95B0E0570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8421" y="2716806"/>
                  <a:ext cx="4756659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rgbClr val="00206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891271-F076-D3FE-4D5C-DBEE8B85283F}"/>
                </a:ext>
              </a:extLst>
            </p:cNvPr>
            <p:cNvCxnSpPr/>
            <p:nvPr/>
          </p:nvCxnSpPr>
          <p:spPr>
            <a:xfrm flipV="1">
              <a:off x="3846902" y="2321938"/>
              <a:ext cx="0" cy="396237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D6224A-66E9-188E-57FD-32DF5219E929}"/>
              </a:ext>
            </a:extLst>
          </p:cNvPr>
          <p:cNvGrpSpPr/>
          <p:nvPr/>
        </p:nvGrpSpPr>
        <p:grpSpPr>
          <a:xfrm>
            <a:off x="6736393" y="3043626"/>
            <a:ext cx="4832266" cy="1091095"/>
            <a:chOff x="7205020" y="2312106"/>
            <a:chExt cx="4832266" cy="10910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FCAE609-DC98-DC42-649D-DDB858DAFDC3}"/>
                    </a:ext>
                  </a:extLst>
                </p:cNvPr>
                <p:cNvSpPr txBox="1"/>
                <p:nvPr/>
              </p:nvSpPr>
              <p:spPr>
                <a:xfrm>
                  <a:off x="7205020" y="2695315"/>
                  <a:ext cx="4832266" cy="707886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CA" sz="4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GB" sz="4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𝔰𝔲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CA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b>
                            <m:r>
                              <a:rPr lang="en-GB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sub>
                        </m:sSub>
                        <m:r>
                          <a:rPr lang="en-CA" sz="4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CA" sz="4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𝑀𝑎𝑡</m:t>
                        </m:r>
                        <m:d>
                          <m:dPr>
                            <m:ctrlPr>
                              <a:rPr lang="en-CA" sz="4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CA" sz="4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FCAE609-DC98-DC42-649D-DDB858DAFD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5020" y="2695315"/>
                  <a:ext cx="4832266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1E258EB-8DB7-AAE6-70C7-552B90E00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9021" y="2312106"/>
              <a:ext cx="0" cy="396237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8C0C846-8BA7-BEF9-3C82-D09226636E55}"/>
                  </a:ext>
                </a:extLst>
              </p:cNvPr>
              <p:cNvSpPr txBox="1"/>
              <p:nvPr/>
            </p:nvSpPr>
            <p:spPr>
              <a:xfrm>
                <a:off x="1302855" y="4151828"/>
                <a:ext cx="402255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CA" sz="4800" dirty="0"/>
                  <a:t>-dim irrep.</a:t>
                </a:r>
              </a:p>
              <a:p>
                <a:pPr algn="ctr"/>
                <a:r>
                  <a:rPr lang="en-CA" sz="4800" dirty="0"/>
                  <a:t>spin-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CA" sz="4800" dirty="0"/>
                  <a:t> irrep.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8C0C846-8BA7-BEF9-3C82-D09226636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855" y="4151828"/>
                <a:ext cx="4022558" cy="1569660"/>
              </a:xfrm>
              <a:prstGeom prst="rect">
                <a:avLst/>
              </a:prstGeom>
              <a:blipFill>
                <a:blip r:embed="rId7"/>
                <a:stretch>
                  <a:fillRect t="-8527" b="-19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7833470-7C68-D62D-5938-7E99951C3A0C}"/>
                  </a:ext>
                </a:extLst>
              </p:cNvPr>
              <p:cNvSpPr txBox="1"/>
              <p:nvPr/>
            </p:nvSpPr>
            <p:spPr>
              <a:xfrm>
                <a:off x="7721296" y="4141668"/>
                <a:ext cx="348913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CA" sz="4800" dirty="0"/>
                  <a:t>-dim irrep.</a:t>
                </a:r>
              </a:p>
              <a:p>
                <a:pPr algn="ctr"/>
                <a:r>
                  <a:rPr lang="en-CA" sz="4800" dirty="0"/>
                  <a:t>spin-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CA" sz="4800" dirty="0"/>
                  <a:t> irrep.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7833470-7C68-D62D-5938-7E99951C3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296" y="4141668"/>
                <a:ext cx="3489134" cy="1569660"/>
              </a:xfrm>
              <a:prstGeom prst="rect">
                <a:avLst/>
              </a:prstGeom>
              <a:blipFill>
                <a:blip r:embed="rId8"/>
                <a:stretch>
                  <a:fillRect l="-6818" t="-8527" r="-6643" b="-19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47081513-4784-7C55-5229-63A19F564385}"/>
              </a:ext>
            </a:extLst>
          </p:cNvPr>
          <p:cNvGrpSpPr/>
          <p:nvPr/>
        </p:nvGrpSpPr>
        <p:grpSpPr>
          <a:xfrm>
            <a:off x="246766" y="504083"/>
            <a:ext cx="5860956" cy="1883517"/>
            <a:chOff x="246766" y="504083"/>
            <a:chExt cx="5860956" cy="18835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41EBE04-D0D1-8C12-9236-0E69915F3304}"/>
                    </a:ext>
                  </a:extLst>
                </p:cNvPr>
                <p:cNvSpPr txBox="1"/>
                <p:nvPr/>
              </p:nvSpPr>
              <p:spPr>
                <a:xfrm>
                  <a:off x="246766" y="504083"/>
                  <a:ext cx="5860956" cy="76944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CA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CA" sz="4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𝔰𝔩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2,</m:t>
                                </m:r>
                                <m: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ℂ</m:t>
                                </m:r>
                              </m:e>
                            </m:d>
                          </m:e>
                          <m:sub>
                            <m:r>
                              <a:rPr lang="en-CA" sz="4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sub>
                        </m:sSub>
                        <m:r>
                          <a:rPr lang="en-CA" sz="4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CA" sz="4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𝑀𝑎𝑡</m:t>
                        </m:r>
                        <m:d>
                          <m:dPr>
                            <m:ctrlPr>
                              <a:rPr lang="en-CA" sz="4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CA" sz="4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41EBE04-D0D1-8C12-9236-0E69915F33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766" y="504083"/>
                  <a:ext cx="5860956" cy="76944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2A58D9A-FA29-FFB9-5A34-E9B6EAEB0DE7}"/>
                </a:ext>
              </a:extLst>
            </p:cNvPr>
            <p:cNvCxnSpPr>
              <a:cxnSpLocks/>
            </p:cNvCxnSpPr>
            <p:nvPr/>
          </p:nvCxnSpPr>
          <p:spPr>
            <a:xfrm>
              <a:off x="650240" y="1273524"/>
              <a:ext cx="0" cy="111407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205441E-C7F9-CB6F-991C-182E6E3E1528}"/>
                  </a:ext>
                </a:extLst>
              </p:cNvPr>
              <p:cNvSpPr txBox="1"/>
              <p:nvPr/>
            </p:nvSpPr>
            <p:spPr>
              <a:xfrm>
                <a:off x="6096001" y="68194"/>
                <a:ext cx="61130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m:rPr>
                            <m:nor/>
                          </m:rPr>
                          <a:rPr lang="en-CA" sz="4800" dirty="0"/>
                          <m:t>−</m:t>
                        </m:r>
                        <m:r>
                          <m:rPr>
                            <m:nor/>
                          </m:rPr>
                          <a:rPr lang="en-CA" sz="4800" dirty="0"/>
                          <m:t>dim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m:rPr>
                            <m:nor/>
                          </m:rPr>
                          <a:rPr lang="en-CA" sz="4800" dirty="0"/>
                          <m:t>−</m:t>
                        </m:r>
                        <m:r>
                          <m:rPr>
                            <m:nor/>
                          </m:rPr>
                          <a:rPr lang="en-CA" sz="4800" dirty="0"/>
                          <m:t>dim</m:t>
                        </m:r>
                      </m:e>
                    </m:d>
                  </m:oMath>
                </a14:m>
                <a:r>
                  <a:rPr lang="en-CA" sz="4800" dirty="0"/>
                  <a:t> irrep.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CA" sz="4800" dirty="0"/>
                          <m:t>spin</m:t>
                        </m:r>
                        <m:r>
                          <m:rPr>
                            <m:nor/>
                          </m:rPr>
                          <a:rPr lang="en-CA" sz="4800" dirty="0"/>
                          <m:t>−</m:t>
                        </m:r>
                        <m:sSub>
                          <m:sSubPr>
                            <m:ctrlPr>
                              <a:rPr lang="en-CA" sz="4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CA" sz="4800" dirty="0"/>
                          <m:t>spin</m:t>
                        </m:r>
                        <m:r>
                          <m:rPr>
                            <m:nor/>
                          </m:rPr>
                          <a:rPr lang="en-CA" sz="4800" dirty="0"/>
                          <m:t>−</m:t>
                        </m:r>
                        <m:sSub>
                          <m:sSubPr>
                            <m:ctrlP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CA" sz="4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4800" dirty="0"/>
                  <a:t>irrep.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205441E-C7F9-CB6F-991C-182E6E3E1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68194"/>
                <a:ext cx="6113052" cy="1569660"/>
              </a:xfrm>
              <a:prstGeom prst="rect">
                <a:avLst/>
              </a:prstGeom>
              <a:blipFill>
                <a:blip r:embed="rId10"/>
                <a:stretch>
                  <a:fillRect t="-8527" r="-3988" b="-19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9B4F530-C0A4-C661-9100-13BDBAC8B7EF}"/>
                  </a:ext>
                </a:extLst>
              </p:cNvPr>
              <p:cNvSpPr txBox="1"/>
              <p:nvPr/>
            </p:nvSpPr>
            <p:spPr>
              <a:xfrm>
                <a:off x="1661160" y="5691068"/>
                <a:ext cx="3276600" cy="1137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4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9B4F530-C0A4-C661-9100-13BDBAC8B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160" y="5691068"/>
                <a:ext cx="3276600" cy="11372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840CF9-81A4-6D9D-3CD6-445CF924C72E}"/>
                  </a:ext>
                </a:extLst>
              </p:cNvPr>
              <p:cNvSpPr txBox="1"/>
              <p:nvPr/>
            </p:nvSpPr>
            <p:spPr>
              <a:xfrm>
                <a:off x="7721296" y="5691068"/>
                <a:ext cx="3276600" cy="1137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840CF9-81A4-6D9D-3CD6-445CF924C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296" y="5691068"/>
                <a:ext cx="3276600" cy="11372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2999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64"/>
    </mc:Choice>
    <mc:Fallback xmlns="">
      <p:transition spd="slow" advTm="22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  <p:bldP spid="24" grpId="0" uiExpand="1" build="p"/>
      <p:bldP spid="28" grpId="0" uiExpand="1" build="p"/>
      <p:bldP spid="30" grpId="0"/>
      <p:bldP spid="3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44800-A8FA-4BCB-91D0-73A2B5908B81}"/>
              </a:ext>
            </a:extLst>
          </p:cNvPr>
          <p:cNvSpPr txBox="1"/>
          <p:nvPr/>
        </p:nvSpPr>
        <p:spPr>
          <a:xfrm>
            <a:off x="0" y="-152400"/>
            <a:ext cx="7344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Lie Algebra Dimension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14AFF2-2697-ADF2-B1D0-DCD88849FD5A}"/>
              </a:ext>
            </a:extLst>
          </p:cNvPr>
          <p:cNvCxnSpPr>
            <a:cxnSpLocks/>
          </p:cNvCxnSpPr>
          <p:nvPr/>
        </p:nvCxnSpPr>
        <p:spPr>
          <a:xfrm>
            <a:off x="0" y="3173073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3C30822-D311-6D71-24CB-2902056FE945}"/>
              </a:ext>
            </a:extLst>
          </p:cNvPr>
          <p:cNvSpPr txBox="1"/>
          <p:nvPr/>
        </p:nvSpPr>
        <p:spPr>
          <a:xfrm>
            <a:off x="-1" y="3105150"/>
            <a:ext cx="8839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Representation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1C98CE-E314-45C6-843D-3B5FCBCF1D7B}"/>
                  </a:ext>
                </a:extLst>
              </p:cNvPr>
              <p:cNvSpPr txBox="1"/>
              <p:nvPr/>
            </p:nvSpPr>
            <p:spPr>
              <a:xfrm>
                <a:off x="1" y="676210"/>
                <a:ext cx="12192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80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800" dirty="0"/>
                  <a:t> # of linearly independent generators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1C98CE-E314-45C6-843D-3B5FCBCF1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676210"/>
                <a:ext cx="12192000" cy="830997"/>
              </a:xfrm>
              <a:prstGeom prst="rect">
                <a:avLst/>
              </a:prstGeom>
              <a:blipFill>
                <a:blip r:embed="rId4"/>
                <a:stretch>
                  <a:fillRect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82B5DF-F972-596E-B7CF-D186AB3CCD8D}"/>
                  </a:ext>
                </a:extLst>
              </p:cNvPr>
              <p:cNvSpPr txBox="1"/>
              <p:nvPr/>
            </p:nvSpPr>
            <p:spPr>
              <a:xfrm>
                <a:off x="0" y="3860794"/>
                <a:ext cx="102489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80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800" dirty="0"/>
                  <a:t> size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4800" dirty="0"/>
                  <a:t> of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4800" dirty="0"/>
                  <a:t> matrix representation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82B5DF-F972-596E-B7CF-D186AB3CC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60794"/>
                <a:ext cx="10248900" cy="830997"/>
              </a:xfrm>
              <a:prstGeom prst="rect">
                <a:avLst/>
              </a:prstGeom>
              <a:blipFill>
                <a:blip r:embed="rId5"/>
                <a:stretch>
                  <a:fillRect t="-16058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3DA55C-D1C2-3966-85F1-F5603D43C2B0}"/>
                  </a:ext>
                </a:extLst>
              </p:cNvPr>
              <p:cNvSpPr txBox="1"/>
              <p:nvPr/>
            </p:nvSpPr>
            <p:spPr>
              <a:xfrm>
                <a:off x="6518037" y="1519418"/>
                <a:ext cx="5462961" cy="149996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𝔰𝔲</m:t>
                    </m:r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400" dirty="0"/>
                  <a:t> 3-dimensional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CA" sz="4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CA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3DA55C-D1C2-3966-85F1-F5603D43C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037" y="1519418"/>
                <a:ext cx="5462961" cy="1499962"/>
              </a:xfrm>
              <a:prstGeom prst="rect">
                <a:avLst/>
              </a:prstGeom>
              <a:blipFill>
                <a:blip r:embed="rId6"/>
                <a:stretch>
                  <a:fillRect t="-6275" r="-3646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492D08-E272-18AB-C290-81BFA8A75322}"/>
                  </a:ext>
                </a:extLst>
              </p:cNvPr>
              <p:cNvSpPr txBox="1"/>
              <p:nvPr/>
            </p:nvSpPr>
            <p:spPr>
              <a:xfrm>
                <a:off x="211002" y="1526021"/>
                <a:ext cx="5884998" cy="149996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𝔰𝔩</m:t>
                    </m:r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400" dirty="0"/>
                  <a:t> 6-dimensional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4400" i="1">
                          <a:solidFill>
                            <a:srgbClr val="C851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400" b="0" i="1" smtClean="0">
                          <a:solidFill>
                            <a:srgbClr val="C851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GB" sz="44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4400" b="0" i="1" smtClean="0">
                          <a:solidFill>
                            <a:srgbClr val="C851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GB" sz="44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GB" sz="44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4400" b="0" i="1" smtClean="0">
                          <a:solidFill>
                            <a:srgbClr val="00863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GB" sz="44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4400" b="0" i="1" smtClean="0">
                          <a:solidFill>
                            <a:srgbClr val="00863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GB" sz="44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492D08-E272-18AB-C290-81BFA8A75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02" y="1526021"/>
                <a:ext cx="5884998" cy="1499962"/>
              </a:xfrm>
              <a:prstGeom prst="rect">
                <a:avLst/>
              </a:prstGeom>
              <a:blipFill>
                <a:blip r:embed="rId7"/>
                <a:stretch>
                  <a:fillRect t="-6275" r="-3080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2AE93395-286D-7A21-26BD-261DCCC24BC5}"/>
              </a:ext>
            </a:extLst>
          </p:cNvPr>
          <p:cNvGrpSpPr/>
          <p:nvPr/>
        </p:nvGrpSpPr>
        <p:grpSpPr>
          <a:xfrm>
            <a:off x="211002" y="4687469"/>
            <a:ext cx="2743202" cy="2170531"/>
            <a:chOff x="211002" y="4687469"/>
            <a:chExt cx="2743202" cy="21705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AF05E23-4033-C26F-3C3B-E183C9BBC25E}"/>
                    </a:ext>
                  </a:extLst>
                </p:cNvPr>
                <p:cNvSpPr txBox="1"/>
                <p:nvPr/>
              </p:nvSpPr>
              <p:spPr>
                <a:xfrm>
                  <a:off x="211002" y="4687469"/>
                  <a:ext cx="2743202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AF05E23-4033-C26F-3C3B-E183C9BBC2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002" y="4687469"/>
                  <a:ext cx="2743202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3888881-8559-F1EB-5729-E774B4A7F6D6}"/>
                    </a:ext>
                  </a:extLst>
                </p:cNvPr>
                <p:cNvSpPr txBox="1"/>
                <p:nvPr/>
              </p:nvSpPr>
              <p:spPr>
                <a:xfrm>
                  <a:off x="388375" y="5657671"/>
                  <a:ext cx="1966451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CA" sz="36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6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3888881-8559-F1EB-5729-E774B4A7F6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375" y="5657671"/>
                  <a:ext cx="1966451" cy="120032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64366F-15D8-1E1C-E023-3072F924FC26}"/>
              </a:ext>
            </a:extLst>
          </p:cNvPr>
          <p:cNvGrpSpPr/>
          <p:nvPr/>
        </p:nvGrpSpPr>
        <p:grpSpPr>
          <a:xfrm>
            <a:off x="3059719" y="4590128"/>
            <a:ext cx="4346386" cy="2267872"/>
            <a:chOff x="3059719" y="4590128"/>
            <a:chExt cx="4346386" cy="22678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F3E85A2-5498-918F-9C5A-BB674102568B}"/>
                    </a:ext>
                  </a:extLst>
                </p:cNvPr>
                <p:cNvSpPr txBox="1"/>
                <p:nvPr/>
              </p:nvSpPr>
              <p:spPr>
                <a:xfrm>
                  <a:off x="3619683" y="4590128"/>
                  <a:ext cx="3786422" cy="11187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4800" b="0" i="0" dirty="0">
                      <a:solidFill>
                        <a:schemeClr val="tx1"/>
                      </a:solidFill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sz="4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F3E85A2-5498-918F-9C5A-BB67410256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9683" y="4590128"/>
                  <a:ext cx="3786422" cy="111876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A1B64F-9028-4499-CF0D-6E4C44B0A1B8}"/>
                </a:ext>
              </a:extLst>
            </p:cNvPr>
            <p:cNvGrpSpPr/>
            <p:nvPr/>
          </p:nvGrpSpPr>
          <p:grpSpPr>
            <a:xfrm>
              <a:off x="3059719" y="4806091"/>
              <a:ext cx="4019506" cy="2051909"/>
              <a:chOff x="3059719" y="4806091"/>
              <a:chExt cx="4019506" cy="20519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5ED5A6B-7645-C742-0765-B2C731464008}"/>
                      </a:ext>
                    </a:extLst>
                  </p:cNvPr>
                  <p:cNvSpPr txBox="1"/>
                  <p:nvPr/>
                </p:nvSpPr>
                <p:spPr>
                  <a:xfrm>
                    <a:off x="5112774" y="5657671"/>
                    <a:ext cx="1966451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oMath>
                      </m:oMathPara>
                    </a14:m>
                    <a:endParaRPr lang="en-CA" sz="3600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36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CA" sz="3600" dirty="0"/>
                            <m:t>½</m:t>
                          </m:r>
                        </m:oMath>
                      </m:oMathPara>
                    </a14:m>
                    <a:endParaRPr lang="en-CA" sz="36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5ED5A6B-7645-C742-0765-B2C7314640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12774" y="5657671"/>
                    <a:ext cx="1966451" cy="120032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3C15E66-08FD-C02C-FE81-34D2EFB2C5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9719" y="4806091"/>
                <a:ext cx="0" cy="2051909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0F18BF-275D-2730-ADE0-F8DC012EEED2}"/>
              </a:ext>
            </a:extLst>
          </p:cNvPr>
          <p:cNvGrpSpPr/>
          <p:nvPr/>
        </p:nvGrpSpPr>
        <p:grpSpPr>
          <a:xfrm>
            <a:off x="7806199" y="4428692"/>
            <a:ext cx="4174799" cy="2429308"/>
            <a:chOff x="7806199" y="4428692"/>
            <a:chExt cx="4174799" cy="24293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6630741-D361-1835-E728-6643D67B646F}"/>
                    </a:ext>
                  </a:extLst>
                </p:cNvPr>
                <p:cNvSpPr txBox="1"/>
                <p:nvPr/>
              </p:nvSpPr>
              <p:spPr>
                <a:xfrm>
                  <a:off x="8261158" y="4428692"/>
                  <a:ext cx="3719840" cy="13946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4800" b="0" i="0" dirty="0">
                      <a:solidFill>
                        <a:schemeClr val="tx1"/>
                      </a:solidFill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x-IV_matha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6630741-D361-1835-E728-6643D67B6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1158" y="4428692"/>
                  <a:ext cx="3719840" cy="139461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E4FA74F-629E-5832-D8FC-AD03E0F4F6AB}"/>
                    </a:ext>
                  </a:extLst>
                </p:cNvPr>
                <p:cNvSpPr txBox="1"/>
                <p:nvPr/>
              </p:nvSpPr>
              <p:spPr>
                <a:xfrm>
                  <a:off x="9755225" y="5657670"/>
                  <a:ext cx="1966451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en-CA" sz="36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6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3600" b="0" i="0" dirty="0" smtClean="0"/>
                          <m:t>1</m:t>
                        </m:r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E4FA74F-629E-5832-D8FC-AD03E0F4F6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5225" y="5657670"/>
                  <a:ext cx="1966451" cy="120032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71497F-7708-A33F-5021-341D8C128F26}"/>
                </a:ext>
              </a:extLst>
            </p:cNvPr>
            <p:cNvCxnSpPr>
              <a:cxnSpLocks/>
            </p:cNvCxnSpPr>
            <p:nvPr/>
          </p:nvCxnSpPr>
          <p:spPr>
            <a:xfrm>
              <a:off x="7806199" y="4806091"/>
              <a:ext cx="0" cy="2051909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4012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03"/>
    </mc:Choice>
    <mc:Fallback xmlns="">
      <p:transition spd="slow" advTm="64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E5A2C5-1E91-D0FD-C9DA-182E7E4A5DC3}"/>
                  </a:ext>
                </a:extLst>
              </p:cNvPr>
              <p:cNvSpPr txBox="1"/>
              <p:nvPr/>
            </p:nvSpPr>
            <p:spPr>
              <a:xfrm>
                <a:off x="7587476" y="2256721"/>
                <a:ext cx="4444504" cy="333418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4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4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GB" sz="48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4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4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4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4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E5A2C5-1E91-D0FD-C9DA-182E7E4A5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476" y="2256721"/>
                <a:ext cx="4444504" cy="3334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7B788C-0861-42F4-5467-132F3BC1ACF5}"/>
                  </a:ext>
                </a:extLst>
              </p:cNvPr>
              <p:cNvSpPr txBox="1"/>
              <p:nvPr/>
            </p:nvSpPr>
            <p:spPr>
              <a:xfrm>
                <a:off x="157855" y="105072"/>
                <a:ext cx="747521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8000" b="0" i="1" dirty="0" smtClean="0">
                        <a:latin typeface="Cambria Math" panose="02040503050406030204" pitchFamily="18" charset="0"/>
                      </a:rPr>
                      <m:t>𝔰𝔬</m:t>
                    </m:r>
                    <m:d>
                      <m:dPr>
                        <m:ctrlPr>
                          <a:rPr lang="en-CA" sz="8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CA" sz="8000" dirty="0"/>
                  <a:t> Lie Algebra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7B788C-0861-42F4-5467-132F3BC1A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55" y="105072"/>
                <a:ext cx="7475219" cy="1323439"/>
              </a:xfrm>
              <a:prstGeom prst="rect">
                <a:avLst/>
              </a:prstGeom>
              <a:blipFill>
                <a:blip r:embed="rId4"/>
                <a:stretch>
                  <a:fillRect t="-19355" r="-4568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15C6C8B-D365-4127-FA91-757A741B760B}"/>
                  </a:ext>
                </a:extLst>
              </p:cNvPr>
              <p:cNvSpPr txBox="1"/>
              <p:nvPr/>
            </p:nvSpPr>
            <p:spPr>
              <a:xfrm>
                <a:off x="1241267" y="1469366"/>
                <a:ext cx="4520771" cy="52835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4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40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x-IV_mathan" sz="4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4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IV_mathan" sz="4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x-IV_mathan" sz="4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x-IV_mathan" sz="48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4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4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4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x-IV_mathan" sz="4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IV_mathan" sz="4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40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x-IV_mathan" sz="4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40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x-IV_mathan" sz="4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x-IV_mathan" sz="48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CA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4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4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 sz="4000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x-IV_mathan" sz="4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4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x-IV_mathan" sz="4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15C6C8B-D365-4127-FA91-757A741B7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67" y="1469366"/>
                <a:ext cx="4520771" cy="52835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2DE345-D52E-9C49-6915-C9C29522251D}"/>
                  </a:ext>
                </a:extLst>
              </p:cNvPr>
              <p:cNvSpPr txBox="1"/>
              <p:nvPr/>
            </p:nvSpPr>
            <p:spPr>
              <a:xfrm>
                <a:off x="7728445" y="1488673"/>
                <a:ext cx="444450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000" b="0" i="1" dirty="0" smtClean="0">
                        <a:latin typeface="Cambria Math" panose="02040503050406030204" pitchFamily="18" charset="0"/>
                      </a:rPr>
                      <m:t>𝔰𝔬</m:t>
                    </m:r>
                    <m:d>
                      <m:dPr>
                        <m:ctrlPr>
                          <a:rPr lang="en-CA" sz="4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CA" sz="4000" dirty="0"/>
                  <a:t> commutators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2DE345-D52E-9C49-6915-C9C295222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445" y="1488673"/>
                <a:ext cx="4444505" cy="707886"/>
              </a:xfrm>
              <a:prstGeom prst="rect">
                <a:avLst/>
              </a:prstGeom>
              <a:blipFill>
                <a:blip r:embed="rId6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9947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EF9065-5A52-FBA1-E482-D46697CD067E}"/>
                  </a:ext>
                </a:extLst>
              </p:cNvPr>
              <p:cNvSpPr txBox="1"/>
              <p:nvPr/>
            </p:nvSpPr>
            <p:spPr>
              <a:xfrm>
                <a:off x="0" y="21969"/>
                <a:ext cx="1121664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𝔰𝔩</m:t>
                    </m:r>
                    <m:sSub>
                      <m:sSubPr>
                        <m:ctrlPr>
                          <a:rPr lang="en-GB" sz="6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A" sz="6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CA" sz="6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e>
                      <m:sub>
                        <m:r>
                          <a:rPr lang="en-GB" sz="6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sub>
                    </m:sSub>
                    <m:r>
                      <a:rPr kumimoji="0" lang="en-CA" sz="6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sz="6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𝔰𝔲</m:t>
                    </m:r>
                    <m:sSub>
                      <m:sSubPr>
                        <m:ctrlPr>
                          <a:rPr kumimoji="0" lang="en-GB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kumimoji="0" lang="en-CA" sz="6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CA" sz="6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b>
                        <m:r>
                          <a:rPr kumimoji="0" lang="en-GB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ℂ</m:t>
                        </m:r>
                      </m:sub>
                    </m:sSub>
                    <m:r>
                      <a:rPr kumimoji="0" lang="en-CA" sz="6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⊕</m:t>
                    </m:r>
                    <m:r>
                      <a:rPr lang="en-GB" sz="6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𝔰𝔲</m:t>
                    </m:r>
                    <m:sSub>
                      <m:sSubPr>
                        <m:ctrlPr>
                          <a:rPr lang="en-GB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b>
                        <m:r>
                          <a:rPr lang="en-GB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sub>
                    </m:sSub>
                  </m:oMath>
                </a14:m>
                <a:r>
                  <a: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EF9065-5A52-FBA1-E482-D46697CD0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969"/>
                <a:ext cx="11216640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F3AC1D-455B-46C6-E7F4-13A01FADB4F1}"/>
                  </a:ext>
                </a:extLst>
              </p:cNvPr>
              <p:cNvSpPr txBox="1"/>
              <p:nvPr/>
            </p:nvSpPr>
            <p:spPr>
              <a:xfrm>
                <a:off x="0" y="1920564"/>
                <a:ext cx="12192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4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GB" sz="4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GB" sz="4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FF5353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4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sSub>
                      <m:sSubPr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GB" sz="4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535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sSub>
                      <m:sSubPr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F3AC1D-455B-46C6-E7F4-13A01FADB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20564"/>
                <a:ext cx="12192000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11BCBB8F-631F-9026-55E6-EE3F55DF1982}"/>
              </a:ext>
            </a:extLst>
          </p:cNvPr>
          <p:cNvGrpSpPr/>
          <p:nvPr/>
        </p:nvGrpSpPr>
        <p:grpSpPr>
          <a:xfrm>
            <a:off x="183553" y="1083307"/>
            <a:ext cx="5668610" cy="949513"/>
            <a:chOff x="183553" y="1083307"/>
            <a:chExt cx="5668610" cy="9495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3B1B105-5A50-862A-3300-B0F86ABAB7E5}"/>
                    </a:ext>
                  </a:extLst>
                </p:cNvPr>
                <p:cNvSpPr txBox="1"/>
                <p:nvPr/>
              </p:nvSpPr>
              <p:spPr>
                <a:xfrm>
                  <a:off x="2325941" y="1083307"/>
                  <a:ext cx="148435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14:m>
                    <m:oMath xmlns:m="http://schemas.openxmlformats.org/officeDocument/2006/math">
                      <m:r>
                        <a:rPr kumimoji="0" lang="en-CA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kumimoji="0" lang="en-CA" sz="4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-dim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3B1B105-5A50-862A-3300-B0F86ABAB7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5941" y="1083307"/>
                  <a:ext cx="1484352" cy="707886"/>
                </a:xfrm>
                <a:prstGeom prst="rect">
                  <a:avLst/>
                </a:prstGeom>
                <a:blipFill>
                  <a:blip r:embed="rId5"/>
                  <a:stretch>
                    <a:fillRect t="-15517" r="-9053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D66633F2-EBC4-81C6-B75B-8AE7D9B2624F}"/>
                </a:ext>
              </a:extLst>
            </p:cNvPr>
            <p:cNvSpPr/>
            <p:nvPr/>
          </p:nvSpPr>
          <p:spPr>
            <a:xfrm rot="16200000" flipV="1">
              <a:off x="2873978" y="-945364"/>
              <a:ext cx="287759" cy="5668610"/>
            </a:xfrm>
            <a:prstGeom prst="rightBrace">
              <a:avLst>
                <a:gd name="adj1" fmla="val 8333"/>
                <a:gd name="adj2" fmla="val 50315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99D4B7C-24BE-E4FB-96E5-1ED74F7ED7C4}"/>
              </a:ext>
            </a:extLst>
          </p:cNvPr>
          <p:cNvGrpSpPr/>
          <p:nvPr/>
        </p:nvGrpSpPr>
        <p:grpSpPr>
          <a:xfrm>
            <a:off x="6469380" y="1077590"/>
            <a:ext cx="5539069" cy="955231"/>
            <a:chOff x="6469380" y="1077590"/>
            <a:chExt cx="5539069" cy="955231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54DE648D-9D3D-9787-9AB4-68934602AAC0}"/>
                </a:ext>
              </a:extLst>
            </p:cNvPr>
            <p:cNvSpPr/>
            <p:nvPr/>
          </p:nvSpPr>
          <p:spPr>
            <a:xfrm rot="16200000" flipV="1">
              <a:off x="9095035" y="-880593"/>
              <a:ext cx="287759" cy="5539069"/>
            </a:xfrm>
            <a:prstGeom prst="rightBrace">
              <a:avLst>
                <a:gd name="adj1" fmla="val 8333"/>
                <a:gd name="adj2" fmla="val 5042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326913E-A5C4-B705-47AB-5CE430D346E4}"/>
                    </a:ext>
                  </a:extLst>
                </p:cNvPr>
                <p:cNvSpPr txBox="1"/>
                <p:nvPr/>
              </p:nvSpPr>
              <p:spPr>
                <a:xfrm>
                  <a:off x="8454149" y="1077590"/>
                  <a:ext cx="148435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14:m>
                    <m:oMath xmlns:m="http://schemas.openxmlformats.org/officeDocument/2006/math">
                      <m:r>
                        <a:rPr lang="en-CA" sz="4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-CA" sz="4000" dirty="0">
                      <a:solidFill>
                        <a:prstClr val="black"/>
                      </a:solidFill>
                    </a:rPr>
                    <a:t>-dim</a:t>
                  </a:r>
                  <a:endPara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326913E-A5C4-B705-47AB-5CE430D346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4149" y="1077590"/>
                  <a:ext cx="1484352" cy="707886"/>
                </a:xfrm>
                <a:prstGeom prst="rect">
                  <a:avLst/>
                </a:prstGeom>
                <a:blipFill>
                  <a:blip r:embed="rId6"/>
                  <a:stretch>
                    <a:fillRect t="-15517" r="-9053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B936CF7-D48A-EEAC-D57E-AE3A289B2F19}"/>
              </a:ext>
            </a:extLst>
          </p:cNvPr>
          <p:cNvGrpSpPr/>
          <p:nvPr/>
        </p:nvGrpSpPr>
        <p:grpSpPr>
          <a:xfrm>
            <a:off x="183551" y="2691609"/>
            <a:ext cx="11824899" cy="968827"/>
            <a:chOff x="183551" y="2691609"/>
            <a:chExt cx="11824899" cy="968827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12F6A90D-8289-572C-C478-02E7170EE2A3}"/>
                </a:ext>
              </a:extLst>
            </p:cNvPr>
            <p:cNvSpPr/>
            <p:nvPr/>
          </p:nvSpPr>
          <p:spPr>
            <a:xfrm rot="5400000" flipV="1">
              <a:off x="5952121" y="-3076961"/>
              <a:ext cx="287759" cy="11824899"/>
            </a:xfrm>
            <a:prstGeom prst="rightBrace">
              <a:avLst>
                <a:gd name="adj1" fmla="val 8333"/>
                <a:gd name="adj2" fmla="val 5042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40CDD01-2C33-9E3C-19A6-CB0E9B66EBAE}"/>
                    </a:ext>
                  </a:extLst>
                </p:cNvPr>
                <p:cNvSpPr txBox="1"/>
                <p:nvPr/>
              </p:nvSpPr>
              <p:spPr>
                <a:xfrm>
                  <a:off x="5460862" y="2952550"/>
                  <a:ext cx="148435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14:m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-CA" sz="4000" dirty="0">
                      <a:solidFill>
                        <a:schemeClr val="tx1"/>
                      </a:solidFill>
                    </a:rPr>
                    <a:t>-dim</a:t>
                  </a:r>
                  <a:endPara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40CDD01-2C33-9E3C-19A6-CB0E9B66EB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0862" y="2952550"/>
                  <a:ext cx="1484352" cy="707886"/>
                </a:xfrm>
                <a:prstGeom prst="rect">
                  <a:avLst/>
                </a:prstGeom>
                <a:blipFill>
                  <a:blip r:embed="rId7"/>
                  <a:stretch>
                    <a:fillRect t="-15517" r="-9053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112A0E-A2B3-B1DA-C047-AE0D87B92696}"/>
              </a:ext>
            </a:extLst>
          </p:cNvPr>
          <p:cNvCxnSpPr>
            <a:cxnSpLocks/>
          </p:cNvCxnSpPr>
          <p:nvPr/>
        </p:nvCxnSpPr>
        <p:spPr>
          <a:xfrm>
            <a:off x="0" y="3718877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CE60BAD-C948-70F9-0B3C-583C03C239EF}"/>
                  </a:ext>
                </a:extLst>
              </p:cNvPr>
              <p:cNvSpPr txBox="1"/>
              <p:nvPr/>
            </p:nvSpPr>
            <p:spPr>
              <a:xfrm>
                <a:off x="5717548" y="3894379"/>
                <a:ext cx="647445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CA" sz="4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0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CA" sz="4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0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4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CA" sz="4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CE60BAD-C948-70F9-0B3C-583C03C23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548" y="3894379"/>
                <a:ext cx="6474452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6A47BF-27BB-CCEC-B901-417684EBB164}"/>
                  </a:ext>
                </a:extLst>
              </p:cNvPr>
              <p:cNvSpPr txBox="1"/>
              <p:nvPr/>
            </p:nvSpPr>
            <p:spPr>
              <a:xfrm>
                <a:off x="183550" y="3863601"/>
                <a:ext cx="445673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CA" sz="4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CA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CA" sz="4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CA" sz="4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CA" sz="4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6A47BF-27BB-CCEC-B901-417684EBB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50" y="3863601"/>
                <a:ext cx="4456734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A3F96514-B5B2-9F9D-C612-1AE393C29A47}"/>
              </a:ext>
            </a:extLst>
          </p:cNvPr>
          <p:cNvGrpSpPr/>
          <p:nvPr/>
        </p:nvGrpSpPr>
        <p:grpSpPr>
          <a:xfrm>
            <a:off x="89412" y="5967993"/>
            <a:ext cx="11946150" cy="989538"/>
            <a:chOff x="89412" y="5967993"/>
            <a:chExt cx="11946150" cy="9895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F7426D5-39EF-707F-73D4-6FA6038911BF}"/>
                    </a:ext>
                  </a:extLst>
                </p:cNvPr>
                <p:cNvSpPr txBox="1"/>
                <p:nvPr/>
              </p:nvSpPr>
              <p:spPr>
                <a:xfrm>
                  <a:off x="1424757" y="6249645"/>
                  <a:ext cx="2581341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14:m>
                    <m:oMath xmlns:m="http://schemas.openxmlformats.org/officeDocument/2006/math">
                      <m:r>
                        <a:rPr kumimoji="0" lang="en-CA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0" lang="en-CA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0" lang="en-CA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kumimoji="0" lang="en-CA" sz="4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-dim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F7426D5-39EF-707F-73D4-6FA6038911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757" y="6249645"/>
                  <a:ext cx="2581341" cy="707886"/>
                </a:xfrm>
                <a:prstGeom prst="rect">
                  <a:avLst/>
                </a:prstGeom>
                <a:blipFill>
                  <a:blip r:embed="rId10"/>
                  <a:stretch>
                    <a:fillRect t="-15517" r="-6856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757F3E58-0490-6BBB-8CD4-80F27B2D0037}"/>
                </a:ext>
              </a:extLst>
            </p:cNvPr>
            <p:cNvSpPr/>
            <p:nvPr/>
          </p:nvSpPr>
          <p:spPr>
            <a:xfrm rot="5400000">
              <a:off x="2147202" y="3910203"/>
              <a:ext cx="287759" cy="4403339"/>
            </a:xfrm>
            <a:prstGeom prst="rightBrace">
              <a:avLst>
                <a:gd name="adj1" fmla="val 8333"/>
                <a:gd name="adj2" fmla="val 50315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A7879C5-03D4-D840-E9E1-FC3B7CB8779D}"/>
                    </a:ext>
                  </a:extLst>
                </p:cNvPr>
                <p:cNvSpPr txBox="1"/>
                <p:nvPr/>
              </p:nvSpPr>
              <p:spPr>
                <a:xfrm>
                  <a:off x="7608158" y="6249645"/>
                  <a:ext cx="2581341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14:m>
                    <m:oMath xmlns:m="http://schemas.openxmlformats.org/officeDocument/2006/math">
                      <m:r>
                        <a:rPr kumimoji="0" lang="en-CA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0" lang="en-CA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0" lang="en-CA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kumimoji="0" lang="en-CA" sz="4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-dim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A7879C5-03D4-D840-E9E1-FC3B7CB877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8158" y="6249645"/>
                  <a:ext cx="2581341" cy="707886"/>
                </a:xfrm>
                <a:prstGeom prst="rect">
                  <a:avLst/>
                </a:prstGeom>
                <a:blipFill>
                  <a:blip r:embed="rId11"/>
                  <a:stretch>
                    <a:fillRect t="-15517" r="-6840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Right Brace 35">
              <a:extLst>
                <a:ext uri="{FF2B5EF4-FFF2-40B4-BE49-F238E27FC236}">
                  <a16:creationId xmlns:a16="http://schemas.microsoft.com/office/drawing/2014/main" id="{BBC96057-83A7-6088-2F60-64CF830DDB91}"/>
                </a:ext>
              </a:extLst>
            </p:cNvPr>
            <p:cNvSpPr/>
            <p:nvPr/>
          </p:nvSpPr>
          <p:spPr>
            <a:xfrm rot="5400000">
              <a:off x="8580525" y="2800716"/>
              <a:ext cx="287759" cy="6622314"/>
            </a:xfrm>
            <a:prstGeom prst="rightBrace">
              <a:avLst>
                <a:gd name="adj1" fmla="val 8333"/>
                <a:gd name="adj2" fmla="val 50315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D6F1599-A133-AED6-BB0C-29B80C4C7BA0}"/>
              </a:ext>
            </a:extLst>
          </p:cNvPr>
          <p:cNvGrpSpPr/>
          <p:nvPr/>
        </p:nvGrpSpPr>
        <p:grpSpPr>
          <a:xfrm>
            <a:off x="17159" y="4674912"/>
            <a:ext cx="12174841" cy="1272740"/>
            <a:chOff x="17159" y="4674912"/>
            <a:chExt cx="12174841" cy="12727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49326F4-1132-D154-C91D-6792B28AEC4B}"/>
                </a:ext>
              </a:extLst>
            </p:cNvPr>
            <p:cNvGrpSpPr/>
            <p:nvPr/>
          </p:nvGrpSpPr>
          <p:grpSpPr>
            <a:xfrm>
              <a:off x="17159" y="4674912"/>
              <a:ext cx="4143285" cy="1261459"/>
              <a:chOff x="17159" y="4674912"/>
              <a:chExt cx="4143285" cy="126145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554F66F6-5475-F094-7A45-33BD89AFAD0B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9" y="5228485"/>
                    <a:ext cx="1601250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14:m>
                      <m:oMath xmlns:m="http://schemas.openxmlformats.org/officeDocument/2006/math"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a14:m>
                    <a:r>
                      <a:rPr kumimoji="0" lang="en-CA" sz="4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a:t>-dim</a:t>
                    </a: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554F66F6-5475-F094-7A45-33BD89AFAD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59" y="5228485"/>
                    <a:ext cx="1601250" cy="70788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15517" r="-11450" b="-3620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A52E1DF-EEF8-A7E7-ABCF-2A99F5EE6849}"/>
                      </a:ext>
                    </a:extLst>
                  </p:cNvPr>
                  <p:cNvSpPr txBox="1"/>
                  <p:nvPr/>
                </p:nvSpPr>
                <p:spPr>
                  <a:xfrm>
                    <a:off x="2561727" y="5228485"/>
                    <a:ext cx="1598717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14:m>
                      <m:oMath xmlns:m="http://schemas.openxmlformats.org/officeDocument/2006/math"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a14:m>
                    <a:r>
                      <a:rPr kumimoji="0" lang="en-CA" sz="4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a:t>-dim</a:t>
                    </a: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A52E1DF-EEF8-A7E7-ABCF-2A99F5EE68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1727" y="5228485"/>
                    <a:ext cx="1598717" cy="70788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15517" r="-8015" b="-3620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297A1944-9DDF-BAA4-8621-17E56BFC2707}"/>
                  </a:ext>
                </a:extLst>
              </p:cNvPr>
              <p:cNvGrpSpPr/>
              <p:nvPr/>
            </p:nvGrpSpPr>
            <p:grpSpPr>
              <a:xfrm>
                <a:off x="535897" y="4674912"/>
                <a:ext cx="2619118" cy="553573"/>
                <a:chOff x="3087033" y="7840286"/>
                <a:chExt cx="5506642" cy="1045592"/>
              </a:xfrm>
            </p:grpSpPr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2BA5384B-63DE-52DB-E49D-BAF49D869C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087033" y="7840286"/>
                  <a:ext cx="2107" cy="1045592"/>
                </a:xfrm>
                <a:prstGeom prst="straightConnector1">
                  <a:avLst/>
                </a:prstGeom>
                <a:ln w="76200">
                  <a:solidFill>
                    <a:srgbClr val="00206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08BB44A4-D3D7-74B7-52D0-1074A30E80B2}"/>
                    </a:ext>
                  </a:extLst>
                </p:cNvPr>
                <p:cNvCxnSpPr/>
                <p:nvPr/>
              </p:nvCxnSpPr>
              <p:spPr>
                <a:xfrm flipH="1">
                  <a:off x="8591568" y="7840286"/>
                  <a:ext cx="2107" cy="1045592"/>
                </a:xfrm>
                <a:prstGeom prst="straightConnector1">
                  <a:avLst/>
                </a:prstGeom>
                <a:ln w="76200">
                  <a:solidFill>
                    <a:srgbClr val="C0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4655D82-E4CD-4DED-882E-BD1AB6A46C4F}"/>
                </a:ext>
              </a:extLst>
            </p:cNvPr>
            <p:cNvGrpSpPr/>
            <p:nvPr/>
          </p:nvGrpSpPr>
          <p:grpSpPr>
            <a:xfrm>
              <a:off x="5343964" y="4674912"/>
              <a:ext cx="3449670" cy="1261459"/>
              <a:chOff x="5343964" y="4674912"/>
              <a:chExt cx="3449670" cy="126145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78C52B8C-E807-E3F4-2894-2543033FC43E}"/>
                      </a:ext>
                    </a:extLst>
                  </p:cNvPr>
                  <p:cNvSpPr txBox="1"/>
                  <p:nvPr/>
                </p:nvSpPr>
                <p:spPr>
                  <a:xfrm>
                    <a:off x="5343964" y="5228485"/>
                    <a:ext cx="1601250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14:m>
                      <m:oMath xmlns:m="http://schemas.openxmlformats.org/officeDocument/2006/math"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a14:m>
                    <a:r>
                      <a:rPr kumimoji="0" lang="en-CA" sz="4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a:t>-dim</a:t>
                    </a: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78C52B8C-E807-E3F4-2894-2543033FC4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3964" y="5228485"/>
                    <a:ext cx="1601250" cy="70788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t="-15517" r="-11450" b="-3620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76899B3-F6F7-359E-9756-1BE24ACB8274}"/>
                      </a:ext>
                    </a:extLst>
                  </p:cNvPr>
                  <p:cNvSpPr txBox="1"/>
                  <p:nvPr/>
                </p:nvSpPr>
                <p:spPr>
                  <a:xfrm>
                    <a:off x="7194917" y="5228485"/>
                    <a:ext cx="1598717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14:m>
                      <m:oMath xmlns:m="http://schemas.openxmlformats.org/officeDocument/2006/math"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a14:m>
                    <a:r>
                      <a:rPr kumimoji="0" lang="en-CA" sz="4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a:t>-dim</a:t>
                    </a: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76899B3-F6F7-359E-9756-1BE24ACB82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4917" y="5228485"/>
                    <a:ext cx="1598717" cy="70788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t="-15517" r="-7605" b="-3620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DBA1E443-8707-B65B-12B0-F3A2C391C3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27058" y="4674912"/>
                <a:ext cx="1002" cy="553573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A89C04A2-E493-6F21-3EC1-E00D808AF93C}"/>
                  </a:ext>
                </a:extLst>
              </p:cNvPr>
              <p:cNvCxnSpPr/>
              <p:nvPr/>
            </p:nvCxnSpPr>
            <p:spPr>
              <a:xfrm flipH="1">
                <a:off x="8221483" y="4674912"/>
                <a:ext cx="1002" cy="55357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7CF4FC9-61CB-D268-B525-01F8C3408E64}"/>
                </a:ext>
              </a:extLst>
            </p:cNvPr>
            <p:cNvGrpSpPr/>
            <p:nvPr/>
          </p:nvGrpSpPr>
          <p:grpSpPr>
            <a:xfrm>
              <a:off x="8829648" y="4686193"/>
              <a:ext cx="3362352" cy="1261459"/>
              <a:chOff x="5695505" y="4674912"/>
              <a:chExt cx="3362352" cy="126145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6A11C172-C587-0A94-D308-B8DAE69AFC92}"/>
                      </a:ext>
                    </a:extLst>
                  </p:cNvPr>
                  <p:cNvSpPr txBox="1"/>
                  <p:nvPr/>
                </p:nvSpPr>
                <p:spPr>
                  <a:xfrm>
                    <a:off x="5695505" y="5228485"/>
                    <a:ext cx="1601250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14:m>
                      <m:oMath xmlns:m="http://schemas.openxmlformats.org/officeDocument/2006/math"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a14:m>
                    <a:r>
                      <a:rPr kumimoji="0" lang="en-CA" sz="4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a:t>-dim</a:t>
                    </a:r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6A11C172-C587-0A94-D308-B8DAE69AFC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95505" y="5228485"/>
                    <a:ext cx="1601250" cy="70788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t="-15517" r="-11407" b="-3620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3F7BED0E-6B1C-83DC-FF9C-F917515C7062}"/>
                      </a:ext>
                    </a:extLst>
                  </p:cNvPr>
                  <p:cNvSpPr txBox="1"/>
                  <p:nvPr/>
                </p:nvSpPr>
                <p:spPr>
                  <a:xfrm>
                    <a:off x="7459140" y="5228485"/>
                    <a:ext cx="1598717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defRPr/>
                    </a:pPr>
                    <a14:m>
                      <m:oMath xmlns:m="http://schemas.openxmlformats.org/officeDocument/2006/math"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a14:m>
                    <a:r>
                      <a:rPr kumimoji="0" lang="en-CA" sz="4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a:t>-dim</a:t>
                    </a:r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3F7BED0E-6B1C-83DC-FF9C-F917515C70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9140" y="5228485"/>
                    <a:ext cx="1598717" cy="70788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t="-15517" r="-7634" b="-3620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2846DC69-663E-3E1D-7C90-50FCFA0E2A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27058" y="4674912"/>
                <a:ext cx="1002" cy="553573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1D526625-BE6E-2392-1C70-262E9439DDE4}"/>
                  </a:ext>
                </a:extLst>
              </p:cNvPr>
              <p:cNvCxnSpPr/>
              <p:nvPr/>
            </p:nvCxnSpPr>
            <p:spPr>
              <a:xfrm flipH="1">
                <a:off x="8221483" y="4674912"/>
                <a:ext cx="1002" cy="55357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54ED424-078E-4BC1-8B6A-F0DB2DEFD847}"/>
                </a:ext>
              </a:extLst>
            </p:cNvPr>
            <p:cNvCxnSpPr/>
            <p:nvPr/>
          </p:nvCxnSpPr>
          <p:spPr>
            <a:xfrm>
              <a:off x="8793087" y="4739704"/>
              <a:ext cx="0" cy="1196667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352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14"/>
    </mc:Choice>
    <mc:Fallback xmlns="">
      <p:transition spd="slow" advTm="17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" grpId="0"/>
      <p:bldP spid="3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8E7BF6-1C89-6389-B46C-33CB8DCEDE72}"/>
                  </a:ext>
                </a:extLst>
              </p:cNvPr>
              <p:cNvSpPr txBox="1"/>
              <p:nvPr/>
            </p:nvSpPr>
            <p:spPr>
              <a:xfrm>
                <a:off x="579120" y="182927"/>
                <a:ext cx="4543363" cy="217828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8E7BF6-1C89-6389-B46C-33CB8DCED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182927"/>
                <a:ext cx="4543363" cy="21782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D0B241-1FF7-66A8-7E35-7EFA47BC52B5}"/>
                  </a:ext>
                </a:extLst>
              </p:cNvPr>
              <p:cNvSpPr txBox="1"/>
              <p:nvPr/>
            </p:nvSpPr>
            <p:spPr>
              <a:xfrm>
                <a:off x="5871742" y="302575"/>
                <a:ext cx="5972164" cy="193899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rgbClr val="C851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600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GB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6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GB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0" lang="en-GB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kumimoji="0" lang="en-GB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D0B241-1FF7-66A8-7E35-7EFA47BC5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742" y="302575"/>
                <a:ext cx="5972164" cy="1938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62581-06D5-9618-6C8B-339A242D6D02}"/>
                  </a:ext>
                </a:extLst>
              </p:cNvPr>
              <p:cNvSpPr txBox="1"/>
              <p:nvPr/>
            </p:nvSpPr>
            <p:spPr>
              <a:xfrm>
                <a:off x="94098" y="2642281"/>
                <a:ext cx="12097902" cy="2199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4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4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GB" sz="4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8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  <a:p>
                <a:pPr lvl="0">
                  <a:spcAft>
                    <a:spcPts val="1200"/>
                  </a:spcAft>
                  <a:defRPr/>
                </a:pPr>
                <a:r>
                  <a:rPr lang="en-CA" sz="4800" dirty="0"/>
                  <a:t>      </a:t>
                </a:r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CA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GB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CA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CA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e>
                    </m:d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CA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CA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en-CA" sz="4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62581-06D5-9618-6C8B-339A242D6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8" y="2642281"/>
                <a:ext cx="12097902" cy="21995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87ABB6-4157-56A1-687B-F2F41413DFCA}"/>
                  </a:ext>
                </a:extLst>
              </p:cNvPr>
              <p:cNvSpPr txBox="1"/>
              <p:nvPr/>
            </p:nvSpPr>
            <p:spPr>
              <a:xfrm>
                <a:off x="94098" y="4879967"/>
                <a:ext cx="12097902" cy="1628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1200"/>
                  </a:spcAft>
                  <a:defRPr/>
                </a:pPr>
                <a:endParaRPr lang="en-CA" dirty="0">
                  <a:solidFill>
                    <a:prstClr val="black"/>
                  </a:solidFill>
                </a:endParaRPr>
              </a:p>
              <a:p>
                <a:pPr>
                  <a:spcAft>
                    <a:spcPts val="120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4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44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  <m: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d>
                              <m:d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GB" sz="4400" i="1">
                                            <a:solidFill>
                                              <a:srgbClr val="C851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i="1">
                                            <a:solidFill>
                                              <a:srgbClr val="C851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GB" sz="4400" i="1">
                                            <a:solidFill>
                                              <a:srgbClr val="C851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CA" sz="4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CA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CA" sz="4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en-CA" sz="4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4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44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GB" sz="4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GB" sz="4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CA" sz="44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sSub>
                                  <m:sSubPr>
                                    <m:ctrlPr>
                                      <a:rPr lang="en-CA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GB" sz="4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GB" sz="4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CA" sz="44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CA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CA" sz="4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CA" sz="4400" b="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87ABB6-4157-56A1-687B-F2F41413D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8" y="4879967"/>
                <a:ext cx="12097902" cy="16289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A7B20CF-7DC1-5E55-1813-F665C1D5BA7C}"/>
              </a:ext>
            </a:extLst>
          </p:cNvPr>
          <p:cNvSpPr/>
          <p:nvPr/>
        </p:nvSpPr>
        <p:spPr>
          <a:xfrm>
            <a:off x="6248400" y="2694918"/>
            <a:ext cx="3838937" cy="1076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311E9B3-2C80-1D9B-C066-F7EEED77002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0800" y="135720"/>
              <a:ext cx="10988640" cy="6599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311E9B3-2C80-1D9B-C066-F7EEED7700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1440" y="126360"/>
                <a:ext cx="11007360" cy="6618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9421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97"/>
    </mc:Choice>
    <mc:Fallback xmlns="">
      <p:transition spd="slow" advTm="48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/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8E7BF6-1C89-6389-B46C-33CB8DCEDE72}"/>
                  </a:ext>
                </a:extLst>
              </p:cNvPr>
              <p:cNvSpPr txBox="1"/>
              <p:nvPr/>
            </p:nvSpPr>
            <p:spPr>
              <a:xfrm>
                <a:off x="579120" y="182927"/>
                <a:ext cx="4543363" cy="217828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8E7BF6-1C89-6389-B46C-33CB8DCED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182927"/>
                <a:ext cx="4543363" cy="21782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D0B241-1FF7-66A8-7E35-7EFA47BC52B5}"/>
                  </a:ext>
                </a:extLst>
              </p:cNvPr>
              <p:cNvSpPr txBox="1"/>
              <p:nvPr/>
            </p:nvSpPr>
            <p:spPr>
              <a:xfrm>
                <a:off x="5871742" y="302575"/>
                <a:ext cx="5972164" cy="193899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rgbClr val="C851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600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GB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6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GB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0" lang="en-GB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kumimoji="0" lang="en-GB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D0B241-1FF7-66A8-7E35-7EFA47BC5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742" y="302575"/>
                <a:ext cx="5972164" cy="1938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62581-06D5-9618-6C8B-339A242D6D02}"/>
                  </a:ext>
                </a:extLst>
              </p:cNvPr>
              <p:cNvSpPr txBox="1"/>
              <p:nvPr/>
            </p:nvSpPr>
            <p:spPr>
              <a:xfrm>
                <a:off x="315" y="2525051"/>
                <a:ext cx="12191686" cy="4170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4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44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  <m: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d>
                              <m:d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GB" sz="4400" i="1">
                                            <a:solidFill>
                                              <a:srgbClr val="C851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i="1">
                                            <a:solidFill>
                                              <a:srgbClr val="C851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GB" sz="4400" i="1">
                                            <a:solidFill>
                                              <a:srgbClr val="C851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CA" sz="4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CA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CA" sz="4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en-CA" sz="4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4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44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GB" sz="4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GB" sz="4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CA" sz="44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sSub>
                                  <m:sSubPr>
                                    <m:ctrlPr>
                                      <a:rPr lang="en-CA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GB" sz="4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GB" sz="4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CA" sz="44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CA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CA" sz="4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CA" sz="4400" b="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defRPr/>
                </a:pPr>
                <a:r>
                  <a:rPr lang="en-CA" sz="2800" b="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  <a:endParaRPr lang="en-CA" sz="1400" b="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CA" sz="35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5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35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CA" sz="3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35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CA" sz="3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3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CA" sz="3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35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CA" sz="3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35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GB" sz="35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35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GB" sz="35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CA" sz="35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  <m:r>
                              <a:rPr lang="en-CA" sz="35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sSub>
                              <m:sSubPr>
                                <m:ctrlPr>
                                  <a:rPr lang="en-CA" sz="3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CA" sz="3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CA" sz="3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3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5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GB" sz="35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5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GB" sz="35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CA" sz="35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CA" sz="35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CA" sz="3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CA" sz="3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CA" sz="3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3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5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GB" sz="35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5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GB" sz="35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CA" sz="35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CA" sz="35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f>
                              <m:fPr>
                                <m:ctrlPr>
                                  <a:rPr lang="en-CA" sz="3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CA" sz="3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35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CA" sz="3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3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CA" sz="3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35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CA" sz="3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35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GB" sz="35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35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GB" sz="35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CA" sz="35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CA" sz="35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CA" sz="3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CA" sz="4000" dirty="0">
                    <a:solidFill>
                      <a:prstClr val="black"/>
                    </a:solidFill>
                  </a:rPr>
                  <a:t> </a:t>
                </a:r>
                <a:endParaRPr lang="en-CA" sz="6000" dirty="0">
                  <a:solidFill>
                    <a:prstClr val="black"/>
                  </a:solidFill>
                </a:endParaRPr>
              </a:p>
              <a:p>
                <a:pPr>
                  <a:defRPr/>
                </a:pPr>
                <a:endParaRPr lang="en-CA" sz="48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CA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CA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60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CA" sz="6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60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6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CA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62581-06D5-9618-6C8B-339A242D6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" y="2525051"/>
                <a:ext cx="12191686" cy="41705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8E84DD9-6811-3181-C25D-CC54C8B510A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0080" y="3566520"/>
              <a:ext cx="11723040" cy="325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8E84DD9-6811-3181-C25D-CC54C8B510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720" y="3557160"/>
                <a:ext cx="11741760" cy="3276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411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276">
        <p:fade/>
      </p:transition>
    </mc:Choice>
    <mc:Fallback xmlns="">
      <p:transition spd="med" advTm="392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A053A09-587D-AB28-5AC5-299A6AD49EB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0080" y="3566520"/>
              <a:ext cx="11723040" cy="3257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A053A09-587D-AB28-5AC5-299A6AD49E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720" y="3557160"/>
                <a:ext cx="11741760" cy="327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8E7BF6-1C89-6389-B46C-33CB8DCEDE72}"/>
                  </a:ext>
                </a:extLst>
              </p:cNvPr>
              <p:cNvSpPr txBox="1"/>
              <p:nvPr/>
            </p:nvSpPr>
            <p:spPr>
              <a:xfrm>
                <a:off x="579120" y="182927"/>
                <a:ext cx="4543363" cy="217828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8E7BF6-1C89-6389-B46C-33CB8DCED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182927"/>
                <a:ext cx="4543363" cy="21782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D0B241-1FF7-66A8-7E35-7EFA47BC52B5}"/>
                  </a:ext>
                </a:extLst>
              </p:cNvPr>
              <p:cNvSpPr txBox="1"/>
              <p:nvPr/>
            </p:nvSpPr>
            <p:spPr>
              <a:xfrm>
                <a:off x="5871742" y="302575"/>
                <a:ext cx="5972164" cy="193899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rgbClr val="C851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600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GB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6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GB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0" lang="en-GB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kumimoji="0" lang="en-GB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D0B241-1FF7-66A8-7E35-7EFA47BC5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742" y="302575"/>
                <a:ext cx="5972164" cy="1938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DA2E71D-2720-7315-7C37-7883AB06F5E0}"/>
              </a:ext>
            </a:extLst>
          </p:cNvPr>
          <p:cNvSpPr/>
          <p:nvPr/>
        </p:nvSpPr>
        <p:spPr>
          <a:xfrm>
            <a:off x="2314937" y="6354501"/>
            <a:ext cx="9877063" cy="503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F62581-06D5-9618-6C8B-339A242D6D02}"/>
                  </a:ext>
                </a:extLst>
              </p:cNvPr>
              <p:cNvSpPr txBox="1"/>
              <p:nvPr/>
            </p:nvSpPr>
            <p:spPr>
              <a:xfrm>
                <a:off x="315" y="2525051"/>
                <a:ext cx="12191686" cy="4170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4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44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  <m:r>
                              <a:rPr lang="en-CA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d>
                              <m:d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GB" sz="4400" i="1">
                                            <a:solidFill>
                                              <a:srgbClr val="C851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i="1">
                                            <a:solidFill>
                                              <a:srgbClr val="C851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GB" sz="4400" i="1">
                                            <a:solidFill>
                                              <a:srgbClr val="C851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CA" sz="4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CA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CA" sz="4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en-CA" sz="4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4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44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CA" sz="4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GB" sz="4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GB" sz="4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CA" sz="44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sSub>
                                  <m:sSubPr>
                                    <m:ctrlPr>
                                      <a:rPr lang="en-CA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CA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GB" sz="4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GB" sz="4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CA" sz="44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CA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CA" sz="4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CA" sz="4400" b="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defRPr/>
                </a:pPr>
                <a:r>
                  <a:rPr lang="en-CA" sz="2800" b="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  <a:endParaRPr lang="en-CA" sz="1400" b="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CA" sz="35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5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35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CA" sz="3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35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CA" sz="3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3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CA" sz="3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35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CA" sz="3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35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GB" sz="35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35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GB" sz="35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CA" sz="35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  <m:r>
                              <a:rPr lang="en-CA" sz="35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sSub>
                              <m:sSubPr>
                                <m:ctrlPr>
                                  <a:rPr lang="en-CA" sz="3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CA" sz="3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CA" sz="3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3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5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GB" sz="35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5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GB" sz="35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CA" sz="35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CA" sz="35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CA" sz="3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CA" sz="35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CA" sz="3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3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5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GB" sz="35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5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GB" sz="35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CA" sz="35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CA" sz="35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f>
                              <m:fPr>
                                <m:ctrlPr>
                                  <a:rPr lang="en-CA" sz="3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CA" sz="3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35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CA" sz="3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3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CA" sz="35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35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CA" sz="3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35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GB" sz="35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35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GB" sz="35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CA" sz="35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CA" sz="35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CA" sz="3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CA" sz="4000" dirty="0">
                    <a:solidFill>
                      <a:prstClr val="black"/>
                    </a:solidFill>
                  </a:rPr>
                  <a:t> </a:t>
                </a:r>
                <a:endParaRPr lang="en-CA" sz="6000" dirty="0">
                  <a:solidFill>
                    <a:prstClr val="black"/>
                  </a:solidFill>
                </a:endParaRPr>
              </a:p>
              <a:p>
                <a:pPr>
                  <a:defRPr/>
                </a:pPr>
                <a:endParaRPr lang="en-CA" sz="48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CA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CA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60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CA" sz="6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60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6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CA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F62581-06D5-9618-6C8B-339A242D6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" y="2525051"/>
                <a:ext cx="12191686" cy="4170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388F7A6-4706-CE6B-9CD6-2A475213445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59640" y="4794840"/>
              <a:ext cx="4614480" cy="1981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388F7A6-4706-CE6B-9CD6-2A47521344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50280" y="4785480"/>
                <a:ext cx="4633200" cy="2000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7370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881">
        <p:fade/>
      </p:transition>
    </mc:Choice>
    <mc:Fallback xmlns="">
      <p:transition spd="med" advTm="128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8E7BF6-1C89-6389-B46C-33CB8DCEDE72}"/>
                  </a:ext>
                </a:extLst>
              </p:cNvPr>
              <p:cNvSpPr txBox="1"/>
              <p:nvPr/>
            </p:nvSpPr>
            <p:spPr>
              <a:xfrm>
                <a:off x="579120" y="182927"/>
                <a:ext cx="4543363" cy="217828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GB" sz="4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8E7BF6-1C89-6389-B46C-33CB8DCED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182927"/>
                <a:ext cx="4543363" cy="21782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D0B241-1FF7-66A8-7E35-7EFA47BC52B5}"/>
                  </a:ext>
                </a:extLst>
              </p:cNvPr>
              <p:cNvSpPr txBox="1"/>
              <p:nvPr/>
            </p:nvSpPr>
            <p:spPr>
              <a:xfrm>
                <a:off x="5871742" y="302575"/>
                <a:ext cx="5972164" cy="193899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rgbClr val="C851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600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GB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6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GB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0" lang="en-GB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kumimoji="0" lang="en-GB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D0B241-1FF7-66A8-7E35-7EFA47BC5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742" y="302575"/>
                <a:ext cx="5972164" cy="1938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62581-06D5-9618-6C8B-339A242D6D02}"/>
                  </a:ext>
                </a:extLst>
              </p:cNvPr>
              <p:cNvSpPr txBox="1"/>
              <p:nvPr/>
            </p:nvSpPr>
            <p:spPr>
              <a:xfrm>
                <a:off x="315" y="2525051"/>
                <a:ext cx="12191686" cy="3871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1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41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CA" sz="4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41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  <m:r>
                              <a:rPr lang="en-CA" sz="41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d>
                              <m:dPr>
                                <m:ctrlPr>
                                  <a:rPr lang="en-CA" sz="4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4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1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GB" sz="41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1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GB" sz="41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CA" sz="41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CA" sz="41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CA" sz="41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en-CA" sz="4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1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41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CA" sz="4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41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CA" sz="4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41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1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CA" sz="41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1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CA" sz="4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41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GB" sz="41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41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41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1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GB" sz="41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CA" sz="41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CA" sz="4100" i="1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sSub>
                                  <m:sSubPr>
                                    <m:ctrlPr>
                                      <a:rPr lang="en-CA" sz="41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1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CA" sz="41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41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CA" sz="4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41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CA" sz="41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41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41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1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GB" sz="41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CA" sz="41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CA" sz="41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CA" sz="41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CA" sz="4100" b="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defRPr/>
                </a:pPr>
                <a:r>
                  <a:rPr lang="en-CA" sz="2800" b="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  <a:endParaRPr lang="en-CA" sz="1400" b="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CA" sz="3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1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31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CA" sz="3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31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CA" sz="3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31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1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CA" sz="31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31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CA" sz="3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31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GB" sz="31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1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31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31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GB" sz="31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CA" sz="31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  <m:r>
                              <a:rPr lang="en-CA" sz="31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sSub>
                              <m:sSubPr>
                                <m:ctrlPr>
                                  <a:rPr lang="en-CA" sz="31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1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CA" sz="31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CA" sz="3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3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1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31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31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en-GB" sz="31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1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GB" sz="31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CA" sz="31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CA" sz="3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CA" sz="31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1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CA" sz="31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CA" sz="31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3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1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31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31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en-GB" sz="31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1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GB" sz="31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CA" sz="31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CA" sz="31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f>
                              <m:fPr>
                                <m:ctrlPr>
                                  <a:rPr lang="en-CA" sz="3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CA" sz="3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31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CA" sz="3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31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1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CA" sz="31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31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CA" sz="3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31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CA" sz="31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31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31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31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GB" sz="31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CA" sz="31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CA" sz="31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CA" sz="3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CA" sz="3100" dirty="0">
                    <a:solidFill>
                      <a:prstClr val="black"/>
                    </a:solidFill>
                  </a:rPr>
                  <a:t> </a:t>
                </a:r>
              </a:p>
              <a:p>
                <a:pPr>
                  <a:defRPr/>
                </a:pPr>
                <a:endParaRPr lang="en-CA" sz="48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5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CA" sz="5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5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sz="52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5200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5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2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5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5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5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5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5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GB" sz="5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52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CA" sz="5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CA" sz="5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5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GB" sz="5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52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CA" sz="5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CA" sz="5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5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5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5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5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5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CA" sz="5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62581-06D5-9618-6C8B-339A242D6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" y="2525051"/>
                <a:ext cx="12191686" cy="38713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B234B54-EAFB-8923-20DC-CCBF00010A4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11640" y="5426280"/>
              <a:ext cx="5547600" cy="947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B234B54-EAFB-8923-20DC-CCBF00010A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02280" y="5416920"/>
                <a:ext cx="5566320" cy="965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0303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21">
        <p:fade/>
      </p:transition>
    </mc:Choice>
    <mc:Fallback xmlns="">
      <p:transition spd="med" advTm="92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C1B800-D1DA-DB6B-E596-BC06964D9CD4}"/>
                  </a:ext>
                </a:extLst>
              </p:cNvPr>
              <p:cNvSpPr txBox="1"/>
              <p:nvPr/>
            </p:nvSpPr>
            <p:spPr>
              <a:xfrm>
                <a:off x="2164425" y="1065756"/>
                <a:ext cx="10117539" cy="756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4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C1B800-D1DA-DB6B-E596-BC06964D9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425" y="1065756"/>
                <a:ext cx="10117539" cy="756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1B9B8A-8227-8963-EB2F-ADB605E41192}"/>
                  </a:ext>
                </a:extLst>
              </p:cNvPr>
              <p:cNvSpPr txBox="1"/>
              <p:nvPr/>
            </p:nvSpPr>
            <p:spPr>
              <a:xfrm>
                <a:off x="2164425" y="1828715"/>
                <a:ext cx="101350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b>
                        <m:sSub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sSub>
                        <m:sSub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FF535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FF5353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FF535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sSub>
                        <m:sSub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5353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1B9B8A-8227-8963-EB2F-ADB605E41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425" y="1828715"/>
                <a:ext cx="1013504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9C9D659E-751A-027E-0BFA-1B5293803B1E}"/>
              </a:ext>
            </a:extLst>
          </p:cNvPr>
          <p:cNvGrpSpPr/>
          <p:nvPr/>
        </p:nvGrpSpPr>
        <p:grpSpPr>
          <a:xfrm>
            <a:off x="2164425" y="4368838"/>
            <a:ext cx="10135045" cy="1960300"/>
            <a:chOff x="2164425" y="4368838"/>
            <a:chExt cx="10135045" cy="19603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D90193A-0019-6DF9-6F4A-6DEE325EE915}"/>
                    </a:ext>
                  </a:extLst>
                </p:cNvPr>
                <p:cNvSpPr txBox="1"/>
                <p:nvPr/>
              </p:nvSpPr>
              <p:spPr>
                <a:xfrm>
                  <a:off x="2164425" y="5539435"/>
                  <a:ext cx="10135045" cy="7897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4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42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2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2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4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42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2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42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4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GB" sz="42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2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GB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GB" sz="42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2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GB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GB" sz="42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2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GB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GB" sz="42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2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4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D90193A-0019-6DF9-6F4A-6DEE325EE9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4425" y="5539435"/>
                  <a:ext cx="10135045" cy="78970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B3CA613-9514-441E-380D-11DE9BF6A7E2}"/>
                </a:ext>
              </a:extLst>
            </p:cNvPr>
            <p:cNvGrpSpPr/>
            <p:nvPr/>
          </p:nvGrpSpPr>
          <p:grpSpPr>
            <a:xfrm>
              <a:off x="2321031" y="4368838"/>
              <a:ext cx="9799092" cy="1167209"/>
              <a:chOff x="1856095" y="-135629"/>
              <a:chExt cx="9799092" cy="1167209"/>
            </a:xfrm>
          </p:grpSpPr>
          <p:sp>
            <p:nvSpPr>
              <p:cNvPr id="9" name="Right Brace 8">
                <a:extLst>
                  <a:ext uri="{FF2B5EF4-FFF2-40B4-BE49-F238E27FC236}">
                    <a16:creationId xmlns:a16="http://schemas.microsoft.com/office/drawing/2014/main" id="{4D16C359-773D-4675-6638-D66FD3C1D388}"/>
                  </a:ext>
                </a:extLst>
              </p:cNvPr>
              <p:cNvSpPr/>
              <p:nvPr/>
            </p:nvSpPr>
            <p:spPr>
              <a:xfrm rot="16200000">
                <a:off x="6581470" y="-4042137"/>
                <a:ext cx="348342" cy="9799092"/>
              </a:xfrm>
              <a:prstGeom prst="rightBrac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D8F408F-81BB-845F-858E-2A11F50D6B11}"/>
                      </a:ext>
                    </a:extLst>
                  </p:cNvPr>
                  <p:cNvSpPr txBox="1"/>
                  <p:nvPr/>
                </p:nvSpPr>
                <p:spPr>
                  <a:xfrm>
                    <a:off x="5675759" y="-135629"/>
                    <a:ext cx="2159762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𝔰𝔩</m:t>
                          </m:r>
                          <m:d>
                            <m:dPr>
                              <m:ctrlPr>
                                <a:rPr lang="en-CA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CA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e>
                          </m:d>
                        </m:oMath>
                      </m:oMathPara>
                    </a14:m>
                    <a:endParaRPr kumimoji="0" lang="en-CA" sz="5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D8F408F-81BB-845F-858E-2A11F50D6B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75759" y="-135629"/>
                    <a:ext cx="2159762" cy="83099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386BCA-E76F-7494-D57F-5EDD1FBE74C5}"/>
              </a:ext>
            </a:extLst>
          </p:cNvPr>
          <p:cNvGrpSpPr/>
          <p:nvPr/>
        </p:nvGrpSpPr>
        <p:grpSpPr>
          <a:xfrm>
            <a:off x="2343773" y="-94185"/>
            <a:ext cx="9776349" cy="1167209"/>
            <a:chOff x="1856093" y="3258977"/>
            <a:chExt cx="9776349" cy="1167209"/>
          </a:xfrm>
        </p:grpSpPr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BC536672-D335-192B-9269-BF741482C81B}"/>
                </a:ext>
              </a:extLst>
            </p:cNvPr>
            <p:cNvSpPr/>
            <p:nvPr/>
          </p:nvSpPr>
          <p:spPr>
            <a:xfrm rot="16200000">
              <a:off x="6570097" y="-636160"/>
              <a:ext cx="348342" cy="9776349"/>
            </a:xfrm>
            <a:prstGeom prst="rightBrace">
              <a:avLst>
                <a:gd name="adj1" fmla="val 8333"/>
                <a:gd name="adj2" fmla="val 4905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8189E37-8B44-ED91-FF97-92365F8D026B}"/>
                    </a:ext>
                  </a:extLst>
                </p:cNvPr>
                <p:cNvSpPr txBox="1"/>
                <p:nvPr/>
              </p:nvSpPr>
              <p:spPr>
                <a:xfrm>
                  <a:off x="5532363" y="3258977"/>
                  <a:ext cx="2159762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𝔰𝔩</m:t>
                        </m:r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CA" sz="4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2,</m:t>
                                </m:r>
                                <m:r>
                                  <a:rPr lang="en-CA" sz="4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ℂ</m:t>
                                </m:r>
                              </m:e>
                            </m:d>
                          </m:e>
                          <m:sub>
                            <m:r>
                              <a:rPr lang="en-GB" sz="4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sub>
                        </m:sSub>
                      </m:oMath>
                    </m:oMathPara>
                  </a14:m>
                  <a:endParaRPr kumimoji="0" lang="en-CA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8189E37-8B44-ED91-FF97-92365F8D0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2363" y="3258977"/>
                  <a:ext cx="2159762" cy="830997"/>
                </a:xfrm>
                <a:prstGeom prst="rect">
                  <a:avLst/>
                </a:prstGeom>
                <a:blipFill>
                  <a:blip r:embed="rId8"/>
                  <a:stretch>
                    <a:fillRect l="-254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0F43DD-6B33-E503-2F46-F92F77105595}"/>
              </a:ext>
            </a:extLst>
          </p:cNvPr>
          <p:cNvGrpSpPr/>
          <p:nvPr/>
        </p:nvGrpSpPr>
        <p:grpSpPr>
          <a:xfrm>
            <a:off x="0" y="2757496"/>
            <a:ext cx="12192000" cy="1483098"/>
            <a:chOff x="0" y="2757496"/>
            <a:chExt cx="12192000" cy="148309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DDE22A-FF12-8BDF-BB04-B691F436FDD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74720"/>
              <a:ext cx="12192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030E76B-C38A-937B-AFB7-5E7BD0324167}"/>
                </a:ext>
              </a:extLst>
            </p:cNvPr>
            <p:cNvGrpSpPr/>
            <p:nvPr/>
          </p:nvGrpSpPr>
          <p:grpSpPr>
            <a:xfrm>
              <a:off x="3142397" y="2757496"/>
              <a:ext cx="7368433" cy="1483098"/>
              <a:chOff x="3142397" y="2757496"/>
              <a:chExt cx="7368433" cy="14830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8349010-A749-F8DD-D653-CA342428E9EE}"/>
                      </a:ext>
                    </a:extLst>
                  </p:cNvPr>
                  <p:cNvSpPr txBox="1"/>
                  <p:nvPr/>
                </p:nvSpPr>
                <p:spPr>
                  <a:xfrm>
                    <a:off x="3142397" y="2757496"/>
                    <a:ext cx="3002280" cy="1483098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GB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f>
                          <m:fPr>
                            <m:ctrlPr>
                              <a:rPr kumimoji="0" lang="en-GB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GB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GB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kumimoji="0" lang="en-GB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GB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r>
                              <a:rPr kumimoji="0" lang="en-GB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kumimoji="0" lang="en-GB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kumimoji="0" lang="en-GB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a14:m>
                    <a:r>
                      <a:rPr kumimoji="0" lang="en-CA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</a:t>
                    </a: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GB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e>
                          <m:sub>
                            <m:r>
                              <a:rPr kumimoji="0" lang="en-GB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en-GB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f>
                          <m:fPr>
                            <m:ctrlPr>
                              <a:rPr kumimoji="0" lang="en-GB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GB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GB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kumimoji="0" lang="en-GB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0" lang="en-GB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851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GB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GB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kumimoji="0" lang="en-GB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kumimoji="0" lang="en-GB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a14:m>
                    <a:r>
                      <a:rPr kumimoji="0" lang="en-CA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B8349010-A749-F8DD-D653-CA342428E9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2397" y="2757496"/>
                    <a:ext cx="3002280" cy="148309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F27F3A40-E6FE-0ED3-FCB9-C86FC812E6F4}"/>
                      </a:ext>
                    </a:extLst>
                  </p:cNvPr>
                  <p:cNvSpPr txBox="1"/>
                  <p:nvPr/>
                </p:nvSpPr>
                <p:spPr>
                  <a:xfrm>
                    <a:off x="6147624" y="2775770"/>
                    <a:ext cx="4363206" cy="1446550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lvl="0" algn="ctr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CA" sz="4400" b="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4400" i="1" smtClean="0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GB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0" lang="en-CA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    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kumimoji="0" lang="en-CA" sz="4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  <a:p>
                    <a:pPr algn="ctr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GB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kumimoji="0" lang="en-GB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kumimoji="0" lang="en-GB" sz="4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4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kumimoji="0" lang="en-CA" sz="4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F27F3A40-E6FE-0ED3-FCB9-C86FC812E6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7624" y="2775770"/>
                    <a:ext cx="4363206" cy="144655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46078B-59F0-E8C0-F127-81F5C3EC0C50}"/>
                  </a:ext>
                </a:extLst>
              </p:cNvPr>
              <p:cNvSpPr txBox="1"/>
              <p:nvPr/>
            </p:nvSpPr>
            <p:spPr>
              <a:xfrm>
                <a:off x="117942" y="134221"/>
                <a:ext cx="1896695" cy="2616101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3400" dirty="0"/>
                  <a:t>Taking</a:t>
                </a:r>
                <a:r>
                  <a:rPr lang="en-CA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3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sz="3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endParaRPr lang="en-CA" sz="3400" dirty="0"/>
              </a:p>
              <a:p>
                <a:pPr algn="ctr"/>
                <a:r>
                  <a:rPr lang="en-CA" sz="2400" dirty="0"/>
                  <a:t>(assuming any arbitrary complex number)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46078B-59F0-E8C0-F127-81F5C3EC0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2" y="134221"/>
                <a:ext cx="1896695" cy="2616101"/>
              </a:xfrm>
              <a:prstGeom prst="rect">
                <a:avLst/>
              </a:prstGeom>
              <a:blipFill>
                <a:blip r:embed="rId11"/>
                <a:stretch>
                  <a:fillRect l="-315" t="-2529" r="-4416" b="-3678"/>
                </a:stretch>
              </a:blip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21CE83A-646A-9E65-C6A9-D1E978D76119}"/>
                  </a:ext>
                </a:extLst>
              </p:cNvPr>
              <p:cNvSpPr txBox="1"/>
              <p:nvPr/>
            </p:nvSpPr>
            <p:spPr>
              <a:xfrm>
                <a:off x="87117" y="5146657"/>
                <a:ext cx="2096407" cy="1138773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3400" dirty="0"/>
                  <a:t>Taking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CA" sz="32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CA" sz="3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21CE83A-646A-9E65-C6A9-D1E978D7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7" y="5146657"/>
                <a:ext cx="2096407" cy="1138773"/>
              </a:xfrm>
              <a:prstGeom prst="rect">
                <a:avLst/>
              </a:prstGeom>
              <a:blipFill>
                <a:blip r:embed="rId12"/>
                <a:stretch>
                  <a:fillRect t="-5699"/>
                </a:stretch>
              </a:blip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5583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86"/>
    </mc:Choice>
    <mc:Fallback xmlns="">
      <p:transition spd="slow" advTm="18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E06A2F-4936-A324-F23A-A4F08C2B8B17}"/>
                  </a:ext>
                </a:extLst>
              </p:cNvPr>
              <p:cNvSpPr txBox="1"/>
              <p:nvPr/>
            </p:nvSpPr>
            <p:spPr>
              <a:xfrm>
                <a:off x="86155" y="4943375"/>
                <a:ext cx="12018070" cy="1849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CA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CA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sz="4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CA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CA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A" sz="4800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>
                  <a:defRPr/>
                </a:pPr>
                <a:endParaRPr lang="en-CA" sz="1200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CA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CA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CA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CA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A" sz="4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E06A2F-4936-A324-F23A-A4F08C2B8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5" y="4943375"/>
                <a:ext cx="12018070" cy="18498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404364-9F77-7521-06DD-4C7892F1A470}"/>
                  </a:ext>
                </a:extLst>
              </p:cNvPr>
              <p:cNvSpPr txBox="1"/>
              <p:nvPr/>
            </p:nvSpPr>
            <p:spPr>
              <a:xfrm>
                <a:off x="252134" y="1228767"/>
                <a:ext cx="1169043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CA" sz="5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5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sz="5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0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sSub>
                        <m:sSubPr>
                          <m:ctrlPr>
                            <a:rPr lang="en-CA" sz="5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5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CA" sz="5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sz="5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5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50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CA" sz="5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5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5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5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50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5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5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5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CA" sz="5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5000" dirty="0">
                  <a:solidFill>
                    <a:prstClr val="black"/>
                  </a:solidFill>
                </a:endParaRPr>
              </a:p>
              <a:p>
                <a:pPr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CA" sz="5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sz="5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50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5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5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5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5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5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GB" sz="5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50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CA" sz="5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5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GB" sz="5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50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CA" sz="5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CA" sz="5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5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5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5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CA" sz="5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404364-9F77-7521-06DD-4C7892F1A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34" y="1228767"/>
                <a:ext cx="11690432" cy="1938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1318AA04-4690-155B-6F4F-2BD95A5BED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6389839"/>
                  </p:ext>
                </p:extLst>
              </p:nvPr>
            </p:nvGraphicFramePr>
            <p:xfrm>
              <a:off x="300939" y="127803"/>
              <a:ext cx="11597834" cy="1015663"/>
            </p:xfrm>
            <a:graphic>
              <a:graphicData uri="http://schemas.openxmlformats.org/drawingml/2006/table">
                <a:tbl>
                  <a:tblPr/>
                  <a:tblGrid>
                    <a:gridCol w="5798917">
                      <a:extLst>
                        <a:ext uri="{9D8B030D-6E8A-4147-A177-3AD203B41FA5}">
                          <a16:colId xmlns:a16="http://schemas.microsoft.com/office/drawing/2014/main" val="372933030"/>
                        </a:ext>
                      </a:extLst>
                    </a:gridCol>
                    <a:gridCol w="5798917">
                      <a:extLst>
                        <a:ext uri="{9D8B030D-6E8A-4147-A177-3AD203B41FA5}">
                          <a16:colId xmlns:a16="http://schemas.microsoft.com/office/drawing/2014/main" val="2718564685"/>
                        </a:ext>
                      </a:extLst>
                    </a:gridCol>
                  </a:tblGrid>
                  <a:tr h="10156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CA" sz="6000" b="0" i="1" smtClean="0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sz="6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6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0" lang="en-GB" sz="6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sz="6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CA" sz="60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>
                        <a:lnL w="38100" cmpd="sng">
                          <a:solidFill>
                            <a:schemeClr val="tx1"/>
                          </a:solidFill>
                          <a:prstDash val="soli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solidFill>
                            <a:schemeClr val="tx1"/>
                          </a:solidFill>
                          <a:prstDash val="solid"/>
                        </a:lnT>
                        <a:lnB w="381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60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6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0" lang="en-GB" sz="6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kumimoji="0" lang="en-GB" sz="6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kumimoji="0" lang="en-GB" sz="6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GB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GB" sz="6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GB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CA" sz="6000" dirty="0"/>
                        </a:p>
                      </a:txBody>
                      <a:tcPr anchor="ctr">
                        <a:lnL w="38100" cmpd="sng">
                          <a:solidFill>
                            <a:schemeClr val="tx1"/>
                          </a:solidFill>
                          <a:prstDash val="solid"/>
                        </a:lnL>
                        <a:lnR w="38100" cmpd="sng">
                          <a:solidFill>
                            <a:schemeClr val="tx1"/>
                          </a:solidFill>
                          <a:prstDash val="solid"/>
                        </a:lnR>
                        <a:lnT w="38100" cmpd="sng">
                          <a:solidFill>
                            <a:schemeClr val="tx1"/>
                          </a:solidFill>
                          <a:prstDash val="solid"/>
                        </a:lnT>
                        <a:lnB w="38100" cmpd="sng">
                          <a:solidFill>
                            <a:schemeClr val="tx1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998096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1318AA04-4690-155B-6F4F-2BD95A5BED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6389839"/>
                  </p:ext>
                </p:extLst>
              </p:nvPr>
            </p:nvGraphicFramePr>
            <p:xfrm>
              <a:off x="300939" y="127803"/>
              <a:ext cx="11597834" cy="1015663"/>
            </p:xfrm>
            <a:graphic>
              <a:graphicData uri="http://schemas.openxmlformats.org/drawingml/2006/table">
                <a:tbl>
                  <a:tblPr/>
                  <a:tblGrid>
                    <a:gridCol w="5798917">
                      <a:extLst>
                        <a:ext uri="{9D8B030D-6E8A-4147-A177-3AD203B41FA5}">
                          <a16:colId xmlns:a16="http://schemas.microsoft.com/office/drawing/2014/main" val="372933030"/>
                        </a:ext>
                      </a:extLst>
                    </a:gridCol>
                    <a:gridCol w="5798917">
                      <a:extLst>
                        <a:ext uri="{9D8B030D-6E8A-4147-A177-3AD203B41FA5}">
                          <a16:colId xmlns:a16="http://schemas.microsoft.com/office/drawing/2014/main" val="2718564685"/>
                        </a:ext>
                      </a:extLst>
                    </a:gridCol>
                  </a:tblGrid>
                  <a:tr h="10156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mpd="sng">
                          <a:solidFill>
                            <a:schemeClr val="tx1"/>
                          </a:solidFill>
                          <a:prstDash val="soli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solidFill>
                            <a:schemeClr val="tx1"/>
                          </a:solidFill>
                          <a:prstDash val="solid"/>
                        </a:lnT>
                        <a:lnB w="381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7"/>
                          <a:stretch>
                            <a:fillRect l="-315" t="-1786" r="-100630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mpd="sng">
                          <a:solidFill>
                            <a:schemeClr val="tx1"/>
                          </a:solidFill>
                          <a:prstDash val="solid"/>
                        </a:lnL>
                        <a:lnR w="38100" cmpd="sng">
                          <a:solidFill>
                            <a:schemeClr val="tx1"/>
                          </a:solidFill>
                          <a:prstDash val="solid"/>
                        </a:lnR>
                        <a:lnT w="38100" cmpd="sng">
                          <a:solidFill>
                            <a:schemeClr val="tx1"/>
                          </a:solidFill>
                          <a:prstDash val="solid"/>
                        </a:lnT>
                        <a:lnB w="38100" cmpd="sng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7"/>
                          <a:stretch>
                            <a:fillRect l="-100421" t="-1786" r="-736" b="-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980969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047AA7B7-7E1F-8826-FB4C-53A45CFD8E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0394380"/>
                  </p:ext>
                </p:extLst>
              </p:nvPr>
            </p:nvGraphicFramePr>
            <p:xfrm>
              <a:off x="300939" y="3137671"/>
              <a:ext cx="11597834" cy="17267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798917">
                      <a:extLst>
                        <a:ext uri="{9D8B030D-6E8A-4147-A177-3AD203B41FA5}">
                          <a16:colId xmlns:a16="http://schemas.microsoft.com/office/drawing/2014/main" val="1562849934"/>
                        </a:ext>
                      </a:extLst>
                    </a:gridCol>
                    <a:gridCol w="5798917">
                      <a:extLst>
                        <a:ext uri="{9D8B030D-6E8A-4147-A177-3AD203B41FA5}">
                          <a16:colId xmlns:a16="http://schemas.microsoft.com/office/drawing/2014/main" val="4088341225"/>
                        </a:ext>
                      </a:extLst>
                    </a:gridCol>
                  </a:tblGrid>
                  <a:tr h="17267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000" b="1" dirty="0">
                              <a:solidFill>
                                <a:srgbClr val="002060"/>
                              </a:solidFill>
                            </a:rPr>
                            <a:t>LEFT</a:t>
                          </a:r>
                          <a:r>
                            <a:rPr lang="en-CA" sz="4000" dirty="0"/>
                            <a:t> irrep: dimension </a:t>
                          </a:r>
                          <a14:m>
                            <m:oMath xmlns:m="http://schemas.openxmlformats.org/officeDocument/2006/math"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oMath>
                          </a14:m>
                          <a:endParaRPr lang="en-CA" sz="4000" dirty="0"/>
                        </a:p>
                        <a:p>
                          <a:pPr algn="ctr"/>
                          <a:r>
                            <a:rPr lang="en-CA" sz="4000" dirty="0"/>
                            <a:t>(spin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000" dirty="0"/>
                            <a:t>)</a:t>
                          </a:r>
                        </a:p>
                      </a:txBody>
                      <a:tcPr anchor="ctr">
                        <a:solidFill>
                          <a:srgbClr val="ECF3F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000" b="1" dirty="0">
                              <a:solidFill>
                                <a:srgbClr val="C00000"/>
                              </a:solidFill>
                            </a:rPr>
                            <a:t>RIGHT</a:t>
                          </a:r>
                          <a:r>
                            <a:rPr lang="en-CA" sz="4000" dirty="0"/>
                            <a:t> irrep: dimension </a:t>
                          </a:r>
                          <a14:m>
                            <m:oMath xmlns:m="http://schemas.openxmlformats.org/officeDocument/2006/math">
                              <m:r>
                                <a:rPr lang="en-CA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endParaRPr lang="en-CA" sz="4000" dirty="0"/>
                        </a:p>
                        <a:p>
                          <a:pPr algn="ctr"/>
                          <a:r>
                            <a:rPr lang="en-CA" sz="4000" dirty="0"/>
                            <a:t>(spin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000" dirty="0"/>
                            <a:t>)</a:t>
                          </a:r>
                        </a:p>
                      </a:txBody>
                      <a:tcPr anchor="ctr">
                        <a:solidFill>
                          <a:srgbClr val="FFE5E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0415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047AA7B7-7E1F-8826-FB4C-53A45CFD8E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0394380"/>
                  </p:ext>
                </p:extLst>
              </p:nvPr>
            </p:nvGraphicFramePr>
            <p:xfrm>
              <a:off x="300939" y="3137671"/>
              <a:ext cx="11597834" cy="17267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798917">
                      <a:extLst>
                        <a:ext uri="{9D8B030D-6E8A-4147-A177-3AD203B41FA5}">
                          <a16:colId xmlns:a16="http://schemas.microsoft.com/office/drawing/2014/main" val="1562849934"/>
                        </a:ext>
                      </a:extLst>
                    </a:gridCol>
                    <a:gridCol w="5798917">
                      <a:extLst>
                        <a:ext uri="{9D8B030D-6E8A-4147-A177-3AD203B41FA5}">
                          <a16:colId xmlns:a16="http://schemas.microsoft.com/office/drawing/2014/main" val="4088341225"/>
                        </a:ext>
                      </a:extLst>
                    </a:gridCol>
                  </a:tblGrid>
                  <a:tr h="17267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5" t="-1408" r="-100105" b="-35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0210" t="-1408" r="-210" b="-35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60415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F391718-F5DE-8F99-006E-0599C065B18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6400" y="5225400"/>
              <a:ext cx="10216440" cy="1663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F391718-F5DE-8F99-006E-0599C065B1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7040" y="5216040"/>
                <a:ext cx="10235160" cy="1682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0552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663"/>
    </mc:Choice>
    <mc:Fallback xmlns="">
      <p:transition spd="slow" advTm="66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CF1ECF-8452-801E-72C4-11A08EA1EB6C}"/>
                  </a:ext>
                </a:extLst>
              </p:cNvPr>
              <p:cNvSpPr txBox="1"/>
              <p:nvPr/>
            </p:nvSpPr>
            <p:spPr>
              <a:xfrm>
                <a:off x="0" y="179290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CF1ECF-8452-801E-72C4-11A08EA1E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290"/>
                <a:ext cx="6096000" cy="830997"/>
              </a:xfrm>
              <a:prstGeom prst="rect">
                <a:avLst/>
              </a:prstGeom>
              <a:blipFill>
                <a:blip r:embed="rId4"/>
                <a:stretch>
                  <a:fillRect t="-16058" r="-1000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73F0D8-6402-EC43-53D6-8E9A3A9A8D75}"/>
                  </a:ext>
                </a:extLst>
              </p:cNvPr>
              <p:cNvSpPr txBox="1"/>
              <p:nvPr/>
            </p:nvSpPr>
            <p:spPr>
              <a:xfrm>
                <a:off x="6096000" y="179290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GB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73F0D8-6402-EC43-53D6-8E9A3A9A8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9290"/>
                <a:ext cx="6096000" cy="830997"/>
              </a:xfrm>
              <a:prstGeom prst="rect">
                <a:avLst/>
              </a:prstGeom>
              <a:blipFill>
                <a:blip r:embed="rId5"/>
                <a:stretch>
                  <a:fillRect t="-16058" r="-1100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0510305-BEDF-E593-D83C-587A18438A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7133596"/>
                  </p:ext>
                </p:extLst>
              </p:nvPr>
            </p:nvGraphicFramePr>
            <p:xfrm>
              <a:off x="1200150" y="1211585"/>
              <a:ext cx="9791700" cy="21949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0510305-BEDF-E593-D83C-587A18438A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7133596"/>
                  </p:ext>
                </p:extLst>
              </p:nvPr>
            </p:nvGraphicFramePr>
            <p:xfrm>
              <a:off x="1200150" y="1211585"/>
              <a:ext cx="9791700" cy="21949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4" t="-870" r="-100249" b="-21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124" t="-870" r="-249" b="-2156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7928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4" t="-88550" r="-100249" b="-89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124" t="-88550" r="-249" b="-89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24" t="-214783" r="-100249" b="-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124" t="-214783" r="-249" b="-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8705D4-E3D9-BBEA-C484-DEE589152843}"/>
                  </a:ext>
                </a:extLst>
              </p:cNvPr>
              <p:cNvSpPr txBox="1"/>
              <p:nvPr/>
            </p:nvSpPr>
            <p:spPr>
              <a:xfrm>
                <a:off x="128864" y="3557086"/>
                <a:ext cx="11993266" cy="3176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       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       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        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0]</m:t>
                      </m:r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        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8705D4-E3D9-BBEA-C484-DEE589152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64" y="3557086"/>
                <a:ext cx="11993266" cy="3176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37356DF-9FB2-641C-DA93-33B20D9CD3C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3720" y="893880"/>
              <a:ext cx="10797120" cy="5819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37356DF-9FB2-641C-DA93-33B20D9CD3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4360" y="884520"/>
                <a:ext cx="10815840" cy="5838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3083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56"/>
    </mc:Choice>
    <mc:Fallback xmlns="">
      <p:transition spd="slow" advTm="35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4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0510305-BEDF-E593-D83C-587A18438A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7938548"/>
                  </p:ext>
                </p:extLst>
              </p:nvPr>
            </p:nvGraphicFramePr>
            <p:xfrm>
              <a:off x="1200150" y="1211585"/>
              <a:ext cx="9791700" cy="21949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0510305-BEDF-E593-D83C-587A18438A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7938548"/>
                  </p:ext>
                </p:extLst>
              </p:nvPr>
            </p:nvGraphicFramePr>
            <p:xfrm>
              <a:off x="1200150" y="1211585"/>
              <a:ext cx="9791700" cy="21949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4" t="-870" r="-100249" b="-21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124" t="-870" r="-249" b="-2156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7928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4" t="-88550" r="-100249" b="-89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124" t="-88550" r="-249" b="-89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4" t="-214783" r="-100249" b="-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124" t="-214783" r="-249" b="-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8705D4-E3D9-BBEA-C484-DEE589152843}"/>
                  </a:ext>
                </a:extLst>
              </p:cNvPr>
              <p:cNvSpPr txBox="1"/>
              <p:nvPr/>
            </p:nvSpPr>
            <p:spPr>
              <a:xfrm>
                <a:off x="69870" y="3557086"/>
                <a:ext cx="12122130" cy="3239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CA" sz="4800">
                                <a:solidFill>
                                  <a:prstClr val="black"/>
                                </a:solidFill>
                              </a:rPr>
                              <m:t>𝟙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CA" sz="4800">
                                <a:solidFill>
                                  <a:prstClr val="black"/>
                                </a:solidFill>
                              </a:rPr>
                              <m:t>𝟙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CA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CA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        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8705D4-E3D9-BBEA-C484-DEE589152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0" y="3557086"/>
                <a:ext cx="12122130" cy="3239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E7C774-ED34-F103-AF2F-AAC87B9874DB}"/>
                  </a:ext>
                </a:extLst>
              </p:cNvPr>
              <p:cNvSpPr txBox="1"/>
              <p:nvPr/>
            </p:nvSpPr>
            <p:spPr>
              <a:xfrm>
                <a:off x="0" y="179290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E7C774-ED34-F103-AF2F-AAC87B987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290"/>
                <a:ext cx="6096000" cy="830997"/>
              </a:xfrm>
              <a:prstGeom prst="rect">
                <a:avLst/>
              </a:prstGeom>
              <a:blipFill>
                <a:blip r:embed="rId6"/>
                <a:stretch>
                  <a:fillRect t="-16058" r="-1000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1AC84C-455C-525A-2517-C4A69699492F}"/>
                  </a:ext>
                </a:extLst>
              </p:cNvPr>
              <p:cNvSpPr txBox="1"/>
              <p:nvPr/>
            </p:nvSpPr>
            <p:spPr>
              <a:xfrm>
                <a:off x="6096000" y="179290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GB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1AC84C-455C-525A-2517-C4A696994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9290"/>
                <a:ext cx="6096000" cy="830997"/>
              </a:xfrm>
              <a:prstGeom prst="rect">
                <a:avLst/>
              </a:prstGeom>
              <a:blipFill>
                <a:blip r:embed="rId7"/>
                <a:stretch>
                  <a:fillRect t="-16058" r="-1100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E676C6-98B1-9825-A507-CC4977513C5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1240" y="5023080"/>
              <a:ext cx="10860840" cy="1690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E676C6-98B1-9825-A507-CC4977513C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1880" y="5013720"/>
                <a:ext cx="10879560" cy="1709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4308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014">
        <p:fade/>
      </p:transition>
    </mc:Choice>
    <mc:Fallback xmlns="">
      <p:transition spd="med" advTm="180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0510305-BEDF-E593-D83C-587A18438AE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00150" y="1211585"/>
              <a:ext cx="9791700" cy="21949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0510305-BEDF-E593-D83C-587A18438AE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00150" y="1211585"/>
              <a:ext cx="9791700" cy="21949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4" t="-870" r="-100249" b="-21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124" t="-870" r="-249" b="-2156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7928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4" t="-88550" r="-100249" b="-89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124" t="-88550" r="-249" b="-89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4" t="-214783" r="-100249" b="-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124" t="-214783" r="-249" b="-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8705D4-E3D9-BBEA-C484-DEE589152843}"/>
                  </a:ext>
                </a:extLst>
              </p:cNvPr>
              <p:cNvSpPr txBox="1"/>
              <p:nvPr/>
            </p:nvSpPr>
            <p:spPr>
              <a:xfrm>
                <a:off x="2498438" y="3763117"/>
                <a:ext cx="7264994" cy="266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8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8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sz="8000" b="0" i="1" smtClean="0">
                          <a:solidFill>
                            <a:srgbClr val="C851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8705D4-E3D9-BBEA-C484-DEE589152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438" y="3763117"/>
                <a:ext cx="7264994" cy="2662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E7C774-ED34-F103-AF2F-AAC87B9874DB}"/>
                  </a:ext>
                </a:extLst>
              </p:cNvPr>
              <p:cNvSpPr txBox="1"/>
              <p:nvPr/>
            </p:nvSpPr>
            <p:spPr>
              <a:xfrm>
                <a:off x="0" y="179290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E7C774-ED34-F103-AF2F-AAC87B987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290"/>
                <a:ext cx="6096000" cy="830997"/>
              </a:xfrm>
              <a:prstGeom prst="rect">
                <a:avLst/>
              </a:prstGeom>
              <a:blipFill>
                <a:blip r:embed="rId5"/>
                <a:stretch>
                  <a:fillRect t="-16058" r="-1000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1AC84C-455C-525A-2517-C4A69699492F}"/>
                  </a:ext>
                </a:extLst>
              </p:cNvPr>
              <p:cNvSpPr txBox="1"/>
              <p:nvPr/>
            </p:nvSpPr>
            <p:spPr>
              <a:xfrm>
                <a:off x="6096000" y="179290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GB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1AC84C-455C-525A-2517-C4A696994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9290"/>
                <a:ext cx="6096000" cy="830997"/>
              </a:xfrm>
              <a:prstGeom prst="rect">
                <a:avLst/>
              </a:prstGeom>
              <a:blipFill>
                <a:blip r:embed="rId6"/>
                <a:stretch>
                  <a:fillRect t="-16058" r="-1100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148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37">
        <p:fade/>
      </p:transition>
    </mc:Choice>
    <mc:Fallback xmlns="">
      <p:transition spd="med" advTm="4437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1720A80-7323-1969-BE38-B1433CB3FF6A}"/>
                  </a:ext>
                </a:extLst>
              </p:cNvPr>
              <p:cNvSpPr txBox="1"/>
              <p:nvPr/>
            </p:nvSpPr>
            <p:spPr>
              <a:xfrm>
                <a:off x="77070" y="1665451"/>
                <a:ext cx="11742890" cy="49606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32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begChr m:val="["/>
                        <m:endChr m:val="]"/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CA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𝑖𝑦</m:t>
                              </m:r>
                            </m:e>
                          </m:mr>
                          <m:mr>
                            <m:e>
                              <m:r>
                                <a:rPr lang="en-CA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𝑖𝑦</m:t>
                              </m:r>
                            </m:e>
                            <m:e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lang="en-CA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32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3200" i="1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32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3200" i="1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  <m:m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32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3200" i="1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32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3200" i="1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GB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3200" dirty="0"/>
                  <a:t> </a:t>
                </a:r>
                <a:endParaRPr lang="en-CA" sz="32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32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      </m:t>
                    </m:r>
                    <m:d>
                      <m:dPr>
                        <m:begChr m:val="["/>
                        <m:endChr m:val="]"/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2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     </m:t>
                    </m:r>
                    <m:d>
                      <m:dPr>
                        <m:begChr m:val="["/>
                        <m:endChr m:val="]"/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CA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200" i="1">
                                  <a:latin typeface="Cambria Math" panose="02040503050406030204" pitchFamily="18" charset="0"/>
                                </a:rPr>
                                <m:t>𝑖𝑦</m:t>
                              </m:r>
                            </m:e>
                          </m:mr>
                          <m:mr>
                            <m:e>
                              <m:r>
                                <a:rPr lang="en-CA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3200" i="1">
                                  <a:latin typeface="Cambria Math" panose="02040503050406030204" pitchFamily="18" charset="0"/>
                                </a:rPr>
                                <m:t>𝑖𝑦</m:t>
                              </m:r>
                            </m:e>
                            <m:e>
                              <m:r>
                                <a:rPr lang="en-CA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lang="en-CA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32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3200" i="1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32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3200" i="1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32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3200" i="1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32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3200" i="1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GB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32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32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     </m:t>
                    </m:r>
                    <m:d>
                      <m:dPr>
                        <m:begChr m:val="["/>
                        <m:endChr m:val="]"/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     </m:t>
                    </m:r>
                    <m:d>
                      <m:dPr>
                        <m:begChr m:val="["/>
                        <m:endChr m:val="]"/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CA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200" i="1">
                                  <a:latin typeface="Cambria Math" panose="02040503050406030204" pitchFamily="18" charset="0"/>
                                </a:rPr>
                                <m:t>𝑖𝑦</m:t>
                              </m:r>
                            </m:e>
                          </m:mr>
                          <m:mr>
                            <m:e>
                              <m:r>
                                <a:rPr lang="en-CA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3200" i="1">
                                  <a:latin typeface="Cambria Math" panose="02040503050406030204" pitchFamily="18" charset="0"/>
                                </a:rPr>
                                <m:t>𝑖𝑦</m:t>
                              </m:r>
                            </m:e>
                            <m:e>
                              <m:r>
                                <a:rPr lang="en-CA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lang="en-CA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f>
                                        <m:fPr>
                                          <m:type m:val="skw"/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3200" i="1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f>
                                        <m:fPr>
                                          <m:type m:val="skw"/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3200" i="1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GB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3200" dirty="0"/>
                  <a:t>  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1720A80-7323-1969-BE38-B1433CB3F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0" y="1665451"/>
                <a:ext cx="11742890" cy="49606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4412CE1-8419-2175-79DB-3FEF6FED659F}"/>
              </a:ext>
            </a:extLst>
          </p:cNvPr>
          <p:cNvSpPr txBox="1"/>
          <p:nvPr/>
        </p:nvSpPr>
        <p:spPr>
          <a:xfrm>
            <a:off x="5407783" y="1593576"/>
            <a:ext cx="2547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Pauli vectors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C1EF6F-4307-F494-D242-E13EB83AC6FA}"/>
              </a:ext>
            </a:extLst>
          </p:cNvPr>
          <p:cNvSpPr/>
          <p:nvPr/>
        </p:nvSpPr>
        <p:spPr>
          <a:xfrm>
            <a:off x="0" y="1606010"/>
            <a:ext cx="5098302" cy="5251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143B46-E2CC-A8F9-0F0D-2333DCC0666E}"/>
              </a:ext>
            </a:extLst>
          </p:cNvPr>
          <p:cNvSpPr/>
          <p:nvPr/>
        </p:nvSpPr>
        <p:spPr>
          <a:xfrm>
            <a:off x="8112806" y="1495894"/>
            <a:ext cx="4016636" cy="5362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BC653F-0E97-7166-7AB7-98D042DCF23C}"/>
              </a:ext>
            </a:extLst>
          </p:cNvPr>
          <p:cNvSpPr/>
          <p:nvPr/>
        </p:nvSpPr>
        <p:spPr>
          <a:xfrm>
            <a:off x="3875427" y="3429000"/>
            <a:ext cx="5460253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DFDFBC-21E3-C9CC-74AA-5F4B78386E62}"/>
                  </a:ext>
                </a:extLst>
              </p:cNvPr>
              <p:cNvSpPr txBox="1"/>
              <p:nvPr/>
            </p:nvSpPr>
            <p:spPr>
              <a:xfrm>
                <a:off x="2818093" y="1665451"/>
                <a:ext cx="2343501" cy="207217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CA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→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DFDFBC-21E3-C9CC-74AA-5F4B78386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093" y="1665451"/>
                <a:ext cx="2343501" cy="20721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7D550CE-6D4C-0A2A-0C3E-EEA5BE89D8FB}"/>
              </a:ext>
            </a:extLst>
          </p:cNvPr>
          <p:cNvSpPr/>
          <p:nvPr/>
        </p:nvSpPr>
        <p:spPr>
          <a:xfrm>
            <a:off x="3989843" y="2441305"/>
            <a:ext cx="906123" cy="786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846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" grpId="0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130A47-2642-F673-F172-C141C5393DA2}"/>
                  </a:ext>
                </a:extLst>
              </p:cNvPr>
              <p:cNvSpPr txBox="1"/>
              <p:nvPr/>
            </p:nvSpPr>
            <p:spPr>
              <a:xfrm>
                <a:off x="0" y="126391"/>
                <a:ext cx="6059488" cy="1152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sz="6600" b="0" i="1" smtClean="0">
                          <a:solidFill>
                            <a:srgbClr val="C851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130A47-2642-F673-F172-C141C539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6391"/>
                <a:ext cx="6059488" cy="11524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DCD1CB7C-E93E-B018-BB5D-B07245EF05EF}"/>
              </a:ext>
            </a:extLst>
          </p:cNvPr>
          <p:cNvGrpSpPr/>
          <p:nvPr/>
        </p:nvGrpSpPr>
        <p:grpSpPr>
          <a:xfrm>
            <a:off x="-29184" y="1367199"/>
            <a:ext cx="12192000" cy="1961297"/>
            <a:chOff x="0" y="1367199"/>
            <a:chExt cx="12192000" cy="19612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8B19486-57EC-2448-ABBC-8A2BF0BFEAF2}"/>
                    </a:ext>
                  </a:extLst>
                </p:cNvPr>
                <p:cNvSpPr txBox="1"/>
                <p:nvPr/>
              </p:nvSpPr>
              <p:spPr>
                <a:xfrm>
                  <a:off x="0" y="1919649"/>
                  <a:ext cx="12192000" cy="14088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8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8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8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8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8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CA" sz="80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CA" sz="80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CA" sz="8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8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8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8B19486-57EC-2448-ABBC-8A2BF0BFE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919649"/>
                  <a:ext cx="12192000" cy="140884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DAF8E3-5CDF-6411-885A-58511B107F6F}"/>
                </a:ext>
              </a:extLst>
            </p:cNvPr>
            <p:cNvSpPr txBox="1"/>
            <p:nvPr/>
          </p:nvSpPr>
          <p:spPr>
            <a:xfrm>
              <a:off x="0" y="1367199"/>
              <a:ext cx="27236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Rotations: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01DB5D-6C4E-30BE-A1F8-0DE7BD6A7454}"/>
              </a:ext>
            </a:extLst>
          </p:cNvPr>
          <p:cNvGrpSpPr/>
          <p:nvPr/>
        </p:nvGrpSpPr>
        <p:grpSpPr>
          <a:xfrm>
            <a:off x="-29184" y="3429000"/>
            <a:ext cx="12192000" cy="1824345"/>
            <a:chOff x="0" y="3429000"/>
            <a:chExt cx="12192000" cy="18243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DB6E08B-0C8B-FA2A-A113-DAAC56C8F8B9}"/>
                    </a:ext>
                  </a:extLst>
                </p:cNvPr>
                <p:cNvSpPr txBox="1"/>
                <p:nvPr/>
              </p:nvSpPr>
              <p:spPr>
                <a:xfrm>
                  <a:off x="0" y="3844498"/>
                  <a:ext cx="12192000" cy="14088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8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8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8000" i="1" smtClean="0">
                                        <a:solidFill>
                                          <a:srgbClr val="00743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8000" i="1">
                                        <a:solidFill>
                                          <a:srgbClr val="00743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8000" i="1">
                                        <a:solidFill>
                                          <a:srgbClr val="00743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CA" sz="8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p>
                        </m:sSup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CA" sz="8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8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CA" sz="8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DB6E08B-0C8B-FA2A-A113-DAAC56C8F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3844498"/>
                  <a:ext cx="12192000" cy="140884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6AF81A-48B1-FF9F-A8CD-64FED29DFAE9}"/>
                </a:ext>
              </a:extLst>
            </p:cNvPr>
            <p:cNvSpPr txBox="1"/>
            <p:nvPr/>
          </p:nvSpPr>
          <p:spPr>
            <a:xfrm>
              <a:off x="0" y="3429000"/>
              <a:ext cx="17759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Boost: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0624F1-1BF0-F8FB-4EE3-4FD0C13007C4}"/>
                  </a:ext>
                </a:extLst>
              </p:cNvPr>
              <p:cNvSpPr txBox="1"/>
              <p:nvPr/>
            </p:nvSpPr>
            <p:spPr>
              <a:xfrm>
                <a:off x="6059488" y="112591"/>
                <a:ext cx="6132512" cy="1152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600" i="1" smtClean="0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0624F1-1BF0-F8FB-4EE3-4FD0C1300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488" y="112591"/>
                <a:ext cx="6132512" cy="11524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3B734E-3EA0-D692-5554-4C5462573E94}"/>
              </a:ext>
            </a:extLst>
          </p:cNvPr>
          <p:cNvCxnSpPr>
            <a:cxnSpLocks/>
          </p:cNvCxnSpPr>
          <p:nvPr/>
        </p:nvCxnSpPr>
        <p:spPr>
          <a:xfrm>
            <a:off x="0" y="1365524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6A4DB21-76D6-7342-0570-54E2355AA28C}"/>
                  </a:ext>
                </a:extLst>
              </p:cNvPr>
              <p:cNvSpPr txBox="1"/>
              <p:nvPr/>
            </p:nvSpPr>
            <p:spPr>
              <a:xfrm>
                <a:off x="152400" y="5353848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6A4DB21-76D6-7342-0570-54E2355AA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5353848"/>
                <a:ext cx="6096000" cy="830997"/>
              </a:xfrm>
              <a:prstGeom prst="rect">
                <a:avLst/>
              </a:prstGeom>
              <a:blipFill>
                <a:blip r:embed="rId9"/>
                <a:stretch>
                  <a:fillRect t="-16058" r="-1000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C61DD8-E8AB-041F-9F96-22731BC8018E}"/>
                  </a:ext>
                </a:extLst>
              </p:cNvPr>
              <p:cNvSpPr txBox="1"/>
              <p:nvPr/>
            </p:nvSpPr>
            <p:spPr>
              <a:xfrm>
                <a:off x="152400" y="6046053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GB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C61DD8-E8AB-041F-9F96-22731BC80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6046053"/>
                <a:ext cx="6096000" cy="830997"/>
              </a:xfrm>
              <a:prstGeom prst="rect">
                <a:avLst/>
              </a:prstGeom>
              <a:blipFill>
                <a:blip r:embed="rId10"/>
                <a:stretch>
                  <a:fillRect t="-16176" r="-1100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ACB9FD-1C9B-42E6-0D2E-8000DF4147FB}"/>
                  </a:ext>
                </a:extLst>
              </p:cNvPr>
              <p:cNvSpPr txBox="1"/>
              <p:nvPr/>
            </p:nvSpPr>
            <p:spPr>
              <a:xfrm>
                <a:off x="6592924" y="5413913"/>
                <a:ext cx="489585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800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8000" dirty="0"/>
                  <a:t> scalars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ACB9FD-1C9B-42E6-0D2E-8000DF414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924" y="5413913"/>
                <a:ext cx="4895850" cy="1323439"/>
              </a:xfrm>
              <a:prstGeom prst="rect">
                <a:avLst/>
              </a:prstGeom>
              <a:blipFill>
                <a:blip r:embed="rId11"/>
                <a:stretch>
                  <a:fillRect t="-19355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98A2BDD-ED63-002F-AAC6-728A3D3918E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016984" y="3281040"/>
              <a:ext cx="3839040" cy="34560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98A2BDD-ED63-002F-AAC6-728A3D3918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07624" y="3271680"/>
                <a:ext cx="3857760" cy="3474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0246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729">
        <p:fade/>
      </p:transition>
    </mc:Choice>
    <mc:Fallback xmlns="">
      <p:transition spd="med" advTm="207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CA1EDF-D569-6680-12AB-D53A6550A6A5}"/>
                  </a:ext>
                </a:extLst>
              </p:cNvPr>
              <p:cNvSpPr txBox="1"/>
              <p:nvPr/>
            </p:nvSpPr>
            <p:spPr>
              <a:xfrm>
                <a:off x="357081" y="1848590"/>
                <a:ext cx="11477837" cy="4273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CA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4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4800" dirty="0"/>
                  <a:t> 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CA" sz="4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CA1EDF-D569-6680-12AB-D53A6550A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81" y="1848590"/>
                <a:ext cx="11477837" cy="4273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3827DF-E18B-8B89-9339-999CCAF11A6A}"/>
                  </a:ext>
                </a:extLst>
              </p:cNvPr>
              <p:cNvSpPr txBox="1"/>
              <p:nvPr/>
            </p:nvSpPr>
            <p:spPr>
              <a:xfrm>
                <a:off x="213888" y="303080"/>
                <a:ext cx="1183491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CA" sz="6000" dirty="0"/>
                  <a:t>2x2 (spin-½) representation of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𝔰𝔲</m:t>
                    </m:r>
                    <m:d>
                      <m:d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CA" sz="6000" dirty="0"/>
                  <a:t>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3827DF-E18B-8B89-9339-999CCAF11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88" y="303080"/>
                <a:ext cx="11834919" cy="1015663"/>
              </a:xfrm>
              <a:prstGeom prst="rect">
                <a:avLst/>
              </a:prstGeom>
              <a:blipFill>
                <a:blip r:embed="rId5"/>
                <a:stretch>
                  <a:fillRect l="-3090" t="-18675" r="-154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1034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88"/>
    </mc:Choice>
    <mc:Fallback xmlns="">
      <p:transition spd="slow" advTm="7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0510305-BEDF-E593-D83C-587A18438A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2366122"/>
                  </p:ext>
                </p:extLst>
              </p:nvPr>
            </p:nvGraphicFramePr>
            <p:xfrm>
              <a:off x="1200150" y="1123094"/>
              <a:ext cx="9791700" cy="242309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40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8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8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8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0510305-BEDF-E593-D83C-587A18438A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2366122"/>
                  </p:ext>
                </p:extLst>
              </p:nvPr>
            </p:nvGraphicFramePr>
            <p:xfrm>
              <a:off x="1200150" y="1123094"/>
              <a:ext cx="9791700" cy="242309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802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4" t="-758" r="-100249" b="-20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124" t="-758" r="-249" b="-20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8100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4" t="-100000" r="-100249" b="-1015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124" t="-100000" r="-249" b="-1015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8100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4" t="-200000" r="-100249" b="-15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124" t="-200000" r="-249" b="-15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F71275-3459-3686-9871-199514750649}"/>
                  </a:ext>
                </a:extLst>
              </p:cNvPr>
              <p:cNvSpPr txBox="1"/>
              <p:nvPr/>
            </p:nvSpPr>
            <p:spPr>
              <a:xfrm>
                <a:off x="0" y="179290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F71275-3459-3686-9871-199514750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290"/>
                <a:ext cx="6096000" cy="830997"/>
              </a:xfrm>
              <a:prstGeom prst="rect">
                <a:avLst/>
              </a:prstGeom>
              <a:blipFill>
                <a:blip r:embed="rId5"/>
                <a:stretch>
                  <a:fillRect t="-16058" r="-1000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57BF57-BECC-77F9-79DB-5586980A0C4D}"/>
                  </a:ext>
                </a:extLst>
              </p:cNvPr>
              <p:cNvSpPr txBox="1"/>
              <p:nvPr/>
            </p:nvSpPr>
            <p:spPr>
              <a:xfrm>
                <a:off x="6096000" y="179290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57BF57-BECC-77F9-79DB-5586980A0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9290"/>
                <a:ext cx="6096000" cy="830997"/>
              </a:xfrm>
              <a:prstGeom prst="rect">
                <a:avLst/>
              </a:prstGeom>
              <a:blipFill>
                <a:blip r:embed="rId6"/>
                <a:stretch>
                  <a:fillRect t="-16058" r="-2800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B20116-EA0C-BC5E-0EB9-4247CC0012EF}"/>
                  </a:ext>
                </a:extLst>
              </p:cNvPr>
              <p:cNvSpPr txBox="1"/>
              <p:nvPr/>
            </p:nvSpPr>
            <p:spPr>
              <a:xfrm>
                <a:off x="128864" y="3557086"/>
                <a:ext cx="11993266" cy="3176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       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       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0]</m:t>
                      </m:r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B20116-EA0C-BC5E-0EB9-4247CC001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64" y="3557086"/>
                <a:ext cx="11993266" cy="3176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C63E929-6E49-2F63-9C19-D84BFC00597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9640" y="921960"/>
              <a:ext cx="11226240" cy="5909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C63E929-6E49-2F63-9C19-D84BFC0059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0280" y="912600"/>
                <a:ext cx="11244960" cy="5928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6327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16"/>
    </mc:Choice>
    <mc:Fallback xmlns="">
      <p:transition spd="slow" advTm="30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8705D4-E3D9-BBEA-C484-DEE589152843}"/>
                  </a:ext>
                </a:extLst>
              </p:cNvPr>
              <p:cNvSpPr txBox="1"/>
              <p:nvPr/>
            </p:nvSpPr>
            <p:spPr>
              <a:xfrm>
                <a:off x="69870" y="3557086"/>
                <a:ext cx="12122130" cy="3239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CA" sz="4800">
                                <a:solidFill>
                                  <a:prstClr val="black"/>
                                </a:solidFill>
                              </a:rPr>
                              <m:t>𝟙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CA" sz="4800">
                                <a:solidFill>
                                  <a:prstClr val="black"/>
                                </a:solidFill>
                              </a:rPr>
                              <m:t>𝟙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CA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CA" sz="4800" b="0" i="0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nor/>
                            </m:rPr>
                            <a:rPr lang="en-CA" sz="4800" dirty="0"/>
                            <m:t> 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4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8705D4-E3D9-BBEA-C484-DEE589152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0" y="3557086"/>
                <a:ext cx="12122130" cy="3239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FF0A5D3-71CC-DFDC-D2F7-5673E9D2D5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3913478"/>
                  </p:ext>
                </p:extLst>
              </p:nvPr>
            </p:nvGraphicFramePr>
            <p:xfrm>
              <a:off x="1200150" y="1123094"/>
              <a:ext cx="9791700" cy="242309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40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8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8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8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FF0A5D3-71CC-DFDC-D2F7-5673E9D2D5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3913478"/>
                  </p:ext>
                </p:extLst>
              </p:nvPr>
            </p:nvGraphicFramePr>
            <p:xfrm>
              <a:off x="1200150" y="1123094"/>
              <a:ext cx="9791700" cy="242309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802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4" t="-758" r="-100249" b="-20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124" t="-758" r="-249" b="-20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8100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4" t="-100000" r="-100249" b="-1015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124" t="-100000" r="-249" b="-1015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8100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4" t="-200000" r="-100249" b="-15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124" t="-200000" r="-249" b="-15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906AC9-ADDA-A99C-DEE3-852B8910247C}"/>
                  </a:ext>
                </a:extLst>
              </p:cNvPr>
              <p:cNvSpPr txBox="1"/>
              <p:nvPr/>
            </p:nvSpPr>
            <p:spPr>
              <a:xfrm>
                <a:off x="0" y="179290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906AC9-ADDA-A99C-DEE3-852B89102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290"/>
                <a:ext cx="6096000" cy="830997"/>
              </a:xfrm>
              <a:prstGeom prst="rect">
                <a:avLst/>
              </a:prstGeom>
              <a:blipFill>
                <a:blip r:embed="rId6"/>
                <a:stretch>
                  <a:fillRect t="-16058" r="-1000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69823C-809D-3BAC-B221-4E91A74D04F8}"/>
                  </a:ext>
                </a:extLst>
              </p:cNvPr>
              <p:cNvSpPr txBox="1"/>
              <p:nvPr/>
            </p:nvSpPr>
            <p:spPr>
              <a:xfrm>
                <a:off x="6096000" y="179290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69823C-809D-3BAC-B221-4E91A74D0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9290"/>
                <a:ext cx="6096000" cy="830997"/>
              </a:xfrm>
              <a:prstGeom prst="rect">
                <a:avLst/>
              </a:prstGeom>
              <a:blipFill>
                <a:blip r:embed="rId7"/>
                <a:stretch>
                  <a:fillRect t="-16058" r="-2800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60C724C-8B68-4ABC-4088-CE985A69C49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3160" y="5041080"/>
              <a:ext cx="11044440" cy="1804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60C724C-8B68-4ABC-4088-CE985A69C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3800" y="5031720"/>
                <a:ext cx="11063160" cy="1823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4542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587">
        <p:fade/>
      </p:transition>
    </mc:Choice>
    <mc:Fallback xmlns="">
      <p:transition spd="med" advTm="225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FF0A5D3-71CC-DFDC-D2F7-5673E9D2D5B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00150" y="1123094"/>
              <a:ext cx="9791700" cy="242309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40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8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8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8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FF0A5D3-71CC-DFDC-D2F7-5673E9D2D5B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00150" y="1123094"/>
              <a:ext cx="9791700" cy="242309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802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4" t="-758" r="-100249" b="-20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124" t="-758" r="-249" b="-20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8100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4" t="-100000" r="-100249" b="-1015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124" t="-100000" r="-249" b="-1015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8100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4" t="-200000" r="-100249" b="-15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124" t="-200000" r="-249" b="-15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906AC9-ADDA-A99C-DEE3-852B8910247C}"/>
                  </a:ext>
                </a:extLst>
              </p:cNvPr>
              <p:cNvSpPr txBox="1"/>
              <p:nvPr/>
            </p:nvSpPr>
            <p:spPr>
              <a:xfrm>
                <a:off x="0" y="179290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906AC9-ADDA-A99C-DEE3-852B89102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290"/>
                <a:ext cx="6096000" cy="830997"/>
              </a:xfrm>
              <a:prstGeom prst="rect">
                <a:avLst/>
              </a:prstGeom>
              <a:blipFill>
                <a:blip r:embed="rId4"/>
                <a:stretch>
                  <a:fillRect t="-16058" r="-1000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69823C-809D-3BAC-B221-4E91A74D04F8}"/>
                  </a:ext>
                </a:extLst>
              </p:cNvPr>
              <p:cNvSpPr txBox="1"/>
              <p:nvPr/>
            </p:nvSpPr>
            <p:spPr>
              <a:xfrm>
                <a:off x="6096000" y="179290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69823C-809D-3BAC-B221-4E91A74D0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9290"/>
                <a:ext cx="6096000" cy="830997"/>
              </a:xfrm>
              <a:prstGeom prst="rect">
                <a:avLst/>
              </a:prstGeom>
              <a:blipFill>
                <a:blip r:embed="rId5"/>
                <a:stretch>
                  <a:fillRect t="-16058" r="-2800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46820D-89AF-17DF-1D52-9DE0F77D586C}"/>
                  </a:ext>
                </a:extLst>
              </p:cNvPr>
              <p:cNvSpPr txBox="1"/>
              <p:nvPr/>
            </p:nvSpPr>
            <p:spPr>
              <a:xfrm>
                <a:off x="1525045" y="3763117"/>
                <a:ext cx="9152787" cy="266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8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8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sz="8000" b="0" i="1" smtClean="0">
                          <a:solidFill>
                            <a:srgbClr val="C851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8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8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46820D-89AF-17DF-1D52-9DE0F77D5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045" y="3763117"/>
                <a:ext cx="9152787" cy="26626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21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04">
        <p:fade/>
      </p:transition>
    </mc:Choice>
    <mc:Fallback xmlns="">
      <p:transition spd="med" advTm="2604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24D6593-D726-B045-EBA0-10064AB9E674}"/>
                  </a:ext>
                </a:extLst>
              </p:cNvPr>
              <p:cNvSpPr txBox="1"/>
              <p:nvPr/>
            </p:nvSpPr>
            <p:spPr>
              <a:xfrm>
                <a:off x="157933" y="58994"/>
                <a:ext cx="8147867" cy="3221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CA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CA" sz="4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CA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24D6593-D726-B045-EBA0-10064AB9E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33" y="58994"/>
                <a:ext cx="8147867" cy="32212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6ACCD1-EEA5-89E3-9459-63F2454F1A48}"/>
                  </a:ext>
                </a:extLst>
              </p:cNvPr>
              <p:cNvSpPr txBox="1"/>
              <p:nvPr/>
            </p:nvSpPr>
            <p:spPr>
              <a:xfrm>
                <a:off x="157933" y="3518746"/>
                <a:ext cx="8455125" cy="3221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CA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CA" sz="4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CA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6ACCD1-EEA5-89E3-9459-63F2454F1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33" y="3518746"/>
                <a:ext cx="8455125" cy="32212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441469-FD26-5E13-4C49-235ADDA3DCFC}"/>
                  </a:ext>
                </a:extLst>
              </p:cNvPr>
              <p:cNvSpPr txBox="1"/>
              <p:nvPr/>
            </p:nvSpPr>
            <p:spPr>
              <a:xfrm>
                <a:off x="8305800" y="369043"/>
                <a:ext cx="3588157" cy="24831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441469-FD26-5E13-4C49-235ADDA3D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369043"/>
                <a:ext cx="3588157" cy="24831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D8ECDEA-2791-A8C9-5392-70B01380A6A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23440" y="4407120"/>
              <a:ext cx="543600" cy="2152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D8ECDEA-2791-A8C9-5392-70B01380A6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14080" y="4397760"/>
                <a:ext cx="562320" cy="2171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5570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70"/>
    </mc:Choice>
    <mc:Fallback xmlns="">
      <p:transition spd="slow" advTm="18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  <p:bldP spid="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654D8D-A868-B0A3-4B65-1631F1BFE231}"/>
                  </a:ext>
                </a:extLst>
              </p:cNvPr>
              <p:cNvSpPr txBox="1"/>
              <p:nvPr/>
            </p:nvSpPr>
            <p:spPr>
              <a:xfrm>
                <a:off x="18664" y="1146436"/>
                <a:ext cx="5541688" cy="57115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40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4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40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4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40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4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400" i="1" smtClean="0">
                            <a:solidFill>
                              <a:srgbClr val="00743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007434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743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sz="3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4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400" i="1" smtClean="0">
                            <a:solidFill>
                              <a:srgbClr val="008A3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008A3E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8A3E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CA" sz="3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4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400" i="1" smtClean="0">
                            <a:solidFill>
                              <a:srgbClr val="008A3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008A3E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8A3E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CA" sz="3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654D8D-A868-B0A3-4B65-1631F1BFE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4" y="1146436"/>
                <a:ext cx="5541688" cy="5711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26B103B-6236-457F-BCE2-5F09D01D6A8D}"/>
              </a:ext>
            </a:extLst>
          </p:cNvPr>
          <p:cNvSpPr txBox="1"/>
          <p:nvPr/>
        </p:nvSpPr>
        <p:spPr>
          <a:xfrm>
            <a:off x="10029411" y="2673943"/>
            <a:ext cx="2096278" cy="1569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CA" sz="3200" b="1" u="sng" dirty="0">
                <a:solidFill>
                  <a:srgbClr val="FF0000"/>
                </a:solidFill>
              </a:rPr>
              <a:t>Left</a:t>
            </a:r>
            <a:r>
              <a:rPr lang="en-CA" sz="3200" b="1" dirty="0">
                <a:solidFill>
                  <a:srgbClr val="FF0000"/>
                </a:solidFill>
              </a:rPr>
              <a:t>-Chiral</a:t>
            </a:r>
          </a:p>
          <a:p>
            <a:pPr lvl="0" algn="ctr">
              <a:defRPr/>
            </a:pPr>
            <a:r>
              <a:rPr lang="en-CA" sz="3200" b="1" dirty="0">
                <a:solidFill>
                  <a:srgbClr val="FF0000"/>
                </a:solidFill>
              </a:rPr>
              <a:t>Weyl Spinors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9772D9-0886-8DFF-5F2B-714FA0CDD42D}"/>
                  </a:ext>
                </a:extLst>
              </p:cNvPr>
              <p:cNvSpPr txBox="1"/>
              <p:nvPr/>
            </p:nvSpPr>
            <p:spPr>
              <a:xfrm>
                <a:off x="37324" y="31896"/>
                <a:ext cx="4217436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r>
                      <a:rPr lang="en-CA" sz="4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𝔰𝔩</m:t>
                    </m:r>
                    <m:d>
                      <m:dPr>
                        <m:ctrlPr>
                          <a:rPr lang="en-CA" sz="4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CA" sz="4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en-CA" sz="4000" dirty="0">
                    <a:solidFill>
                      <a:prstClr val="black"/>
                    </a:solidFill>
                  </a:rPr>
                  <a:t> Lie Algebra</a:t>
                </a:r>
              </a:p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CA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=2,</m:t>
                        </m:r>
                        <m:r>
                          <a:rPr lang="en-CA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CA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CA" sz="2800" dirty="0">
                    <a:solidFill>
                      <a:prstClr val="black"/>
                    </a:solidFill>
                  </a:rPr>
                  <a:t> irrep.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9772D9-0886-8DFF-5F2B-714FA0CDD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4" y="31896"/>
                <a:ext cx="4217436" cy="1138773"/>
              </a:xfrm>
              <a:prstGeom prst="rect">
                <a:avLst/>
              </a:prstGeom>
              <a:blipFill>
                <a:blip r:embed="rId5"/>
                <a:stretch>
                  <a:fillRect t="-9626" r="-3902" b="-144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186A4F-CB86-F348-466B-C35B8807301B}"/>
              </a:ext>
            </a:extLst>
          </p:cNvPr>
          <p:cNvCxnSpPr>
            <a:cxnSpLocks/>
          </p:cNvCxnSpPr>
          <p:nvPr/>
        </p:nvCxnSpPr>
        <p:spPr>
          <a:xfrm>
            <a:off x="5511561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228ED3-A6AB-06BD-2DAF-4F49473E604A}"/>
                  </a:ext>
                </a:extLst>
              </p:cNvPr>
              <p:cNvSpPr txBox="1"/>
              <p:nvPr/>
            </p:nvSpPr>
            <p:spPr>
              <a:xfrm>
                <a:off x="5583580" y="1146761"/>
                <a:ext cx="3905118" cy="5788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3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CA" sz="3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3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CA" sz="3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34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CA" sz="20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3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CA" sz="3400" b="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CA" sz="3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CA" sz="34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5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CA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3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CA" sz="3400" b="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CA" sz="3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CA" sz="34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3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CA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3400" i="1" smtClean="0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00" i="1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sz="3400" i="1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3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5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CA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3400" i="1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00" i="1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sz="3400" b="0" i="1" smtClean="0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CA" sz="3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3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CA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CA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CA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3400" i="1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00" i="1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sz="3400" b="0" i="1" smtClean="0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CA" sz="3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3400" dirty="0"/>
                  <a:t>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CA" sz="3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228ED3-A6AB-06BD-2DAF-4F49473E6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580" y="1146761"/>
                <a:ext cx="3905118" cy="57880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0246BB-2EBF-ADCB-AB73-C19A84122167}"/>
                  </a:ext>
                </a:extLst>
              </p:cNvPr>
              <p:cNvSpPr txBox="1"/>
              <p:nvPr/>
            </p:nvSpPr>
            <p:spPr>
              <a:xfrm>
                <a:off x="5616334" y="31896"/>
                <a:ext cx="4068494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r>
                      <a:rPr lang="en-CA" sz="4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lang="en-CA" sz="4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CA" sz="4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en-CA" sz="4000" dirty="0">
                    <a:solidFill>
                      <a:prstClr val="black"/>
                    </a:solidFill>
                  </a:rPr>
                  <a:t> Lie Group</a:t>
                </a:r>
              </a:p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CA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=2,</m:t>
                        </m:r>
                        <m:r>
                          <a:rPr lang="en-CA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CA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CA" sz="2800" dirty="0">
                    <a:solidFill>
                      <a:prstClr val="black"/>
                    </a:solidFill>
                  </a:rPr>
                  <a:t> irrep.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0246BB-2EBF-ADCB-AB73-C19A84122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334" y="31896"/>
                <a:ext cx="4068494" cy="1138773"/>
              </a:xfrm>
              <a:prstGeom prst="rect">
                <a:avLst/>
              </a:prstGeom>
              <a:blipFill>
                <a:blip r:embed="rId7"/>
                <a:stretch>
                  <a:fillRect t="-9626" r="-4790" b="-144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56BE8B1-1641-CCB9-8922-8478875EFAEF}"/>
              </a:ext>
            </a:extLst>
          </p:cNvPr>
          <p:cNvGrpSpPr/>
          <p:nvPr/>
        </p:nvGrpSpPr>
        <p:grpSpPr>
          <a:xfrm>
            <a:off x="9208156" y="1185909"/>
            <a:ext cx="839034" cy="5714510"/>
            <a:chOff x="9299596" y="1185909"/>
            <a:chExt cx="839034" cy="57145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4E8BAB3-E28D-B1CA-B143-C5AAFA12CA32}"/>
                    </a:ext>
                  </a:extLst>
                </p:cNvPr>
                <p:cNvSpPr txBox="1"/>
                <p:nvPr/>
              </p:nvSpPr>
              <p:spPr>
                <a:xfrm>
                  <a:off x="9299600" y="1185909"/>
                  <a:ext cx="816175" cy="98270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2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a14:m>
                  <a:r>
                    <a:rPr lang="en-CA" sz="260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4E8BAB3-E28D-B1CA-B143-C5AAFA12C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9600" y="1185909"/>
                  <a:ext cx="816175" cy="98270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FBA8D97-7A5C-A65E-E88B-BC7BDD01C9BF}"/>
                    </a:ext>
                  </a:extLst>
                </p:cNvPr>
                <p:cNvSpPr txBox="1"/>
                <p:nvPr/>
              </p:nvSpPr>
              <p:spPr>
                <a:xfrm>
                  <a:off x="9299599" y="2242640"/>
                  <a:ext cx="816175" cy="98270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2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a14:m>
                  <a:r>
                    <a:rPr lang="en-CA" sz="260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FBA8D97-7A5C-A65E-E88B-BC7BDD01C9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9599" y="2242640"/>
                  <a:ext cx="816175" cy="98270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A3F130-54B2-AC45-18E2-1FC7CA98A0A5}"/>
                    </a:ext>
                  </a:extLst>
                </p:cNvPr>
                <p:cNvSpPr txBox="1"/>
                <p:nvPr/>
              </p:nvSpPr>
              <p:spPr>
                <a:xfrm>
                  <a:off x="9314838" y="3141303"/>
                  <a:ext cx="816175" cy="91422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a14:m>
                  <a:r>
                    <a:rPr lang="en-CA" sz="240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A3F130-54B2-AC45-18E2-1FC7CA98A0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4838" y="3141303"/>
                  <a:ext cx="816175" cy="91422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833D8AA-3513-C028-6561-0A78DE7E82C2}"/>
                    </a:ext>
                  </a:extLst>
                </p:cNvPr>
                <p:cNvSpPr txBox="1"/>
                <p:nvPr/>
              </p:nvSpPr>
              <p:spPr>
                <a:xfrm>
                  <a:off x="9299597" y="4055528"/>
                  <a:ext cx="816175" cy="98270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2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a14:m>
                  <a:r>
                    <a:rPr lang="en-CA" sz="260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833D8AA-3513-C028-6561-0A78DE7E82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9597" y="4055528"/>
                  <a:ext cx="816175" cy="98270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2E3A4BF-AE83-2253-1398-7C5091A650D2}"/>
                    </a:ext>
                  </a:extLst>
                </p:cNvPr>
                <p:cNvSpPr txBox="1"/>
                <p:nvPr/>
              </p:nvSpPr>
              <p:spPr>
                <a:xfrm>
                  <a:off x="9299596" y="5085638"/>
                  <a:ext cx="816175" cy="98270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2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a14:m>
                  <a:r>
                    <a:rPr lang="en-CA" sz="260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2E3A4BF-AE83-2253-1398-7C5091A65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9596" y="5085638"/>
                  <a:ext cx="816175" cy="98270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4417F84-1D6F-55AD-1B73-498491E8D5FE}"/>
                    </a:ext>
                  </a:extLst>
                </p:cNvPr>
                <p:cNvSpPr txBox="1"/>
                <p:nvPr/>
              </p:nvSpPr>
              <p:spPr>
                <a:xfrm>
                  <a:off x="9322455" y="5986194"/>
                  <a:ext cx="816175" cy="91422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a14:m>
                  <a:r>
                    <a:rPr lang="en-CA" sz="240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4417F84-1D6F-55AD-1B73-498491E8D5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2455" y="5986194"/>
                  <a:ext cx="816175" cy="91422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72137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68"/>
    </mc:Choice>
    <mc:Fallback xmlns="">
      <p:transition spd="slow" advTm="16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0" grpId="0"/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12D093B-4884-2ABD-0775-6DE9019BBF53}"/>
              </a:ext>
            </a:extLst>
          </p:cNvPr>
          <p:cNvSpPr/>
          <p:nvPr/>
        </p:nvSpPr>
        <p:spPr>
          <a:xfrm>
            <a:off x="9621504" y="12792"/>
            <a:ext cx="2570496" cy="1626381"/>
          </a:xfrm>
          <a:prstGeom prst="rect">
            <a:avLst/>
          </a:prstGeom>
          <a:solidFill>
            <a:srgbClr val="EFE5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18B4F8-CAF1-9FF0-9CB2-7C9A5BEE8538}"/>
              </a:ext>
            </a:extLst>
          </p:cNvPr>
          <p:cNvSpPr/>
          <p:nvPr/>
        </p:nvSpPr>
        <p:spPr>
          <a:xfrm>
            <a:off x="1209410" y="-56720"/>
            <a:ext cx="2631070" cy="6914720"/>
          </a:xfrm>
          <a:prstGeom prst="rect">
            <a:avLst/>
          </a:prstGeom>
          <a:solidFill>
            <a:srgbClr val="E5FF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8B2911-9DC7-7ED1-9666-967918B36365}"/>
                  </a:ext>
                </a:extLst>
              </p:cNvPr>
              <p:cNvSpPr txBox="1"/>
              <p:nvPr/>
            </p:nvSpPr>
            <p:spPr>
              <a:xfrm>
                <a:off x="77070" y="-56720"/>
                <a:ext cx="8917639" cy="696697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𝑦𝑧</m:t>
                        </m:r>
                      </m:sub>
                    </m:sSub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CA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CA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4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𝑐𝑡</m:t>
                              </m:r>
                              <m:r>
                                <a:rPr lang="en-GB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en-GB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</m:e>
                          </m:mr>
                          <m:mr>
                            <m:e>
                              <m:r>
                                <a:rPr lang="en-GB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</m:e>
                            <m:e>
                              <m:r>
                                <a:rPr lang="en-CA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𝑐𝑡</m:t>
                              </m:r>
                              <m:r>
                                <a:rPr lang="en-GB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lang="en-CA" sz="2400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lang="en-CA" sz="24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24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GB" sz="2400" i="1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r>
                                    <a:rPr lang="en-GB" sz="240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GB" sz="2400" i="1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en-GB" sz="2400" i="1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GB" sz="2400" i="1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solidFill>
                                            <a:prstClr val="whit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2400" i="1">
                                              <a:solidFill>
                                                <a:prstClr val="white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GB" sz="24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2400" dirty="0">
                    <a:solidFill>
                      <a:prstClr val="black"/>
                    </a:solidFill>
                  </a:rPr>
                  <a:t> </a:t>
                </a:r>
                <a:endParaRPr kumimoji="0" lang="en-CA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𝑧𝑥</m:t>
                        </m:r>
                      </m:sub>
                    </m:sSub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CA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 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CA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</m:t>
                    </m:r>
                    <m:d>
                      <m:dPr>
                        <m:begChr m:val="["/>
                        <m:endChr m:val="]"/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CA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𝑐𝑡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𝑦𝑖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𝑦𝑖</m:t>
                              </m:r>
                            </m:e>
                            <m:e>
                              <m:r>
                                <a:rPr kumimoji="0" lang="en-CA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𝑐𝑡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</m:t>
                    </m:r>
                    <m:sSup>
                      <m:sSupPr>
                        <m:ctrlP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CA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kumimoji="0" lang="en-GB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†</m:t>
                        </m:r>
                      </m:sup>
                    </m:sSup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𝑥𝑦</m:t>
                        </m:r>
                      </m:sub>
                    </m:sSub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CA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CA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</m:t>
                    </m:r>
                    <m:d>
                      <m:dPr>
                        <m:begChr m:val="["/>
                        <m:endChr m:val="]"/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CA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𝑐𝑡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𝑦𝑖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𝑦𝑖</m:t>
                              </m:r>
                            </m:e>
                            <m:e>
                              <m:r>
                                <a:rPr kumimoji="0" lang="en-CA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𝑐𝑡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</m:t>
                    </m:r>
                    <m:sSup>
                      <m:sSupPr>
                        <m:ctrlP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CA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  <m:f>
                                        <m:fPr>
                                          <m:type m:val="skw"/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  <m:f>
                                        <m:fPr>
                                          <m:type m:val="skw"/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kumimoji="0" lang="en-GB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†</m:t>
                        </m:r>
                      </m:sup>
                    </m:sSup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𝑡𝑥</m:t>
                        </m:r>
                      </m:sub>
                    </m:sSub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CA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CA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</m:t>
                    </m:r>
                    <m:d>
                      <m:dPr>
                        <m:begChr m:val="["/>
                        <m:endChr m:val="]"/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CA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𝑐𝑡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𝑦𝑖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𝑦𝑖</m:t>
                              </m:r>
                            </m:e>
                            <m:e>
                              <m:r>
                                <a:rPr kumimoji="0" lang="en-CA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𝑐𝑡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</m:t>
                    </m:r>
                    <m:sSup>
                      <m:sSupPr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CA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  <m:m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kumimoji="0" lang="en-GB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†</m:t>
                        </m:r>
                      </m:sup>
                    </m:sSup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en-CA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𝑡𝑦</m:t>
                        </m:r>
                      </m:sub>
                    </m:sSub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CA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CA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kumimoji="0" lang="en-CA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kumimoji="0" lang="en-CA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CA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CA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𝑐𝑡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𝑦𝑖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𝑦𝑖</m:t>
                              </m:r>
                            </m:e>
                            <m:e>
                              <m:r>
                                <a:rPr kumimoji="0" lang="en-CA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𝑐𝑡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</m:t>
                    </m:r>
                    <m:sSup>
                      <m:sSupPr>
                        <m:ctrlP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CA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r>
                                    <a:rPr kumimoji="0" lang="en-CA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  <m:mr>
                                <m:e>
                                  <m:r>
                                    <a:rPr kumimoji="0" lang="en-CA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CA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GB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kumimoji="0" lang="en-GB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†</m:t>
                        </m:r>
                      </m:sup>
                    </m:sSup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𝑡𝑧</m:t>
                        </m:r>
                      </m:sub>
                    </m:sSub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CA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 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CA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24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</m:t>
                    </m:r>
                    <m:d>
                      <m:dPr>
                        <m:begChr m:val="["/>
                        <m:endChr m:val="]"/>
                        <m:ctrlPr>
                          <a:rPr kumimoji="0" lang="en-CA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CA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𝑐𝑡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𝑦𝑖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𝑦𝑖</m:t>
                              </m:r>
                            </m:e>
                            <m:e>
                              <m:r>
                                <a:rPr kumimoji="0" lang="en-CA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𝑐𝑡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</m:t>
                    </m:r>
                    <m:sSup>
                      <m:sSupPr>
                        <m:ctrlPr>
                          <a:rPr kumimoji="0" lang="en-CA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CA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type m:val="skw"/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GB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type m:val="skw"/>
                                          <m:ctrlP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kumimoji="0" lang="en-GB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kumimoji="0" lang="en-GB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†</m:t>
                        </m:r>
                      </m:sup>
                    </m:sSup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8B2911-9DC7-7ED1-9666-967918B36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0" y="-56720"/>
                <a:ext cx="8917639" cy="69669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1B93013-C4C0-B386-057B-EE0BF557BBC4}"/>
              </a:ext>
            </a:extLst>
          </p:cNvPr>
          <p:cNvSpPr txBox="1"/>
          <p:nvPr/>
        </p:nvSpPr>
        <p:spPr>
          <a:xfrm>
            <a:off x="9003787" y="-2736148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711D36-5923-468B-ECAC-65B84E48E38F}"/>
                  </a:ext>
                </a:extLst>
              </p:cNvPr>
              <p:cNvSpPr txBox="1"/>
              <p:nvPr/>
            </p:nvSpPr>
            <p:spPr>
              <a:xfrm>
                <a:off x="3954567" y="0"/>
                <a:ext cx="6294233" cy="684520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2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26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2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2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2600" dirty="0"/>
                  <a:t> </a:t>
                </a:r>
              </a:p>
              <a:p>
                <a:pPr>
                  <a:spcAft>
                    <a:spcPts val="2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2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2600" dirty="0"/>
                  <a:t> </a:t>
                </a:r>
              </a:p>
              <a:p>
                <a:pPr>
                  <a:spcAft>
                    <a:spcPts val="2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2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26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2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2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2600" dirty="0"/>
                  <a:t> </a:t>
                </a:r>
              </a:p>
              <a:p>
                <a:pPr>
                  <a:spcAft>
                    <a:spcPts val="2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2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2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711D36-5923-468B-ECAC-65B84E48E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567" y="0"/>
                <a:ext cx="6294233" cy="68452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ADC07EF-17A2-641B-F18E-1838D7F4449C}"/>
              </a:ext>
            </a:extLst>
          </p:cNvPr>
          <p:cNvGrpSpPr/>
          <p:nvPr/>
        </p:nvGrpSpPr>
        <p:grpSpPr>
          <a:xfrm>
            <a:off x="8170606" y="12792"/>
            <a:ext cx="4074179" cy="6864147"/>
            <a:chOff x="5729962" y="-1454928"/>
            <a:chExt cx="4074179" cy="68641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714532-C4B7-626B-629E-2606ECD1DB31}"/>
                </a:ext>
              </a:extLst>
            </p:cNvPr>
            <p:cNvSpPr/>
            <p:nvPr/>
          </p:nvSpPr>
          <p:spPr>
            <a:xfrm>
              <a:off x="5729962" y="-1454928"/>
              <a:ext cx="2570496" cy="6864147"/>
            </a:xfrm>
            <a:prstGeom prst="rect">
              <a:avLst/>
            </a:prstGeom>
            <a:solidFill>
              <a:srgbClr val="EFE5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254250B-E13B-9F10-2508-B202A1427507}"/>
                    </a:ext>
                  </a:extLst>
                </p:cNvPr>
                <p:cNvSpPr txBox="1"/>
                <p:nvPr/>
              </p:nvSpPr>
              <p:spPr>
                <a:xfrm>
                  <a:off x="7778654" y="-1454927"/>
                  <a:ext cx="2025487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2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𝔰𝔩</m:t>
                        </m:r>
                        <m:d>
                          <m:dPr>
                            <m:ctrlPr>
                              <a:rPr lang="en-CA" sz="3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CA" sz="3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oMath>
                    </m:oMathPara>
                  </a14:m>
                  <a:endParaRPr lang="en-CA" sz="3200" dirty="0">
                    <a:solidFill>
                      <a:prstClr val="black"/>
                    </a:solidFill>
                  </a:endParaRPr>
                </a:p>
                <a:p>
                  <a:pPr lvl="0" algn="ctr">
                    <a:defRPr/>
                  </a:pPr>
                  <a:r>
                    <a:rPr lang="en-CA" sz="3200" dirty="0">
                      <a:solidFill>
                        <a:prstClr val="black"/>
                      </a:solidFill>
                    </a:rPr>
                    <a:t>Lie Algebra</a:t>
                  </a:r>
                </a:p>
                <a:p>
                  <a:pPr lvl="0" algn="ctr">
                    <a:defRPr/>
                  </a:pPr>
                  <a:r>
                    <a:rPr lang="en-CA" sz="3200" dirty="0">
                      <a:solidFill>
                        <a:prstClr val="black"/>
                      </a:solidFill>
                    </a:rPr>
                    <a:t>(left rep.)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254250B-E13B-9F10-2508-B202A14275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8654" y="-1454927"/>
                  <a:ext cx="2025487" cy="1569660"/>
                </a:xfrm>
                <a:prstGeom prst="rect">
                  <a:avLst/>
                </a:prstGeom>
                <a:blipFill>
                  <a:blip r:embed="rId6"/>
                  <a:stretch>
                    <a:fillRect l="-7207" r="-6907" b="-1162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A754F4-D46D-29AE-2985-0A053CBEF8A1}"/>
                  </a:ext>
                </a:extLst>
              </p:cNvPr>
              <p:cNvSpPr txBox="1"/>
              <p:nvPr/>
            </p:nvSpPr>
            <p:spPr>
              <a:xfrm>
                <a:off x="4937809" y="44526"/>
                <a:ext cx="5803293" cy="68657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40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3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4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40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4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40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4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4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34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sz="3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4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4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34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3400" b="0" i="1" smtClean="0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CA" sz="3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4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4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34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3400" b="0" i="1" smtClean="0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CA" sz="3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A754F4-D46D-29AE-2985-0A053CBEF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809" y="44526"/>
                <a:ext cx="5803293" cy="68657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C8E254-E97C-02FE-841D-7743746E15FB}"/>
              </a:ext>
            </a:extLst>
          </p:cNvPr>
          <p:cNvCxnSpPr/>
          <p:nvPr/>
        </p:nvCxnSpPr>
        <p:spPr>
          <a:xfrm>
            <a:off x="4849318" y="-56720"/>
            <a:ext cx="0" cy="696697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1691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055">
        <p:fade/>
      </p:transition>
    </mc:Choice>
    <mc:Fallback xmlns="">
      <p:transition spd="med" advTm="120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0510305-BEDF-E593-D83C-587A18438A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9570809"/>
                  </p:ext>
                </p:extLst>
              </p:nvPr>
            </p:nvGraphicFramePr>
            <p:xfrm>
              <a:off x="1200150" y="1123094"/>
              <a:ext cx="9791700" cy="25258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0510305-BEDF-E593-D83C-587A18438A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9570809"/>
                  </p:ext>
                </p:extLst>
              </p:nvPr>
            </p:nvGraphicFramePr>
            <p:xfrm>
              <a:off x="1200150" y="1123094"/>
              <a:ext cx="9791700" cy="25258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802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4" t="-758" r="-100249" b="-2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124" t="-758" r="-249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8100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4" t="-100000" r="-100249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124" t="-100000" r="-249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9128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4" t="-177333" r="-100249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124" t="-177333" r="-249" b="-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F71275-3459-3686-9871-199514750649}"/>
                  </a:ext>
                </a:extLst>
              </p:cNvPr>
              <p:cNvSpPr txBox="1"/>
              <p:nvPr/>
            </p:nvSpPr>
            <p:spPr>
              <a:xfrm>
                <a:off x="0" y="179290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F71275-3459-3686-9871-199514750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290"/>
                <a:ext cx="6096000" cy="830997"/>
              </a:xfrm>
              <a:prstGeom prst="rect">
                <a:avLst/>
              </a:prstGeom>
              <a:blipFill>
                <a:blip r:embed="rId5"/>
                <a:stretch>
                  <a:fillRect t="-16058" r="-1000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57BF57-BECC-77F9-79DB-5586980A0C4D}"/>
                  </a:ext>
                </a:extLst>
              </p:cNvPr>
              <p:cNvSpPr txBox="1"/>
              <p:nvPr/>
            </p:nvSpPr>
            <p:spPr>
              <a:xfrm>
                <a:off x="6096000" y="179290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57BF57-BECC-77F9-79DB-5586980A0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9290"/>
                <a:ext cx="6096000" cy="830997"/>
              </a:xfrm>
              <a:prstGeom prst="rect">
                <a:avLst/>
              </a:prstGeom>
              <a:blipFill>
                <a:blip r:embed="rId6"/>
                <a:stretch>
                  <a:fillRect t="-16058" r="-2800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B20116-EA0C-BC5E-0EB9-4247CC0012EF}"/>
                  </a:ext>
                </a:extLst>
              </p:cNvPr>
              <p:cNvSpPr txBox="1"/>
              <p:nvPr/>
            </p:nvSpPr>
            <p:spPr>
              <a:xfrm>
                <a:off x="128864" y="3557086"/>
                <a:ext cx="11993266" cy="3176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       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       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B20116-EA0C-BC5E-0EB9-4247CC001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64" y="3557086"/>
                <a:ext cx="11993266" cy="3176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D3A8EBE-6AC0-E658-F8DF-4930E0A01E3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0080" y="894960"/>
              <a:ext cx="9774720" cy="5874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D3A8EBE-6AC0-E658-F8DF-4930E0A01E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0720" y="885600"/>
                <a:ext cx="9793440" cy="5892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4456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298">
        <p:fade/>
      </p:transition>
    </mc:Choice>
    <mc:Fallback xmlns="">
      <p:transition spd="med" advTm="212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2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8705D4-E3D9-BBEA-C484-DEE589152843}"/>
                  </a:ext>
                </a:extLst>
              </p:cNvPr>
              <p:cNvSpPr txBox="1"/>
              <p:nvPr/>
            </p:nvSpPr>
            <p:spPr>
              <a:xfrm>
                <a:off x="69870" y="3557086"/>
                <a:ext cx="12122130" cy="3239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CA" sz="4800">
                                <a:solidFill>
                                  <a:prstClr val="black"/>
                                </a:solidFill>
                              </a:rPr>
                              <m:t>𝟙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CA" sz="4800">
                                <a:solidFill>
                                  <a:prstClr val="black"/>
                                </a:solidFill>
                              </a:rPr>
                              <m:t>𝟙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⊗</m:t>
                        </m:r>
                        <m:sSub>
                          <m:sSub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CA" sz="4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4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8705D4-E3D9-BBEA-C484-DEE589152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0" y="3557086"/>
                <a:ext cx="12122130" cy="3239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FF0A5D3-71CC-DFDC-D2F7-5673E9D2D5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616100"/>
                  </p:ext>
                </p:extLst>
              </p:nvPr>
            </p:nvGraphicFramePr>
            <p:xfrm>
              <a:off x="1200150" y="1123094"/>
              <a:ext cx="9791700" cy="25258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FF0A5D3-71CC-DFDC-D2F7-5673E9D2D5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7616100"/>
                  </p:ext>
                </p:extLst>
              </p:nvPr>
            </p:nvGraphicFramePr>
            <p:xfrm>
              <a:off x="1200150" y="1123094"/>
              <a:ext cx="9791700" cy="25258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802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4" t="-758" r="-100249" b="-2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124" t="-758" r="-249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8100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4" t="-100000" r="-100249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124" t="-100000" r="-249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9128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4" t="-177333" r="-100249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124" t="-177333" r="-249" b="-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531C7D-BAA8-D5EA-99F5-832B1DFC60FD}"/>
                  </a:ext>
                </a:extLst>
              </p:cNvPr>
              <p:cNvSpPr txBox="1"/>
              <p:nvPr/>
            </p:nvSpPr>
            <p:spPr>
              <a:xfrm>
                <a:off x="0" y="179290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531C7D-BAA8-D5EA-99F5-832B1DFC6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290"/>
                <a:ext cx="6096000" cy="830997"/>
              </a:xfrm>
              <a:prstGeom prst="rect">
                <a:avLst/>
              </a:prstGeom>
              <a:blipFill>
                <a:blip r:embed="rId6"/>
                <a:stretch>
                  <a:fillRect t="-16058" r="-1000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A3B118-5036-E5DB-DA0E-1CADC73E652C}"/>
                  </a:ext>
                </a:extLst>
              </p:cNvPr>
              <p:cNvSpPr txBox="1"/>
              <p:nvPr/>
            </p:nvSpPr>
            <p:spPr>
              <a:xfrm>
                <a:off x="6096000" y="179290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A3B118-5036-E5DB-DA0E-1CADC73E6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9290"/>
                <a:ext cx="6096000" cy="830997"/>
              </a:xfrm>
              <a:prstGeom prst="rect">
                <a:avLst/>
              </a:prstGeom>
              <a:blipFill>
                <a:blip r:embed="rId7"/>
                <a:stretch>
                  <a:fillRect t="-16058" r="-2800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A8D09C5-6414-A3DB-223A-ABB41C0C904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0600" y="5063040"/>
              <a:ext cx="8607960" cy="1739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A8D09C5-6414-A3DB-223A-ABB41C0C90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1240" y="5053680"/>
                <a:ext cx="8626680" cy="1758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9378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894">
        <p:fade/>
      </p:transition>
    </mc:Choice>
    <mc:Fallback xmlns="">
      <p:transition spd="med" advTm="128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2FE4EB5-C81B-2331-3419-1A50A3C39E22}"/>
              </a:ext>
            </a:extLst>
          </p:cNvPr>
          <p:cNvGrpSpPr/>
          <p:nvPr/>
        </p:nvGrpSpPr>
        <p:grpSpPr>
          <a:xfrm>
            <a:off x="1685381" y="370114"/>
            <a:ext cx="10134579" cy="6327865"/>
            <a:chOff x="1685381" y="370114"/>
            <a:chExt cx="10134579" cy="632786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CD9E9DA-4907-80D6-F759-1EABA1DD0586}"/>
                </a:ext>
              </a:extLst>
            </p:cNvPr>
            <p:cNvGrpSpPr/>
            <p:nvPr/>
          </p:nvGrpSpPr>
          <p:grpSpPr>
            <a:xfrm>
              <a:off x="1685381" y="370114"/>
              <a:ext cx="10134579" cy="6327865"/>
              <a:chOff x="1832866" y="673812"/>
              <a:chExt cx="10134579" cy="632786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24FE7CF-23D3-9CBD-ADE1-F477C0390871}"/>
                  </a:ext>
                </a:extLst>
              </p:cNvPr>
              <p:cNvSpPr/>
              <p:nvPr/>
            </p:nvSpPr>
            <p:spPr>
              <a:xfrm>
                <a:off x="1832866" y="673812"/>
                <a:ext cx="3388062" cy="6327865"/>
              </a:xfrm>
              <a:prstGeom prst="rect">
                <a:avLst/>
              </a:prstGeom>
              <a:solidFill>
                <a:srgbClr val="E5FF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941F6E-D121-6EC8-8FAF-2A663868330F}"/>
                  </a:ext>
                </a:extLst>
              </p:cNvPr>
              <p:cNvSpPr/>
              <p:nvPr/>
            </p:nvSpPr>
            <p:spPr>
              <a:xfrm>
                <a:off x="8285483" y="673812"/>
                <a:ext cx="3681962" cy="6327865"/>
              </a:xfrm>
              <a:prstGeom prst="rect">
                <a:avLst/>
              </a:prstGeom>
              <a:solidFill>
                <a:srgbClr val="E5FF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A14296D-9F74-6F07-27A5-E592B016EBE0}"/>
                  </a:ext>
                </a:extLst>
              </p:cNvPr>
              <p:cNvSpPr/>
              <p:nvPr/>
            </p:nvSpPr>
            <p:spPr>
              <a:xfrm>
                <a:off x="5220928" y="673813"/>
                <a:ext cx="3064555" cy="1153895"/>
              </a:xfrm>
              <a:prstGeom prst="rect">
                <a:avLst/>
              </a:prstGeom>
              <a:solidFill>
                <a:srgbClr val="E5FFF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058E936-6C5A-DC81-78DE-6957BF5410A8}"/>
                    </a:ext>
                  </a:extLst>
                </p:cNvPr>
                <p:cNvSpPr txBox="1"/>
                <p:nvPr/>
              </p:nvSpPr>
              <p:spPr>
                <a:xfrm>
                  <a:off x="3910879" y="480231"/>
                  <a:ext cx="5389681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600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CA" sz="6000" b="0" i="1" dirty="0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CA" sz="6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a14:m>
                  <a:r>
                    <a:rPr lang="en-CA" sz="6000" dirty="0"/>
                    <a:t> Lie Group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058E936-6C5A-DC81-78DE-6957BF5410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0879" y="480231"/>
                  <a:ext cx="5389681" cy="1015663"/>
                </a:xfrm>
                <a:prstGeom prst="rect">
                  <a:avLst/>
                </a:prstGeom>
                <a:blipFill>
                  <a:blip r:embed="rId3"/>
                  <a:stretch>
                    <a:fillRect t="-18675" r="-5995" b="-4036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1720A80-7323-1969-BE38-B1433CB3FF6A}"/>
                  </a:ext>
                </a:extLst>
              </p:cNvPr>
              <p:cNvSpPr txBox="1"/>
              <p:nvPr/>
            </p:nvSpPr>
            <p:spPr>
              <a:xfrm>
                <a:off x="77070" y="1665451"/>
                <a:ext cx="11742890" cy="49606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32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begChr m:val="["/>
                        <m:endChr m:val="]"/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CA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𝑖𝑦</m:t>
                              </m:r>
                            </m:e>
                          </m:mr>
                          <m:mr>
                            <m:e>
                              <m:r>
                                <a:rPr lang="en-CA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𝑖𝑦</m:t>
                              </m:r>
                            </m:e>
                            <m:e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lang="en-CA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32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3200" i="1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32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3200" i="1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  <m:m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32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3200" i="1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32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3200" i="1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GB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3200" dirty="0"/>
                  <a:t> </a:t>
                </a:r>
                <a:endParaRPr lang="en-CA" sz="32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32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      </m:t>
                    </m:r>
                    <m:d>
                      <m:dPr>
                        <m:begChr m:val="["/>
                        <m:endChr m:val="]"/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2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     </m:t>
                    </m:r>
                    <m:d>
                      <m:dPr>
                        <m:begChr m:val="["/>
                        <m:endChr m:val="]"/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CA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200" i="1">
                                  <a:latin typeface="Cambria Math" panose="02040503050406030204" pitchFamily="18" charset="0"/>
                                </a:rPr>
                                <m:t>𝑖𝑦</m:t>
                              </m:r>
                            </m:e>
                          </m:mr>
                          <m:mr>
                            <m:e>
                              <m:r>
                                <a:rPr lang="en-CA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3200" i="1">
                                  <a:latin typeface="Cambria Math" panose="02040503050406030204" pitchFamily="18" charset="0"/>
                                </a:rPr>
                                <m:t>𝑖𝑦</m:t>
                              </m:r>
                            </m:e>
                            <m:e>
                              <m:r>
                                <a:rPr lang="en-CA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lang="en-CA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32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3200" i="1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32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3200" i="1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32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3200" i="1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32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3200" i="1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GB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32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32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     </m:t>
                    </m:r>
                    <m:d>
                      <m:dPr>
                        <m:begChr m:val="["/>
                        <m:endChr m:val="]"/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     </m:t>
                    </m:r>
                    <m:d>
                      <m:dPr>
                        <m:begChr m:val="["/>
                        <m:endChr m:val="]"/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CA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200" i="1">
                                  <a:latin typeface="Cambria Math" panose="02040503050406030204" pitchFamily="18" charset="0"/>
                                </a:rPr>
                                <m:t>𝑖𝑦</m:t>
                              </m:r>
                            </m:e>
                          </m:mr>
                          <m:mr>
                            <m:e>
                              <m:r>
                                <a:rPr lang="en-CA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3200" i="1">
                                  <a:latin typeface="Cambria Math" panose="02040503050406030204" pitchFamily="18" charset="0"/>
                                </a:rPr>
                                <m:t>𝑖𝑦</m:t>
                              </m:r>
                            </m:e>
                            <m:e>
                              <m:r>
                                <a:rPr lang="en-CA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lang="en-CA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f>
                                        <m:fPr>
                                          <m:type m:val="skw"/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3200" i="1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f>
                                        <m:fPr>
                                          <m:type m:val="skw"/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3200" i="1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GB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3200" dirty="0"/>
                  <a:t> 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1720A80-7323-1969-BE38-B1433CB3F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0" y="1665451"/>
                <a:ext cx="11742890" cy="49606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4412CE1-8419-2175-79DB-3FEF6FED659F}"/>
              </a:ext>
            </a:extLst>
          </p:cNvPr>
          <p:cNvSpPr txBox="1"/>
          <p:nvPr/>
        </p:nvSpPr>
        <p:spPr>
          <a:xfrm>
            <a:off x="5407783" y="1593576"/>
            <a:ext cx="2547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Pauli vectors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12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FF0A5D3-71CC-DFDC-D2F7-5673E9D2D5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2083507"/>
                  </p:ext>
                </p:extLst>
              </p:nvPr>
            </p:nvGraphicFramePr>
            <p:xfrm>
              <a:off x="1200150" y="1123094"/>
              <a:ext cx="9791700" cy="25258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CA" sz="4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FF0A5D3-71CC-DFDC-D2F7-5673E9D2D5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2083507"/>
                  </p:ext>
                </p:extLst>
              </p:nvPr>
            </p:nvGraphicFramePr>
            <p:xfrm>
              <a:off x="1200150" y="1123094"/>
              <a:ext cx="9791700" cy="25258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802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4" t="-758" r="-100249" b="-2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124" t="-758" r="-249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8100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4" t="-100000" r="-100249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124" t="-100000" r="-249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9128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4" t="-177333" r="-100249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124" t="-177333" r="-249" b="-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46820D-89AF-17DF-1D52-9DE0F77D586C}"/>
                  </a:ext>
                </a:extLst>
              </p:cNvPr>
              <p:cNvSpPr txBox="1"/>
              <p:nvPr/>
            </p:nvSpPr>
            <p:spPr>
              <a:xfrm>
                <a:off x="1525045" y="3763117"/>
                <a:ext cx="9152787" cy="266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8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80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sz="8000" b="0" i="1" smtClean="0">
                          <a:solidFill>
                            <a:srgbClr val="C851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8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8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8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8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8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8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46820D-89AF-17DF-1D52-9DE0F77D5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045" y="3763117"/>
                <a:ext cx="9152787" cy="2662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A2AB00-1BAA-C199-368F-1068747F0A3F}"/>
                  </a:ext>
                </a:extLst>
              </p:cNvPr>
              <p:cNvSpPr txBox="1"/>
              <p:nvPr/>
            </p:nvSpPr>
            <p:spPr>
              <a:xfrm>
                <a:off x="0" y="179290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A2AB00-1BAA-C199-368F-1068747F0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290"/>
                <a:ext cx="6096000" cy="830997"/>
              </a:xfrm>
              <a:prstGeom prst="rect">
                <a:avLst/>
              </a:prstGeom>
              <a:blipFill>
                <a:blip r:embed="rId5"/>
                <a:stretch>
                  <a:fillRect t="-16058" r="-1000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5631D2-16DE-06A0-2C76-AC025AAA516A}"/>
                  </a:ext>
                </a:extLst>
              </p:cNvPr>
              <p:cNvSpPr txBox="1"/>
              <p:nvPr/>
            </p:nvSpPr>
            <p:spPr>
              <a:xfrm>
                <a:off x="6096000" y="179290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5631D2-16DE-06A0-2C76-AC025AAA5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9290"/>
                <a:ext cx="6096000" cy="830997"/>
              </a:xfrm>
              <a:prstGeom prst="rect">
                <a:avLst/>
              </a:prstGeom>
              <a:blipFill>
                <a:blip r:embed="rId6"/>
                <a:stretch>
                  <a:fillRect t="-16058" r="-2800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938DE40-F25E-E9D4-6E72-BEDE4B7C93E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142680" y="5073480"/>
              <a:ext cx="1386360" cy="1145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938DE40-F25E-E9D4-6E72-BEDE4B7C93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33320" y="5064120"/>
                <a:ext cx="1405080" cy="116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399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00">
        <p:fade/>
      </p:transition>
    </mc:Choice>
    <mc:Fallback xmlns="">
      <p:transition spd="med" advTm="3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654D8D-A868-B0A3-4B65-1631F1BFE231}"/>
                  </a:ext>
                </a:extLst>
              </p:cNvPr>
              <p:cNvSpPr txBox="1"/>
              <p:nvPr/>
            </p:nvSpPr>
            <p:spPr>
              <a:xfrm>
                <a:off x="18664" y="1146436"/>
                <a:ext cx="5541688" cy="57115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40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4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40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4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40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4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400" i="1" smtClean="0">
                            <a:solidFill>
                              <a:srgbClr val="00743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007434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743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sz="3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=+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4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400" i="1" smtClean="0">
                            <a:solidFill>
                              <a:srgbClr val="008A3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008A3E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8A3E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CA" sz="3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=+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4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400" i="1" smtClean="0">
                            <a:solidFill>
                              <a:srgbClr val="008A3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008A3E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8A3E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3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CA" sz="3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=+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654D8D-A868-B0A3-4B65-1631F1BFE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4" y="1146436"/>
                <a:ext cx="5541688" cy="5711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26B103B-6236-457F-BCE2-5F09D01D6A8D}"/>
              </a:ext>
            </a:extLst>
          </p:cNvPr>
          <p:cNvSpPr txBox="1"/>
          <p:nvPr/>
        </p:nvSpPr>
        <p:spPr>
          <a:xfrm>
            <a:off x="9966960" y="2673943"/>
            <a:ext cx="2189209" cy="1569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CA" sz="3200" b="1" u="sng" dirty="0">
                <a:solidFill>
                  <a:srgbClr val="FF0000"/>
                </a:solidFill>
              </a:rPr>
              <a:t>Right</a:t>
            </a:r>
            <a:r>
              <a:rPr lang="en-CA" sz="3200" b="1" dirty="0">
                <a:solidFill>
                  <a:srgbClr val="FF0000"/>
                </a:solidFill>
              </a:rPr>
              <a:t>-Chiral</a:t>
            </a:r>
          </a:p>
          <a:p>
            <a:pPr lvl="0" algn="ctr">
              <a:defRPr/>
            </a:pPr>
            <a:r>
              <a:rPr lang="en-CA" sz="3200" b="1" dirty="0">
                <a:solidFill>
                  <a:srgbClr val="FF0000"/>
                </a:solidFill>
              </a:rPr>
              <a:t>Weyl Spinors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9772D9-0886-8DFF-5F2B-714FA0CDD42D}"/>
                  </a:ext>
                </a:extLst>
              </p:cNvPr>
              <p:cNvSpPr txBox="1"/>
              <p:nvPr/>
            </p:nvSpPr>
            <p:spPr>
              <a:xfrm>
                <a:off x="37324" y="31896"/>
                <a:ext cx="4217436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r>
                      <a:rPr lang="en-CA" sz="4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𝔰𝔩</m:t>
                    </m:r>
                    <m:d>
                      <m:dPr>
                        <m:ctrlPr>
                          <a:rPr lang="en-CA" sz="4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CA" sz="4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en-CA" sz="4000" dirty="0">
                    <a:solidFill>
                      <a:prstClr val="black"/>
                    </a:solidFill>
                  </a:rPr>
                  <a:t> Lie Algebra</a:t>
                </a:r>
              </a:p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CA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CA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CA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</m:oMath>
                </a14:m>
                <a:r>
                  <a:rPr lang="en-CA" sz="2800" dirty="0">
                    <a:solidFill>
                      <a:prstClr val="black"/>
                    </a:solidFill>
                  </a:rPr>
                  <a:t> irrep.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9772D9-0886-8DFF-5F2B-714FA0CDD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4" y="31896"/>
                <a:ext cx="4217436" cy="1138773"/>
              </a:xfrm>
              <a:prstGeom prst="rect">
                <a:avLst/>
              </a:prstGeom>
              <a:blipFill>
                <a:blip r:embed="rId5"/>
                <a:stretch>
                  <a:fillRect t="-9626" r="-3902" b="-144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186A4F-CB86-F348-466B-C35B8807301B}"/>
              </a:ext>
            </a:extLst>
          </p:cNvPr>
          <p:cNvCxnSpPr>
            <a:cxnSpLocks/>
          </p:cNvCxnSpPr>
          <p:nvPr/>
        </p:nvCxnSpPr>
        <p:spPr>
          <a:xfrm>
            <a:off x="5511561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228ED3-A6AB-06BD-2DAF-4F49473E604A}"/>
                  </a:ext>
                </a:extLst>
              </p:cNvPr>
              <p:cNvSpPr txBox="1"/>
              <p:nvPr/>
            </p:nvSpPr>
            <p:spPr>
              <a:xfrm>
                <a:off x="5583580" y="1146761"/>
                <a:ext cx="3804258" cy="5788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3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CA" sz="3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3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CA" sz="3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34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CA" sz="20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3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CA" sz="3400" b="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CA" sz="3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CA" sz="34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5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CA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3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CA" sz="3400" b="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CA" sz="3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CA" sz="34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3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CA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3400" i="1" smtClean="0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00" i="1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sz="3400" i="1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3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5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CA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3400" i="1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00" i="1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sz="3400" b="0" i="1" smtClean="0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CA" sz="3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3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CA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CA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CA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3400" i="1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00" i="1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CA" sz="3400" b="0" i="1" smtClean="0">
                                <a:solidFill>
                                  <a:srgbClr val="008A3E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CA" sz="3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3400" dirty="0"/>
                  <a:t>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CA" sz="3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228ED3-A6AB-06BD-2DAF-4F49473E6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580" y="1146761"/>
                <a:ext cx="3804258" cy="57880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0246BB-2EBF-ADCB-AB73-C19A84122167}"/>
                  </a:ext>
                </a:extLst>
              </p:cNvPr>
              <p:cNvSpPr txBox="1"/>
              <p:nvPr/>
            </p:nvSpPr>
            <p:spPr>
              <a:xfrm>
                <a:off x="5616334" y="31896"/>
                <a:ext cx="4068494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r>
                      <a:rPr lang="en-CA" sz="4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lang="en-CA" sz="4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CA" sz="4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en-CA" sz="4000" dirty="0">
                    <a:solidFill>
                      <a:prstClr val="black"/>
                    </a:solidFill>
                  </a:rPr>
                  <a:t> Lie Group</a:t>
                </a:r>
              </a:p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CA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CA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CA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</m:oMath>
                </a14:m>
                <a:r>
                  <a:rPr lang="en-CA" sz="2800" dirty="0">
                    <a:solidFill>
                      <a:prstClr val="black"/>
                    </a:solidFill>
                  </a:rPr>
                  <a:t> irrep.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0246BB-2EBF-ADCB-AB73-C19A84122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334" y="31896"/>
                <a:ext cx="4068494" cy="1138773"/>
              </a:xfrm>
              <a:prstGeom prst="rect">
                <a:avLst/>
              </a:prstGeom>
              <a:blipFill>
                <a:blip r:embed="rId7"/>
                <a:stretch>
                  <a:fillRect t="-9626" r="-4790" b="-144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56BE8B1-1641-CCB9-8922-8478875EFAEF}"/>
              </a:ext>
            </a:extLst>
          </p:cNvPr>
          <p:cNvGrpSpPr/>
          <p:nvPr/>
        </p:nvGrpSpPr>
        <p:grpSpPr>
          <a:xfrm>
            <a:off x="9208156" y="1185909"/>
            <a:ext cx="839034" cy="5714510"/>
            <a:chOff x="9299596" y="1185909"/>
            <a:chExt cx="839034" cy="57145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4E8BAB3-E28D-B1CA-B143-C5AAFA12CA32}"/>
                    </a:ext>
                  </a:extLst>
                </p:cNvPr>
                <p:cNvSpPr txBox="1"/>
                <p:nvPr/>
              </p:nvSpPr>
              <p:spPr>
                <a:xfrm>
                  <a:off x="9299600" y="1185909"/>
                  <a:ext cx="816175" cy="98270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2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a14:m>
                  <a:r>
                    <a:rPr lang="en-CA" sz="260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4E8BAB3-E28D-B1CA-B143-C5AAFA12C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9600" y="1185909"/>
                  <a:ext cx="816175" cy="98270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FBA8D97-7A5C-A65E-E88B-BC7BDD01C9BF}"/>
                    </a:ext>
                  </a:extLst>
                </p:cNvPr>
                <p:cNvSpPr txBox="1"/>
                <p:nvPr/>
              </p:nvSpPr>
              <p:spPr>
                <a:xfrm>
                  <a:off x="9299599" y="2242640"/>
                  <a:ext cx="816175" cy="98270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2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a14:m>
                  <a:r>
                    <a:rPr lang="en-CA" sz="260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FBA8D97-7A5C-A65E-E88B-BC7BDD01C9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9599" y="2242640"/>
                  <a:ext cx="816175" cy="98270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A3F130-54B2-AC45-18E2-1FC7CA98A0A5}"/>
                    </a:ext>
                  </a:extLst>
                </p:cNvPr>
                <p:cNvSpPr txBox="1"/>
                <p:nvPr/>
              </p:nvSpPr>
              <p:spPr>
                <a:xfrm>
                  <a:off x="9314838" y="3141303"/>
                  <a:ext cx="816175" cy="91422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a14:m>
                  <a:r>
                    <a:rPr lang="en-CA" sz="240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A3F130-54B2-AC45-18E2-1FC7CA98A0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4838" y="3141303"/>
                  <a:ext cx="816175" cy="91422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833D8AA-3513-C028-6561-0A78DE7E82C2}"/>
                    </a:ext>
                  </a:extLst>
                </p:cNvPr>
                <p:cNvSpPr txBox="1"/>
                <p:nvPr/>
              </p:nvSpPr>
              <p:spPr>
                <a:xfrm>
                  <a:off x="9299597" y="4055528"/>
                  <a:ext cx="816175" cy="98270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2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a14:m>
                  <a:r>
                    <a:rPr lang="en-CA" sz="260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833D8AA-3513-C028-6561-0A78DE7E82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9597" y="4055528"/>
                  <a:ext cx="816175" cy="98270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2E3A4BF-AE83-2253-1398-7C5091A650D2}"/>
                    </a:ext>
                  </a:extLst>
                </p:cNvPr>
                <p:cNvSpPr txBox="1"/>
                <p:nvPr/>
              </p:nvSpPr>
              <p:spPr>
                <a:xfrm>
                  <a:off x="9299596" y="5085638"/>
                  <a:ext cx="816175" cy="98270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2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a14:m>
                  <a:r>
                    <a:rPr lang="en-CA" sz="260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2E3A4BF-AE83-2253-1398-7C5091A65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9596" y="5085638"/>
                  <a:ext cx="816175" cy="98270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4417F84-1D6F-55AD-1B73-498491E8D5FE}"/>
                    </a:ext>
                  </a:extLst>
                </p:cNvPr>
                <p:cNvSpPr txBox="1"/>
                <p:nvPr/>
              </p:nvSpPr>
              <p:spPr>
                <a:xfrm>
                  <a:off x="9322455" y="5986194"/>
                  <a:ext cx="816175" cy="91422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a14:m>
                  <a:r>
                    <a:rPr lang="en-CA" sz="240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4417F84-1D6F-55AD-1B73-498491E8D5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2455" y="5986194"/>
                  <a:ext cx="816175" cy="91422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9617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68"/>
    </mc:Choice>
    <mc:Fallback xmlns="">
      <p:transition spd="slow" advTm="16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0" grpId="0"/>
      <p:bldP spid="1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9D67897-3A32-592E-05C6-5B63A72A9610}"/>
              </a:ext>
            </a:extLst>
          </p:cNvPr>
          <p:cNvGrpSpPr/>
          <p:nvPr/>
        </p:nvGrpSpPr>
        <p:grpSpPr>
          <a:xfrm>
            <a:off x="4579477" y="3639632"/>
            <a:ext cx="438150" cy="2117204"/>
            <a:chOff x="4579477" y="4281111"/>
            <a:chExt cx="438150" cy="211720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A8A7CC-C247-14AF-0460-8F53875805CE}"/>
                </a:ext>
              </a:extLst>
            </p:cNvPr>
            <p:cNvSpPr/>
            <p:nvPr/>
          </p:nvSpPr>
          <p:spPr>
            <a:xfrm>
              <a:off x="4579477" y="4281111"/>
              <a:ext cx="438150" cy="4381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EEB201-BC9A-CBA6-FF3E-6D6B3ED0E3DA}"/>
                </a:ext>
              </a:extLst>
            </p:cNvPr>
            <p:cNvSpPr/>
            <p:nvPr/>
          </p:nvSpPr>
          <p:spPr>
            <a:xfrm>
              <a:off x="4579477" y="5120638"/>
              <a:ext cx="438150" cy="4381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06A6CE-C7A6-9C8F-7109-1779F24A42A9}"/>
                </a:ext>
              </a:extLst>
            </p:cNvPr>
            <p:cNvSpPr/>
            <p:nvPr/>
          </p:nvSpPr>
          <p:spPr>
            <a:xfrm>
              <a:off x="4579477" y="5960165"/>
              <a:ext cx="438150" cy="4381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41E164F-6850-A18C-BAFA-9F45B5F721F3}"/>
                  </a:ext>
                </a:extLst>
              </p:cNvPr>
              <p:cNvSpPr txBox="1"/>
              <p:nvPr/>
            </p:nvSpPr>
            <p:spPr>
              <a:xfrm>
                <a:off x="1" y="1539548"/>
                <a:ext cx="6096000" cy="1697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41E164F-6850-A18C-BAFA-9F45B5F72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539548"/>
                <a:ext cx="6096000" cy="16971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97842B-892C-B736-9FA7-B5BB409857F4}"/>
                  </a:ext>
                </a:extLst>
              </p:cNvPr>
              <p:cNvSpPr txBox="1"/>
              <p:nvPr/>
            </p:nvSpPr>
            <p:spPr>
              <a:xfrm>
                <a:off x="6096000" y="1539548"/>
                <a:ext cx="6096000" cy="1697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    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97842B-892C-B736-9FA7-B5BB40985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39548"/>
                <a:ext cx="6096000" cy="1697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D10084-CC6A-E164-EA08-4AEA8D1B5AA4}"/>
                  </a:ext>
                </a:extLst>
              </p:cNvPr>
              <p:cNvSpPr txBox="1"/>
              <p:nvPr/>
            </p:nvSpPr>
            <p:spPr>
              <a:xfrm>
                <a:off x="1" y="-113495"/>
                <a:ext cx="6096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/>
                  <a:t>dim.: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=2,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GB" sz="4800" dirty="0"/>
              </a:p>
              <a:p>
                <a:pPr algn="ctr"/>
                <a:r>
                  <a:rPr lang="en-GB" sz="4800" dirty="0"/>
                  <a:t>spin: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  <m: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GB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D10084-CC6A-E164-EA08-4AEA8D1B5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13495"/>
                <a:ext cx="6096000" cy="1569660"/>
              </a:xfrm>
              <a:prstGeom prst="rect">
                <a:avLst/>
              </a:prstGeom>
              <a:blipFill>
                <a:blip r:embed="rId5"/>
                <a:stretch>
                  <a:fillRect l="-1400" t="-8527" b="-19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04F143-8EE8-ECA8-6B53-1CC53E60F1EE}"/>
                  </a:ext>
                </a:extLst>
              </p:cNvPr>
              <p:cNvSpPr txBox="1"/>
              <p:nvPr/>
            </p:nvSpPr>
            <p:spPr>
              <a:xfrm>
                <a:off x="6096000" y="-113495"/>
                <a:ext cx="6096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/>
                  <a:t>dim.: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</m:oMath>
                </a14:m>
                <a:endParaRPr lang="en-GB" sz="4800" dirty="0"/>
              </a:p>
              <a:p>
                <a:pPr algn="ctr"/>
                <a:r>
                  <a:rPr lang="en-GB" sz="4800" dirty="0"/>
                  <a:t>spin: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GB" sz="4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endParaRPr lang="en-GB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04F143-8EE8-ECA8-6B53-1CC53E60F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-113495"/>
                <a:ext cx="6096000" cy="1569660"/>
              </a:xfrm>
              <a:prstGeom prst="rect">
                <a:avLst/>
              </a:prstGeom>
              <a:blipFill>
                <a:blip r:embed="rId8"/>
                <a:stretch>
                  <a:fillRect l="-1400" t="-8527" b="-19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86A26D-023E-BDDF-5A56-F6E4ABCB7609}"/>
              </a:ext>
            </a:extLst>
          </p:cNvPr>
          <p:cNvCxnSpPr/>
          <p:nvPr/>
        </p:nvCxnSpPr>
        <p:spPr>
          <a:xfrm flipV="1">
            <a:off x="6096000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376213-46DB-C7E2-68F7-5804899FE2B7}"/>
                  </a:ext>
                </a:extLst>
              </p:cNvPr>
              <p:cNvSpPr txBox="1"/>
              <p:nvPr/>
            </p:nvSpPr>
            <p:spPr>
              <a:xfrm>
                <a:off x="0" y="3333501"/>
                <a:ext cx="3067050" cy="2699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376213-46DB-C7E2-68F7-5804899FE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33501"/>
                <a:ext cx="3067050" cy="26999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553F79-7116-1F84-1542-935D3E97E6BB}"/>
                  </a:ext>
                </a:extLst>
              </p:cNvPr>
              <p:cNvSpPr txBox="1"/>
              <p:nvPr/>
            </p:nvSpPr>
            <p:spPr>
              <a:xfrm>
                <a:off x="3295650" y="3333501"/>
                <a:ext cx="2800350" cy="2699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000" dirty="0"/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553F79-7116-1F84-1542-935D3E97E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650" y="3333501"/>
                <a:ext cx="2800350" cy="26999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D49656CF-C4B7-8F13-CB5A-9B29827DB17A}"/>
              </a:ext>
            </a:extLst>
          </p:cNvPr>
          <p:cNvGrpSpPr/>
          <p:nvPr/>
        </p:nvGrpSpPr>
        <p:grpSpPr>
          <a:xfrm>
            <a:off x="10719318" y="3639632"/>
            <a:ext cx="438150" cy="2117204"/>
            <a:chOff x="10719318" y="4281111"/>
            <a:chExt cx="438150" cy="21172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CC8733-E373-6AFB-E19E-581F434E6BFF}"/>
                </a:ext>
              </a:extLst>
            </p:cNvPr>
            <p:cNvSpPr/>
            <p:nvPr/>
          </p:nvSpPr>
          <p:spPr>
            <a:xfrm>
              <a:off x="10719318" y="4281111"/>
              <a:ext cx="438150" cy="4381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15839C-3D6D-EFC1-35B4-DC58315AA0C3}"/>
                </a:ext>
              </a:extLst>
            </p:cNvPr>
            <p:cNvSpPr/>
            <p:nvPr/>
          </p:nvSpPr>
          <p:spPr>
            <a:xfrm>
              <a:off x="10719318" y="5120638"/>
              <a:ext cx="438150" cy="4381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8022199-4A99-6903-5127-CA85808F20D3}"/>
                </a:ext>
              </a:extLst>
            </p:cNvPr>
            <p:cNvSpPr/>
            <p:nvPr/>
          </p:nvSpPr>
          <p:spPr>
            <a:xfrm>
              <a:off x="10719318" y="5960165"/>
              <a:ext cx="438150" cy="4381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2599D0-ADCD-2A67-AA06-5463F2B1F974}"/>
                  </a:ext>
                </a:extLst>
              </p:cNvPr>
              <p:cNvSpPr txBox="1"/>
              <p:nvPr/>
            </p:nvSpPr>
            <p:spPr>
              <a:xfrm>
                <a:off x="6139841" y="3333501"/>
                <a:ext cx="3067050" cy="2699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4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2599D0-ADCD-2A67-AA06-5463F2B1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841" y="3333501"/>
                <a:ext cx="3067050" cy="26999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A28EAE-28CA-7F58-ED18-BF1F49A60C81}"/>
                  </a:ext>
                </a:extLst>
              </p:cNvPr>
              <p:cNvSpPr txBox="1"/>
              <p:nvPr/>
            </p:nvSpPr>
            <p:spPr>
              <a:xfrm>
                <a:off x="9435491" y="3333501"/>
                <a:ext cx="2800350" cy="2699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=+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=+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000" dirty="0"/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=+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A28EAE-28CA-7F58-ED18-BF1F49A60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491" y="3333501"/>
                <a:ext cx="2800350" cy="26999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5224A5E-0B27-A302-F0CE-FCADBD8C2CE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18480" y="2429571"/>
              <a:ext cx="6508440" cy="580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5224A5E-0B27-A302-F0CE-FCADBD8C2C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09120" y="2420211"/>
                <a:ext cx="6527160" cy="5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4BCF3E-EBE4-2334-7836-4395B813387F}"/>
                  </a:ext>
                </a:extLst>
              </p:cNvPr>
              <p:cNvSpPr txBox="1"/>
              <p:nvPr/>
            </p:nvSpPr>
            <p:spPr>
              <a:xfrm>
                <a:off x="71119" y="5932208"/>
                <a:ext cx="5970665" cy="815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70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4700" dirty="0"/>
                  <a:t> </a:t>
                </a:r>
                <a:r>
                  <a:rPr lang="en-CA" sz="4700" b="1" dirty="0">
                    <a:solidFill>
                      <a:srgbClr val="0070C0"/>
                    </a:solidFill>
                  </a:rPr>
                  <a:t>left</a:t>
                </a:r>
                <a:r>
                  <a:rPr lang="en-CA" sz="4700" dirty="0"/>
                  <a:t>-chiral spinor rep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4BCF3E-EBE4-2334-7836-4395B813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9" y="5932208"/>
                <a:ext cx="5970665" cy="815608"/>
              </a:xfrm>
              <a:prstGeom prst="rect">
                <a:avLst/>
              </a:prstGeom>
              <a:blipFill>
                <a:blip r:embed="rId15"/>
                <a:stretch>
                  <a:fillRect t="-16418" r="-1328" b="-380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B4B04E-50D7-CD14-CD07-132954740668}"/>
                  </a:ext>
                </a:extLst>
              </p:cNvPr>
              <p:cNvSpPr txBox="1"/>
              <p:nvPr/>
            </p:nvSpPr>
            <p:spPr>
              <a:xfrm>
                <a:off x="6106653" y="5932208"/>
                <a:ext cx="6200308" cy="815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70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4700" dirty="0"/>
                  <a:t> </a:t>
                </a:r>
                <a:r>
                  <a:rPr lang="en-CA" sz="4700" b="1" dirty="0">
                    <a:solidFill>
                      <a:srgbClr val="FF0000"/>
                    </a:solidFill>
                  </a:rPr>
                  <a:t>right</a:t>
                </a:r>
                <a:r>
                  <a:rPr lang="en-CA" sz="4700" dirty="0"/>
                  <a:t>-chiral spinor rep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B4B04E-50D7-CD14-CD07-132954740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653" y="5932208"/>
                <a:ext cx="6200308" cy="815608"/>
              </a:xfrm>
              <a:prstGeom prst="rect">
                <a:avLst/>
              </a:prstGeom>
              <a:blipFill>
                <a:blip r:embed="rId16"/>
                <a:stretch>
                  <a:fillRect t="-16418" r="-2753" b="-380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5938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14"/>
    </mc:Choice>
    <mc:Fallback xmlns="">
      <p:transition spd="slow" advTm="21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  <p:bldP spid="11" grpId="0"/>
      <p:bldP spid="18" grpId="0"/>
      <p:bldP spid="19" grpId="0"/>
      <p:bldP spid="23" grpId="0"/>
      <p:bldP spid="2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3F5691-8D9E-70BD-57DA-CC626A5CB148}"/>
              </a:ext>
            </a:extLst>
          </p:cNvPr>
          <p:cNvCxnSpPr>
            <a:cxnSpLocks/>
          </p:cNvCxnSpPr>
          <p:nvPr/>
        </p:nvCxnSpPr>
        <p:spPr>
          <a:xfrm>
            <a:off x="6102760" y="738548"/>
            <a:ext cx="0" cy="611945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584621-93EF-0C0D-1F16-89C3D9858E08}"/>
                  </a:ext>
                </a:extLst>
              </p:cNvPr>
              <p:cNvSpPr txBox="1"/>
              <p:nvPr/>
            </p:nvSpPr>
            <p:spPr>
              <a:xfrm>
                <a:off x="-11784" y="759487"/>
                <a:ext cx="61010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800"/>
                  </a:spcAft>
                </a:pPr>
                <a:r>
                  <a:rPr lang="en-CA" sz="4800" b="1" dirty="0">
                    <a:solidFill>
                      <a:srgbClr val="002060"/>
                    </a:solidFill>
                  </a:rPr>
                  <a:t>LEFT</a:t>
                </a:r>
                <a:r>
                  <a:rPr lang="en-CA" sz="4800" dirty="0">
                    <a:solidFill>
                      <a:srgbClr val="002060"/>
                    </a:solidFill>
                  </a:rPr>
                  <a:t>-chiral rep.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CA" sz="48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endParaRPr lang="en-CA" sz="48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584621-93EF-0C0D-1F16-89C3D985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84" y="759487"/>
                <a:ext cx="6101024" cy="830997"/>
              </a:xfrm>
              <a:prstGeom prst="rect">
                <a:avLst/>
              </a:prstGeom>
              <a:blipFill>
                <a:blip r:embed="rId4"/>
                <a:stretch>
                  <a:fillRect l="-1499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151CE8-1204-E7CD-FA45-6A5189F68403}"/>
                  </a:ext>
                </a:extLst>
              </p:cNvPr>
              <p:cNvSpPr txBox="1"/>
              <p:nvPr/>
            </p:nvSpPr>
            <p:spPr>
              <a:xfrm>
                <a:off x="0" y="-33455"/>
                <a:ext cx="122173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b="1" dirty="0"/>
                  <a:t>Spin-½ representations of </a:t>
                </a:r>
                <a14:m>
                  <m:oMath xmlns:m="http://schemas.openxmlformats.org/officeDocument/2006/math">
                    <m:r>
                      <a:rPr lang="en-GB" sz="4800" b="1" i="1">
                        <a:latin typeface="Cambria Math" panose="02040503050406030204" pitchFamily="18" charset="0"/>
                      </a:rPr>
                      <m:t>𝖘𝖑</m:t>
                    </m:r>
                    <m:d>
                      <m:dPr>
                        <m:ctrlPr>
                          <a:rPr lang="en-GB" sz="4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sz="48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800" b="1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endParaRPr lang="en-CA" sz="48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151CE8-1204-E7CD-FA45-6A5189F68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3455"/>
                <a:ext cx="12217305" cy="830997"/>
              </a:xfrm>
              <a:prstGeom prst="rect">
                <a:avLst/>
              </a:prstGeom>
              <a:blipFill>
                <a:blip r:embed="rId5"/>
                <a:stretch>
                  <a:fillRect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B3E01F07-93A0-BC6B-8EDF-F375183EADFD}"/>
              </a:ext>
            </a:extLst>
          </p:cNvPr>
          <p:cNvGrpSpPr/>
          <p:nvPr/>
        </p:nvGrpSpPr>
        <p:grpSpPr>
          <a:xfrm>
            <a:off x="1091426" y="1422897"/>
            <a:ext cx="3505201" cy="5499967"/>
            <a:chOff x="1091426" y="1422897"/>
            <a:chExt cx="3505201" cy="549996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D98B4EA-B27C-FC73-83DE-ED1071D70534}"/>
                </a:ext>
              </a:extLst>
            </p:cNvPr>
            <p:cNvGrpSpPr/>
            <p:nvPr/>
          </p:nvGrpSpPr>
          <p:grpSpPr>
            <a:xfrm>
              <a:off x="2435855" y="4358643"/>
              <a:ext cx="627131" cy="2316930"/>
              <a:chOff x="2435855" y="4358643"/>
              <a:chExt cx="627131" cy="231693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8DDA242-FAFF-A873-4315-D7E83252C1E4}"/>
                  </a:ext>
                </a:extLst>
              </p:cNvPr>
              <p:cNvSpPr/>
              <p:nvPr/>
            </p:nvSpPr>
            <p:spPr>
              <a:xfrm rot="16200000">
                <a:off x="2506866" y="5227442"/>
                <a:ext cx="531432" cy="580809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EEB025F-51E2-3FFD-1DE0-5C58368F501A}"/>
                  </a:ext>
                </a:extLst>
              </p:cNvPr>
              <p:cNvSpPr/>
              <p:nvPr/>
            </p:nvSpPr>
            <p:spPr>
              <a:xfrm rot="16200000">
                <a:off x="2460544" y="6119452"/>
                <a:ext cx="531432" cy="580809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BD14533-3620-B1D0-340B-33F08992746E}"/>
                  </a:ext>
                </a:extLst>
              </p:cNvPr>
              <p:cNvSpPr/>
              <p:nvPr/>
            </p:nvSpPr>
            <p:spPr>
              <a:xfrm rot="16200000">
                <a:off x="2500602" y="4333955"/>
                <a:ext cx="531434" cy="580809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E954357-3435-20FA-DD25-099D94D31560}"/>
                    </a:ext>
                  </a:extLst>
                </p:cNvPr>
                <p:cNvSpPr txBox="1"/>
                <p:nvPr/>
              </p:nvSpPr>
              <p:spPr>
                <a:xfrm>
                  <a:off x="1091426" y="1422897"/>
                  <a:ext cx="3505201" cy="54999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a14:m>
                  <a:r>
                    <a:rPr lang="en-CA" sz="4000" dirty="0"/>
                    <a:t> </a:t>
                  </a: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en-CA" sz="4000" dirty="0"/>
                    <a:t> </a:t>
                  </a: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r>
                    <a:rPr lang="en-CA" sz="4000" dirty="0"/>
                    <a:t> </a:t>
                  </a: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en-CA" sz="4000" dirty="0"/>
                    <a:t> </a:t>
                  </a: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𝑡𝑦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r>
                    <a:rPr lang="en-CA" sz="4000" dirty="0"/>
                    <a:t> </a:t>
                  </a: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𝑡𝑧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E954357-3435-20FA-DD25-099D94D315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426" y="1422897"/>
                  <a:ext cx="3505201" cy="549996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135F97-A21E-17F8-946C-78C35C27B7ED}"/>
              </a:ext>
            </a:extLst>
          </p:cNvPr>
          <p:cNvCxnSpPr>
            <a:cxnSpLocks/>
          </p:cNvCxnSpPr>
          <p:nvPr/>
        </p:nvCxnSpPr>
        <p:spPr>
          <a:xfrm>
            <a:off x="0" y="738548"/>
            <a:ext cx="1221730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DCFEAF-BAF0-4BFF-147A-CE1BE0A11BF1}"/>
                  </a:ext>
                </a:extLst>
              </p:cNvPr>
              <p:cNvSpPr txBox="1"/>
              <p:nvPr/>
            </p:nvSpPr>
            <p:spPr>
              <a:xfrm>
                <a:off x="5996775" y="761066"/>
                <a:ext cx="64173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800"/>
                  </a:spcAft>
                </a:pPr>
                <a:r>
                  <a:rPr lang="en-CA" sz="4800" b="1" dirty="0">
                    <a:solidFill>
                      <a:srgbClr val="C00000"/>
                    </a:solidFill>
                  </a:rPr>
                  <a:t>RIGHT</a:t>
                </a:r>
                <a:r>
                  <a:rPr lang="en-CA" sz="4800" dirty="0">
                    <a:solidFill>
                      <a:srgbClr val="C00000"/>
                    </a:solidFill>
                  </a:rPr>
                  <a:t>-chiral rep.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CA" sz="48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endParaRPr lang="en-CA" sz="4800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DCFEAF-BAF0-4BFF-147A-CE1BE0A11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775" y="761066"/>
                <a:ext cx="6417392" cy="830997"/>
              </a:xfrm>
              <a:prstGeom prst="rect">
                <a:avLst/>
              </a:prstGeom>
              <a:blipFill>
                <a:blip r:embed="rId7"/>
                <a:stretch>
                  <a:fillRect l="-2471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93CAE498-23B5-AC97-1A08-F2C58F687A54}"/>
              </a:ext>
            </a:extLst>
          </p:cNvPr>
          <p:cNvGrpSpPr/>
          <p:nvPr/>
        </p:nvGrpSpPr>
        <p:grpSpPr>
          <a:xfrm>
            <a:off x="8098534" y="1424476"/>
            <a:ext cx="3505201" cy="5499967"/>
            <a:chOff x="8098534" y="1424476"/>
            <a:chExt cx="3505201" cy="549996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34D6210-B80F-25AA-0890-3012F3517FF8}"/>
                </a:ext>
              </a:extLst>
            </p:cNvPr>
            <p:cNvGrpSpPr/>
            <p:nvPr/>
          </p:nvGrpSpPr>
          <p:grpSpPr>
            <a:xfrm>
              <a:off x="9440501" y="4375733"/>
              <a:ext cx="612383" cy="2316930"/>
              <a:chOff x="9440501" y="4375733"/>
              <a:chExt cx="612383" cy="2316930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C55109D-CF1B-D99B-650D-AD270DF0B3F0}"/>
                  </a:ext>
                </a:extLst>
              </p:cNvPr>
              <p:cNvSpPr/>
              <p:nvPr/>
            </p:nvSpPr>
            <p:spPr>
              <a:xfrm rot="16200000">
                <a:off x="9496764" y="5244532"/>
                <a:ext cx="531432" cy="580809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CAC043E-6F1C-A45C-E2FA-007AD53FB843}"/>
                  </a:ext>
                </a:extLst>
              </p:cNvPr>
              <p:cNvSpPr/>
              <p:nvPr/>
            </p:nvSpPr>
            <p:spPr>
              <a:xfrm rot="16200000">
                <a:off x="9465190" y="6136542"/>
                <a:ext cx="531432" cy="580809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7257CC3-C036-B608-A338-6F532B13DBB8}"/>
                  </a:ext>
                </a:extLst>
              </p:cNvPr>
              <p:cNvSpPr/>
              <p:nvPr/>
            </p:nvSpPr>
            <p:spPr>
              <a:xfrm rot="16200000">
                <a:off x="9490500" y="4351045"/>
                <a:ext cx="531434" cy="580809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EAA2C9A-887D-8D48-9BE7-F8294D156EF1}"/>
                    </a:ext>
                  </a:extLst>
                </p:cNvPr>
                <p:cNvSpPr txBox="1"/>
                <p:nvPr/>
              </p:nvSpPr>
              <p:spPr>
                <a:xfrm>
                  <a:off x="8098534" y="1424476"/>
                  <a:ext cx="3505201" cy="54999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a14:m>
                  <a:r>
                    <a:rPr lang="en-CA" sz="4000" dirty="0"/>
                    <a:t> </a:t>
                  </a: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en-CA" sz="4000" dirty="0"/>
                    <a:t> </a:t>
                  </a: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r>
                    <a:rPr lang="en-CA" sz="4000" dirty="0"/>
                    <a:t> </a:t>
                  </a: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en-CA" sz="4000" dirty="0"/>
                    <a:t> </a:t>
                  </a: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𝑡𝑦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r>
                    <a:rPr lang="en-CA" sz="4000" dirty="0"/>
                    <a:t> </a:t>
                  </a: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863D"/>
                              </a:solidFill>
                              <a:latin typeface="Cambria Math" panose="02040503050406030204" pitchFamily="18" charset="0"/>
                            </a:rPr>
                            <m:t>𝑡𝑧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EAA2C9A-887D-8D48-9BE7-F8294D156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534" y="1424476"/>
                  <a:ext cx="3505201" cy="549996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0F131220-7A03-7280-B395-14885638837C}"/>
                  </a:ext>
                </a:extLst>
              </p:cNvPr>
              <p:cNvSpPr/>
              <p:nvPr/>
            </p:nvSpPr>
            <p:spPr>
              <a:xfrm>
                <a:off x="4695760" y="2436659"/>
                <a:ext cx="3008671" cy="2573071"/>
              </a:xfrm>
              <a:prstGeom prst="rightArrow">
                <a:avLst>
                  <a:gd name="adj1" fmla="val 78449"/>
                  <a:gd name="adj2" fmla="val 23871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sSub>
                        <m:sSubPr>
                          <m:ctrlP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4000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4000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000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0F131220-7A03-7280-B395-148856388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760" y="2436659"/>
                <a:ext cx="3008671" cy="2573071"/>
              </a:xfrm>
              <a:prstGeom prst="rightArrow">
                <a:avLst>
                  <a:gd name="adj1" fmla="val 78449"/>
                  <a:gd name="adj2" fmla="val 23871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7BC5C211-6146-1E68-8832-6F6A9926831D}"/>
              </a:ext>
            </a:extLst>
          </p:cNvPr>
          <p:cNvSpPr txBox="1"/>
          <p:nvPr/>
        </p:nvSpPr>
        <p:spPr>
          <a:xfrm>
            <a:off x="4284892" y="5128490"/>
            <a:ext cx="3632534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(some sources use opposite naming convention)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89E32F9-2C67-CEBC-330C-F271D2FAAC3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79760" y="1514520"/>
              <a:ext cx="7788240" cy="166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89E32F9-2C67-CEBC-330C-F271D2FAAC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70400" y="1505160"/>
                <a:ext cx="7806960" cy="185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88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55"/>
    </mc:Choice>
    <mc:Fallback xmlns="">
      <p:transition spd="slow" advTm="27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4" grpId="0"/>
      <p:bldP spid="38" grpId="0" animBg="1"/>
      <p:bldP spid="3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3F5691-8D9E-70BD-57DA-CC626A5CB148}"/>
              </a:ext>
            </a:extLst>
          </p:cNvPr>
          <p:cNvCxnSpPr>
            <a:cxnSpLocks/>
          </p:cNvCxnSpPr>
          <p:nvPr/>
        </p:nvCxnSpPr>
        <p:spPr>
          <a:xfrm>
            <a:off x="6102760" y="738548"/>
            <a:ext cx="0" cy="611945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584621-93EF-0C0D-1F16-89C3D9858E08}"/>
                  </a:ext>
                </a:extLst>
              </p:cNvPr>
              <p:cNvSpPr txBox="1"/>
              <p:nvPr/>
            </p:nvSpPr>
            <p:spPr>
              <a:xfrm>
                <a:off x="-11784" y="759487"/>
                <a:ext cx="61010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LEFT</a:t>
                </a: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-chiral rep.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0" lang="en-CA" sz="4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½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,0</m:t>
                        </m:r>
                      </m:e>
                    </m:d>
                  </m:oMath>
                </a14:m>
                <a:endPara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584621-93EF-0C0D-1F16-89C3D985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84" y="759487"/>
                <a:ext cx="6101024" cy="830997"/>
              </a:xfrm>
              <a:prstGeom prst="rect">
                <a:avLst/>
              </a:prstGeom>
              <a:blipFill>
                <a:blip r:embed="rId4"/>
                <a:stretch>
                  <a:fillRect l="-1499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151CE8-1204-E7CD-FA45-6A5189F68403}"/>
                  </a:ext>
                </a:extLst>
              </p:cNvPr>
              <p:cNvSpPr txBox="1"/>
              <p:nvPr/>
            </p:nvSpPr>
            <p:spPr>
              <a:xfrm>
                <a:off x="0" y="-33455"/>
                <a:ext cx="122173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Spin-½ representations of </a:t>
                </a:r>
                <a14:m>
                  <m:oMath xmlns:m="http://schemas.openxmlformats.org/officeDocument/2006/math">
                    <m:r>
                      <a:rPr kumimoji="0" lang="en-GB" sz="4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𝖘𝖑</m:t>
                    </m:r>
                    <m:d>
                      <m:dPr>
                        <m:ctrlPr>
                          <a:rPr kumimoji="0" lang="en-GB" sz="4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4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  <m:r>
                          <a:rPr kumimoji="0" lang="en-GB" sz="4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GB" sz="4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ℂ</m:t>
                        </m:r>
                      </m:e>
                    </m:d>
                  </m:oMath>
                </a14:m>
                <a:endParaRPr kumimoji="0" lang="en-CA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151CE8-1204-E7CD-FA45-6A5189F68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3455"/>
                <a:ext cx="12217305" cy="830997"/>
              </a:xfrm>
              <a:prstGeom prst="rect">
                <a:avLst/>
              </a:prstGeom>
              <a:blipFill>
                <a:blip r:embed="rId5"/>
                <a:stretch>
                  <a:fillRect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8D98B4EA-B27C-FC73-83DE-ED1071D70534}"/>
              </a:ext>
            </a:extLst>
          </p:cNvPr>
          <p:cNvGrpSpPr/>
          <p:nvPr/>
        </p:nvGrpSpPr>
        <p:grpSpPr>
          <a:xfrm>
            <a:off x="2435855" y="4358643"/>
            <a:ext cx="627131" cy="2316930"/>
            <a:chOff x="2435855" y="4358643"/>
            <a:chExt cx="627131" cy="231693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8DDA242-FAFF-A873-4315-D7E83252C1E4}"/>
                </a:ext>
              </a:extLst>
            </p:cNvPr>
            <p:cNvSpPr/>
            <p:nvPr/>
          </p:nvSpPr>
          <p:spPr>
            <a:xfrm rot="16200000">
              <a:off x="2506866" y="5227442"/>
              <a:ext cx="531432" cy="58080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EEB025F-51E2-3FFD-1DE0-5C58368F501A}"/>
                </a:ext>
              </a:extLst>
            </p:cNvPr>
            <p:cNvSpPr/>
            <p:nvPr/>
          </p:nvSpPr>
          <p:spPr>
            <a:xfrm rot="16200000">
              <a:off x="2460544" y="6119452"/>
              <a:ext cx="531432" cy="58080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BD14533-3620-B1D0-340B-33F08992746E}"/>
                </a:ext>
              </a:extLst>
            </p:cNvPr>
            <p:cNvSpPr/>
            <p:nvPr/>
          </p:nvSpPr>
          <p:spPr>
            <a:xfrm rot="16200000">
              <a:off x="2500602" y="4333955"/>
              <a:ext cx="531434" cy="58080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954357-3435-20FA-DD25-099D94D31560}"/>
                  </a:ext>
                </a:extLst>
              </p:cNvPr>
              <p:cNvSpPr txBox="1"/>
              <p:nvPr/>
            </p:nvSpPr>
            <p:spPr>
              <a:xfrm>
                <a:off x="1091426" y="1422897"/>
                <a:ext cx="3505201" cy="5499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𝐽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𝑦𝑧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𝐽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𝑧𝑥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𝐽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𝑥𝑦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𝑡𝑥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𝑡𝑦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𝑡𝑧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954357-3435-20FA-DD25-099D94D31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426" y="1422897"/>
                <a:ext cx="3505201" cy="54999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135F97-A21E-17F8-946C-78C35C27B7ED}"/>
              </a:ext>
            </a:extLst>
          </p:cNvPr>
          <p:cNvCxnSpPr>
            <a:cxnSpLocks/>
          </p:cNvCxnSpPr>
          <p:nvPr/>
        </p:nvCxnSpPr>
        <p:spPr>
          <a:xfrm>
            <a:off x="0" y="738548"/>
            <a:ext cx="1221730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DCFEAF-BAF0-4BFF-147A-CE1BE0A11BF1}"/>
                  </a:ext>
                </a:extLst>
              </p:cNvPr>
              <p:cNvSpPr txBox="1"/>
              <p:nvPr/>
            </p:nvSpPr>
            <p:spPr>
              <a:xfrm>
                <a:off x="5996775" y="761066"/>
                <a:ext cx="64173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RIGHT</a:t>
                </a: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-chiral rep.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0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0" lang="en-CA" sz="4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½</m:t>
                        </m:r>
                      </m:e>
                    </m:d>
                  </m:oMath>
                </a14:m>
                <a:endPara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DCFEAF-BAF0-4BFF-147A-CE1BE0A11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775" y="761066"/>
                <a:ext cx="6417392" cy="830997"/>
              </a:xfrm>
              <a:prstGeom prst="rect">
                <a:avLst/>
              </a:prstGeom>
              <a:blipFill>
                <a:blip r:embed="rId7"/>
                <a:stretch>
                  <a:fillRect l="-2471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334D6210-B80F-25AA-0890-3012F3517FF8}"/>
              </a:ext>
            </a:extLst>
          </p:cNvPr>
          <p:cNvGrpSpPr/>
          <p:nvPr/>
        </p:nvGrpSpPr>
        <p:grpSpPr>
          <a:xfrm>
            <a:off x="9440501" y="4375733"/>
            <a:ext cx="612383" cy="2316930"/>
            <a:chOff x="9440501" y="4375733"/>
            <a:chExt cx="612383" cy="231693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C55109D-CF1B-D99B-650D-AD270DF0B3F0}"/>
                </a:ext>
              </a:extLst>
            </p:cNvPr>
            <p:cNvSpPr/>
            <p:nvPr/>
          </p:nvSpPr>
          <p:spPr>
            <a:xfrm rot="16200000">
              <a:off x="9496764" y="5244532"/>
              <a:ext cx="531432" cy="58080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CAC043E-6F1C-A45C-E2FA-007AD53FB843}"/>
                </a:ext>
              </a:extLst>
            </p:cNvPr>
            <p:cNvSpPr/>
            <p:nvPr/>
          </p:nvSpPr>
          <p:spPr>
            <a:xfrm rot="16200000">
              <a:off x="9465190" y="6136542"/>
              <a:ext cx="531432" cy="58080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7257CC3-C036-B608-A338-6F532B13DBB8}"/>
                </a:ext>
              </a:extLst>
            </p:cNvPr>
            <p:cNvSpPr/>
            <p:nvPr/>
          </p:nvSpPr>
          <p:spPr>
            <a:xfrm rot="16200000">
              <a:off x="9490500" y="4351045"/>
              <a:ext cx="531434" cy="58080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AA2C9A-887D-8D48-9BE7-F8294D156EF1}"/>
                  </a:ext>
                </a:extLst>
              </p:cNvPr>
              <p:cNvSpPr txBox="1"/>
              <p:nvPr/>
            </p:nvSpPr>
            <p:spPr>
              <a:xfrm>
                <a:off x="8098534" y="1424476"/>
                <a:ext cx="3505201" cy="5499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𝐽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𝑦𝑧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𝐽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𝑧𝑥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𝐽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𝑥𝑦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𝑡𝑥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𝑡𝑦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𝑡𝑧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AA2C9A-887D-8D48-9BE7-F8294D156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534" y="1424476"/>
                <a:ext cx="3505201" cy="54999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7ADAB4-A636-F2CD-F217-49CE1315F73E}"/>
              </a:ext>
            </a:extLst>
          </p:cNvPr>
          <p:cNvCxnSpPr>
            <a:cxnSpLocks/>
          </p:cNvCxnSpPr>
          <p:nvPr/>
        </p:nvCxnSpPr>
        <p:spPr>
          <a:xfrm flipV="1">
            <a:off x="3883950" y="4223135"/>
            <a:ext cx="4525702" cy="10814"/>
          </a:xfrm>
          <a:prstGeom prst="straightConnector1">
            <a:avLst/>
          </a:prstGeom>
          <a:ln w="1143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E8B893-E28B-95B4-2D3D-DC269F5FA372}"/>
                  </a:ext>
                </a:extLst>
              </p:cNvPr>
              <p:cNvSpPr txBox="1"/>
              <p:nvPr/>
            </p:nvSpPr>
            <p:spPr>
              <a:xfrm>
                <a:off x="4371005" y="3345211"/>
                <a:ext cx="3588494" cy="1754326"/>
              </a:xfrm>
              <a:prstGeom prst="rect">
                <a:avLst/>
              </a:prstGeom>
              <a:solidFill>
                <a:srgbClr val="F6F0FA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CA" sz="36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CA" sz="3600" b="1" i="1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CA" sz="3600" b="1" i="1">
                          <a:latin typeface="Cambria Math" panose="02040503050406030204" pitchFamily="18" charset="0"/>
                        </a:rPr>
                        <m:t>𝑪</m:t>
                      </m:r>
                      <m:sSub>
                        <m:sSubPr>
                          <m:ctrlPr>
                            <a:rPr lang="en-CA" sz="3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CA" sz="3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sSup>
                        <m:sSupPr>
                          <m:ctrlPr>
                            <a:rPr lang="en-CA" sz="3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CA" sz="36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CA" sz="3600" b="1" dirty="0"/>
              </a:p>
              <a:p>
                <a:pPr algn="ctr"/>
                <a:r>
                  <a:rPr lang="en-CA" sz="2400" b="0" dirty="0"/>
                  <a:t>Can’t swap representations using change of spinor basis (see video 9).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E8B893-E28B-95B4-2D3D-DC269F5FA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05" y="3345211"/>
                <a:ext cx="3588494" cy="1754326"/>
              </a:xfrm>
              <a:prstGeom prst="rect">
                <a:avLst/>
              </a:prstGeom>
              <a:blipFill>
                <a:blip r:embed="rId9"/>
                <a:stretch>
                  <a:fillRect l="-1684" r="-3535" b="-648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CC57042-34F7-4A58-6184-4D6C184B0D5D}"/>
              </a:ext>
            </a:extLst>
          </p:cNvPr>
          <p:cNvSpPr txBox="1"/>
          <p:nvPr/>
        </p:nvSpPr>
        <p:spPr>
          <a:xfrm>
            <a:off x="4371005" y="5207123"/>
            <a:ext cx="3588494" cy="1077218"/>
          </a:xfrm>
          <a:prstGeom prst="rect">
            <a:avLst/>
          </a:prstGeom>
          <a:solidFill>
            <a:srgbClr val="FFEBDD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/>
              <a:t>NOT equivalent representations!!!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774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127">
        <p:fade/>
      </p:transition>
    </mc:Choice>
    <mc:Fallback xmlns="">
      <p:transition spd="med" advTm="221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3F5691-8D9E-70BD-57DA-CC626A5CB148}"/>
              </a:ext>
            </a:extLst>
          </p:cNvPr>
          <p:cNvCxnSpPr>
            <a:cxnSpLocks/>
          </p:cNvCxnSpPr>
          <p:nvPr/>
        </p:nvCxnSpPr>
        <p:spPr>
          <a:xfrm>
            <a:off x="6102760" y="738548"/>
            <a:ext cx="0" cy="611945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584621-93EF-0C0D-1F16-89C3D9858E08}"/>
                  </a:ext>
                </a:extLst>
              </p:cNvPr>
              <p:cNvSpPr txBox="1"/>
              <p:nvPr/>
            </p:nvSpPr>
            <p:spPr>
              <a:xfrm>
                <a:off x="-11784" y="759487"/>
                <a:ext cx="61010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LEFT</a:t>
                </a: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-chiral rep.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0" lang="en-CA" sz="4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½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,0</m:t>
                        </m:r>
                      </m:e>
                    </m:d>
                  </m:oMath>
                </a14:m>
                <a:endPara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584621-93EF-0C0D-1F16-89C3D985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84" y="759487"/>
                <a:ext cx="6101024" cy="830997"/>
              </a:xfrm>
              <a:prstGeom prst="rect">
                <a:avLst/>
              </a:prstGeom>
              <a:blipFill>
                <a:blip r:embed="rId4"/>
                <a:stretch>
                  <a:fillRect l="-1499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151CE8-1204-E7CD-FA45-6A5189F68403}"/>
                  </a:ext>
                </a:extLst>
              </p:cNvPr>
              <p:cNvSpPr txBox="1"/>
              <p:nvPr/>
            </p:nvSpPr>
            <p:spPr>
              <a:xfrm>
                <a:off x="0" y="-33455"/>
                <a:ext cx="122173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Spin-½ representations of </a:t>
                </a:r>
                <a14:m>
                  <m:oMath xmlns:m="http://schemas.openxmlformats.org/officeDocument/2006/math">
                    <m:r>
                      <a:rPr kumimoji="0" lang="en-GB" sz="4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𝖘𝖑</m:t>
                    </m:r>
                    <m:d>
                      <m:dPr>
                        <m:ctrlPr>
                          <a:rPr kumimoji="0" lang="en-GB" sz="4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4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  <m:r>
                          <a:rPr kumimoji="0" lang="en-GB" sz="4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GB" sz="4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ℂ</m:t>
                        </m:r>
                      </m:e>
                    </m:d>
                  </m:oMath>
                </a14:m>
                <a:endParaRPr kumimoji="0" lang="en-CA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151CE8-1204-E7CD-FA45-6A5189F68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3455"/>
                <a:ext cx="12217305" cy="830997"/>
              </a:xfrm>
              <a:prstGeom prst="rect">
                <a:avLst/>
              </a:prstGeom>
              <a:blipFill>
                <a:blip r:embed="rId5"/>
                <a:stretch>
                  <a:fillRect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8D98B4EA-B27C-FC73-83DE-ED1071D70534}"/>
              </a:ext>
            </a:extLst>
          </p:cNvPr>
          <p:cNvGrpSpPr/>
          <p:nvPr/>
        </p:nvGrpSpPr>
        <p:grpSpPr>
          <a:xfrm>
            <a:off x="2435855" y="4358643"/>
            <a:ext cx="627131" cy="2316930"/>
            <a:chOff x="2435855" y="4358643"/>
            <a:chExt cx="627131" cy="231693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8DDA242-FAFF-A873-4315-D7E83252C1E4}"/>
                </a:ext>
              </a:extLst>
            </p:cNvPr>
            <p:cNvSpPr/>
            <p:nvPr/>
          </p:nvSpPr>
          <p:spPr>
            <a:xfrm rot="16200000">
              <a:off x="2506866" y="5227442"/>
              <a:ext cx="531432" cy="58080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EEB025F-51E2-3FFD-1DE0-5C58368F501A}"/>
                </a:ext>
              </a:extLst>
            </p:cNvPr>
            <p:cNvSpPr/>
            <p:nvPr/>
          </p:nvSpPr>
          <p:spPr>
            <a:xfrm rot="16200000">
              <a:off x="2460544" y="6119452"/>
              <a:ext cx="531432" cy="58080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BD14533-3620-B1D0-340B-33F08992746E}"/>
                </a:ext>
              </a:extLst>
            </p:cNvPr>
            <p:cNvSpPr/>
            <p:nvPr/>
          </p:nvSpPr>
          <p:spPr>
            <a:xfrm rot="16200000">
              <a:off x="2500602" y="4333955"/>
              <a:ext cx="531434" cy="58080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954357-3435-20FA-DD25-099D94D31560}"/>
                  </a:ext>
                </a:extLst>
              </p:cNvPr>
              <p:cNvSpPr txBox="1"/>
              <p:nvPr/>
            </p:nvSpPr>
            <p:spPr>
              <a:xfrm>
                <a:off x="1091426" y="1422897"/>
                <a:ext cx="3505201" cy="5499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𝐽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𝑦𝑧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𝐽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𝑧𝑥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𝐽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𝑥𝑦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𝑡𝑥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𝑡𝑦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𝑡𝑧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954357-3435-20FA-DD25-099D94D31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426" y="1422897"/>
                <a:ext cx="3505201" cy="54999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135F97-A21E-17F8-946C-78C35C27B7ED}"/>
              </a:ext>
            </a:extLst>
          </p:cNvPr>
          <p:cNvCxnSpPr>
            <a:cxnSpLocks/>
          </p:cNvCxnSpPr>
          <p:nvPr/>
        </p:nvCxnSpPr>
        <p:spPr>
          <a:xfrm>
            <a:off x="0" y="738548"/>
            <a:ext cx="1221730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DCFEAF-BAF0-4BFF-147A-CE1BE0A11BF1}"/>
                  </a:ext>
                </a:extLst>
              </p:cNvPr>
              <p:cNvSpPr txBox="1"/>
              <p:nvPr/>
            </p:nvSpPr>
            <p:spPr>
              <a:xfrm>
                <a:off x="5996775" y="761066"/>
                <a:ext cx="64173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RIGHT</a:t>
                </a: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-chiral rep.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0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0" lang="en-CA" sz="4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½</m:t>
                        </m:r>
                      </m:e>
                    </m:d>
                  </m:oMath>
                </a14:m>
                <a:endPara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DCFEAF-BAF0-4BFF-147A-CE1BE0A11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775" y="761066"/>
                <a:ext cx="6417392" cy="830997"/>
              </a:xfrm>
              <a:prstGeom prst="rect">
                <a:avLst/>
              </a:prstGeom>
              <a:blipFill>
                <a:blip r:embed="rId7"/>
                <a:stretch>
                  <a:fillRect l="-2471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334D6210-B80F-25AA-0890-3012F3517FF8}"/>
              </a:ext>
            </a:extLst>
          </p:cNvPr>
          <p:cNvGrpSpPr/>
          <p:nvPr/>
        </p:nvGrpSpPr>
        <p:grpSpPr>
          <a:xfrm>
            <a:off x="9440501" y="4375733"/>
            <a:ext cx="612383" cy="2316930"/>
            <a:chOff x="9440501" y="4375733"/>
            <a:chExt cx="612383" cy="231693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C55109D-CF1B-D99B-650D-AD270DF0B3F0}"/>
                </a:ext>
              </a:extLst>
            </p:cNvPr>
            <p:cNvSpPr/>
            <p:nvPr/>
          </p:nvSpPr>
          <p:spPr>
            <a:xfrm rot="16200000">
              <a:off x="9496764" y="5244532"/>
              <a:ext cx="531432" cy="58080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CAC043E-6F1C-A45C-E2FA-007AD53FB843}"/>
                </a:ext>
              </a:extLst>
            </p:cNvPr>
            <p:cNvSpPr/>
            <p:nvPr/>
          </p:nvSpPr>
          <p:spPr>
            <a:xfrm rot="16200000">
              <a:off x="9465190" y="6136542"/>
              <a:ext cx="531432" cy="58080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7257CC3-C036-B608-A338-6F532B13DBB8}"/>
                </a:ext>
              </a:extLst>
            </p:cNvPr>
            <p:cNvSpPr/>
            <p:nvPr/>
          </p:nvSpPr>
          <p:spPr>
            <a:xfrm rot="16200000">
              <a:off x="9490500" y="4351045"/>
              <a:ext cx="531434" cy="58080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AA2C9A-887D-8D48-9BE7-F8294D156EF1}"/>
                  </a:ext>
                </a:extLst>
              </p:cNvPr>
              <p:cNvSpPr txBox="1"/>
              <p:nvPr/>
            </p:nvSpPr>
            <p:spPr>
              <a:xfrm>
                <a:off x="8098534" y="1424476"/>
                <a:ext cx="3505201" cy="5499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𝐽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𝑦𝑧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𝐽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𝑧𝑥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𝐽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𝑥𝑦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𝑡𝑥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𝑡𝑦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𝑡𝑧</m:t>
                        </m:r>
                      </m:sub>
                    </m:sSub>
                    <m:r>
                      <a:rPr kumimoji="0" lang="en-GB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f>
                      <m:f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AA2C9A-887D-8D48-9BE7-F8294D156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534" y="1424476"/>
                <a:ext cx="3505201" cy="54999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7598175-3B1E-9270-5A72-71BC4AD279D5}"/>
              </a:ext>
            </a:extLst>
          </p:cNvPr>
          <p:cNvGrpSpPr/>
          <p:nvPr/>
        </p:nvGrpSpPr>
        <p:grpSpPr>
          <a:xfrm>
            <a:off x="4352608" y="2444335"/>
            <a:ext cx="3623885" cy="2573071"/>
            <a:chOff x="4381489" y="2436659"/>
            <a:chExt cx="3623885" cy="2573071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BF8524E7-4A3B-FA97-325C-92511F1D0E64}"/>
                </a:ext>
              </a:extLst>
            </p:cNvPr>
            <p:cNvSpPr/>
            <p:nvPr/>
          </p:nvSpPr>
          <p:spPr>
            <a:xfrm rot="10800000">
              <a:off x="4381489" y="2436659"/>
              <a:ext cx="3008671" cy="2573071"/>
            </a:xfrm>
            <a:prstGeom prst="rightArrow">
              <a:avLst>
                <a:gd name="adj1" fmla="val 78449"/>
                <a:gd name="adj2" fmla="val 2387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40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Arrow: Right 14">
                  <a:extLst>
                    <a:ext uri="{FF2B5EF4-FFF2-40B4-BE49-F238E27FC236}">
                      <a16:creationId xmlns:a16="http://schemas.microsoft.com/office/drawing/2014/main" id="{6235C2CF-92DC-D2E6-C939-54067C4FFB5E}"/>
                    </a:ext>
                  </a:extLst>
                </p:cNvPr>
                <p:cNvSpPr/>
                <p:nvPr/>
              </p:nvSpPr>
              <p:spPr>
                <a:xfrm>
                  <a:off x="4996703" y="2436659"/>
                  <a:ext cx="3008671" cy="2573071"/>
                </a:xfrm>
                <a:prstGeom prst="rightArrow">
                  <a:avLst>
                    <a:gd name="adj1" fmla="val 78449"/>
                    <a:gd name="adj2" fmla="val 23871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→−</m:t>
                        </m:r>
                        <m:sSub>
                          <m:sSubPr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kumimoji="0" lang="en-CA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→</m:t>
                        </m:r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kumimoji="0" lang="en-CA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→</m:t>
                        </m:r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kumimoji="0" lang="en-CA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Arrow: Right 14">
                  <a:extLst>
                    <a:ext uri="{FF2B5EF4-FFF2-40B4-BE49-F238E27FC236}">
                      <a16:creationId xmlns:a16="http://schemas.microsoft.com/office/drawing/2014/main" id="{6235C2CF-92DC-D2E6-C939-54067C4FFB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6703" y="2436659"/>
                  <a:ext cx="3008671" cy="2573071"/>
                </a:xfrm>
                <a:prstGeom prst="rightArrow">
                  <a:avLst>
                    <a:gd name="adj1" fmla="val 78449"/>
                    <a:gd name="adj2" fmla="val 23871"/>
                  </a:avLst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5CC2A1FF-70CC-FB40-1131-FB14921B6211}"/>
                </a:ext>
              </a:extLst>
            </p:cNvPr>
            <p:cNvSpPr/>
            <p:nvPr/>
          </p:nvSpPr>
          <p:spPr>
            <a:xfrm>
              <a:off x="4903542" y="2722244"/>
              <a:ext cx="223193" cy="2004061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40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2912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127">
        <p:fade/>
      </p:transition>
    </mc:Choice>
    <mc:Fallback xmlns="">
      <p:transition spd="med" advTm="221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0221AB4-6986-061C-3BB2-15F19DFC8660}"/>
              </a:ext>
            </a:extLst>
          </p:cNvPr>
          <p:cNvGrpSpPr/>
          <p:nvPr/>
        </p:nvGrpSpPr>
        <p:grpSpPr>
          <a:xfrm>
            <a:off x="1302327" y="4188443"/>
            <a:ext cx="2239295" cy="2345487"/>
            <a:chOff x="1257808" y="4192532"/>
            <a:chExt cx="2239295" cy="23454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28D4EA1-13BA-3303-F843-FBF77054CE61}"/>
                </a:ext>
              </a:extLst>
            </p:cNvPr>
            <p:cNvSpPr/>
            <p:nvPr/>
          </p:nvSpPr>
          <p:spPr>
            <a:xfrm rot="5400000" flipH="1">
              <a:off x="2947654" y="4176508"/>
              <a:ext cx="344934" cy="3769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7A6C0C-8109-687E-C34F-5C333E697848}"/>
                </a:ext>
              </a:extLst>
            </p:cNvPr>
            <p:cNvSpPr/>
            <p:nvPr/>
          </p:nvSpPr>
          <p:spPr>
            <a:xfrm rot="5400000" flipH="1">
              <a:off x="1273832" y="5400945"/>
              <a:ext cx="344933" cy="3769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7B28E4-7F53-FC5D-A1F2-6F3921E821CA}"/>
                </a:ext>
              </a:extLst>
            </p:cNvPr>
            <p:cNvSpPr/>
            <p:nvPr/>
          </p:nvSpPr>
          <p:spPr>
            <a:xfrm rot="5400000" flipH="1">
              <a:off x="1282801" y="4546844"/>
              <a:ext cx="344936" cy="3769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5F1280-3FF8-68A7-40C0-9D383FB34F37}"/>
                </a:ext>
              </a:extLst>
            </p:cNvPr>
            <p:cNvSpPr/>
            <p:nvPr/>
          </p:nvSpPr>
          <p:spPr>
            <a:xfrm rot="5400000" flipH="1">
              <a:off x="3136145" y="5029510"/>
              <a:ext cx="344933" cy="3769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28BBCA-9756-4E07-A679-077D7C042B80}"/>
                </a:ext>
              </a:extLst>
            </p:cNvPr>
            <p:cNvSpPr/>
            <p:nvPr/>
          </p:nvSpPr>
          <p:spPr>
            <a:xfrm rot="5400000" flipH="1">
              <a:off x="1472978" y="5882162"/>
              <a:ext cx="268815" cy="29042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A078F65-9189-18E0-4783-72E6B4A95059}"/>
                </a:ext>
              </a:extLst>
            </p:cNvPr>
            <p:cNvSpPr/>
            <p:nvPr/>
          </p:nvSpPr>
          <p:spPr>
            <a:xfrm rot="5400000" flipH="1">
              <a:off x="2530252" y="6258398"/>
              <a:ext cx="268815" cy="29042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949E0F7-64C9-F796-3D10-E5D78CDE7B8D}"/>
              </a:ext>
            </a:extLst>
          </p:cNvPr>
          <p:cNvGrpSpPr/>
          <p:nvPr/>
        </p:nvGrpSpPr>
        <p:grpSpPr>
          <a:xfrm>
            <a:off x="8554660" y="4214736"/>
            <a:ext cx="3076065" cy="2307387"/>
            <a:chOff x="8554660" y="4214736"/>
            <a:chExt cx="3076065" cy="230738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1DCA03D-76E3-896B-9103-611AF7377D5D}"/>
                </a:ext>
              </a:extLst>
            </p:cNvPr>
            <p:cNvSpPr/>
            <p:nvPr/>
          </p:nvSpPr>
          <p:spPr>
            <a:xfrm rot="5400000" flipH="1">
              <a:off x="10523906" y="4198712"/>
              <a:ext cx="344934" cy="3769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CE56D7-D25E-EE43-36DC-E8DAFDFDA825}"/>
                </a:ext>
              </a:extLst>
            </p:cNvPr>
            <p:cNvSpPr/>
            <p:nvPr/>
          </p:nvSpPr>
          <p:spPr>
            <a:xfrm rot="5400000" flipH="1">
              <a:off x="8570684" y="5410449"/>
              <a:ext cx="344933" cy="3769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C9A990-457D-EADE-904E-0204D5A1324C}"/>
                </a:ext>
              </a:extLst>
            </p:cNvPr>
            <p:cNvSpPr/>
            <p:nvPr/>
          </p:nvSpPr>
          <p:spPr>
            <a:xfrm rot="5400000" flipH="1">
              <a:off x="8859053" y="4556348"/>
              <a:ext cx="344936" cy="3769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5BA2993-67DF-574C-37B9-B3C5C16F8F40}"/>
                </a:ext>
              </a:extLst>
            </p:cNvPr>
            <p:cNvSpPr/>
            <p:nvPr/>
          </p:nvSpPr>
          <p:spPr>
            <a:xfrm rot="5400000" flipH="1">
              <a:off x="10432997" y="5013614"/>
              <a:ext cx="344933" cy="3769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1061B99-8D92-51EC-C50D-EFEAC1C989A3}"/>
                </a:ext>
              </a:extLst>
            </p:cNvPr>
            <p:cNvSpPr/>
            <p:nvPr/>
          </p:nvSpPr>
          <p:spPr>
            <a:xfrm rot="5400000" flipH="1">
              <a:off x="10293830" y="5866266"/>
              <a:ext cx="268815" cy="29042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740F416-883A-1611-4D90-38BB93E4CFD5}"/>
                </a:ext>
              </a:extLst>
            </p:cNvPr>
            <p:cNvSpPr/>
            <p:nvPr/>
          </p:nvSpPr>
          <p:spPr>
            <a:xfrm rot="5400000" flipH="1">
              <a:off x="11351104" y="6242502"/>
              <a:ext cx="268815" cy="29042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3F5691-8D9E-70BD-57DA-CC626A5CB148}"/>
              </a:ext>
            </a:extLst>
          </p:cNvPr>
          <p:cNvCxnSpPr>
            <a:cxnSpLocks/>
          </p:cNvCxnSpPr>
          <p:nvPr/>
        </p:nvCxnSpPr>
        <p:spPr>
          <a:xfrm>
            <a:off x="6102760" y="738548"/>
            <a:ext cx="0" cy="611945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584621-93EF-0C0D-1F16-89C3D9858E08}"/>
                  </a:ext>
                </a:extLst>
              </p:cNvPr>
              <p:cNvSpPr txBox="1"/>
              <p:nvPr/>
            </p:nvSpPr>
            <p:spPr>
              <a:xfrm>
                <a:off x="-11784" y="759487"/>
                <a:ext cx="61010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LEFT</a:t>
                </a: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-chiral rep.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0" lang="en-CA" sz="4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½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,0</m:t>
                        </m:r>
                      </m:e>
                    </m:d>
                  </m:oMath>
                </a14:m>
                <a:endPara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584621-93EF-0C0D-1F16-89C3D985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84" y="759487"/>
                <a:ext cx="6101024" cy="830997"/>
              </a:xfrm>
              <a:prstGeom prst="rect">
                <a:avLst/>
              </a:prstGeom>
              <a:blipFill>
                <a:blip r:embed="rId4"/>
                <a:stretch>
                  <a:fillRect l="-1499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151CE8-1204-E7CD-FA45-6A5189F68403}"/>
                  </a:ext>
                </a:extLst>
              </p:cNvPr>
              <p:cNvSpPr txBox="1"/>
              <p:nvPr/>
            </p:nvSpPr>
            <p:spPr>
              <a:xfrm>
                <a:off x="0" y="-33455"/>
                <a:ext cx="122173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Spin-½ representations of </a:t>
                </a:r>
                <a14:m>
                  <m:oMath xmlns:m="http://schemas.openxmlformats.org/officeDocument/2006/math">
                    <m:r>
                      <a:rPr kumimoji="0" lang="en-GB" sz="4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𝑺𝑳</m:t>
                    </m:r>
                    <m:d>
                      <m:dPr>
                        <m:ctrlPr>
                          <a:rPr kumimoji="0" lang="en-GB" sz="4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4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  <m:r>
                          <a:rPr kumimoji="0" lang="en-GB" sz="4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GB" sz="4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ℂ</m:t>
                        </m:r>
                      </m:e>
                    </m:d>
                  </m:oMath>
                </a14:m>
                <a:endParaRPr kumimoji="0" lang="en-CA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151CE8-1204-E7CD-FA45-6A5189F68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3455"/>
                <a:ext cx="12217305" cy="830997"/>
              </a:xfrm>
              <a:prstGeom prst="rect">
                <a:avLst/>
              </a:prstGeom>
              <a:blipFill>
                <a:blip r:embed="rId5"/>
                <a:stretch>
                  <a:fillRect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135F97-A21E-17F8-946C-78C35C27B7ED}"/>
              </a:ext>
            </a:extLst>
          </p:cNvPr>
          <p:cNvCxnSpPr>
            <a:cxnSpLocks/>
          </p:cNvCxnSpPr>
          <p:nvPr/>
        </p:nvCxnSpPr>
        <p:spPr>
          <a:xfrm>
            <a:off x="0" y="738548"/>
            <a:ext cx="1221730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DCFEAF-BAF0-4BFF-147A-CE1BE0A11BF1}"/>
                  </a:ext>
                </a:extLst>
              </p:cNvPr>
              <p:cNvSpPr txBox="1"/>
              <p:nvPr/>
            </p:nvSpPr>
            <p:spPr>
              <a:xfrm>
                <a:off x="5996775" y="761066"/>
                <a:ext cx="641739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RIGHT</a:t>
                </a: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-chiral rep.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0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0" lang="en-CA" sz="4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½</m:t>
                        </m:r>
                      </m:e>
                    </m:d>
                  </m:oMath>
                </a14:m>
                <a:endPara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0DCFEAF-BAF0-4BFF-147A-CE1BE0A11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775" y="761066"/>
                <a:ext cx="6417392" cy="830997"/>
              </a:xfrm>
              <a:prstGeom prst="rect">
                <a:avLst/>
              </a:prstGeom>
              <a:blipFill>
                <a:blip r:embed="rId6"/>
                <a:stretch>
                  <a:fillRect l="-2471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7A33E4-A0EA-E474-2591-510B29DE5828}"/>
                  </a:ext>
                </a:extLst>
              </p:cNvPr>
              <p:cNvSpPr txBox="1"/>
              <p:nvPr/>
            </p:nvSpPr>
            <p:spPr>
              <a:xfrm>
                <a:off x="71743" y="1619065"/>
                <a:ext cx="5113714" cy="5052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66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𝑦𝑧</m:t>
                            </m:r>
                          </m:sub>
                        </m:sSub>
                      </m:sup>
                    </m:sSup>
                    <m:r>
                      <a:rPr kumimoji="0" lang="en-GB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66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𝑧𝑥</m:t>
                            </m:r>
                          </m:sub>
                        </m:sSub>
                      </m:sup>
                    </m:sSup>
                    <m:r>
                      <a:rPr kumimoji="0" lang="en-GB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GB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66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𝑥𝑦</m:t>
                            </m:r>
                          </m:sub>
                        </m:sSub>
                      </m:sup>
                    </m:sSup>
                    <m:r>
                      <a:rPr kumimoji="0" lang="en-GB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GB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𝜙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𝑡𝑥</m:t>
                            </m:r>
                          </m:sub>
                        </m:sSub>
                      </m:sup>
                    </m:sSup>
                    <m:r>
                      <a:rPr kumimoji="0" lang="en-GB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𝜙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</m:sup>
                    </m:sSup>
                    <m:r>
                      <a:rPr kumimoji="0" lang="en-GB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GB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𝜙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sup>
                    </m:sSup>
                    <m:r>
                      <a:rPr kumimoji="0" lang="en-GB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7A33E4-A0EA-E474-2591-510B29DE5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3" y="1619065"/>
                <a:ext cx="5113714" cy="5052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0797-753C-9FC4-6D04-97F4A5BFBD07}"/>
                  </a:ext>
                </a:extLst>
              </p:cNvPr>
              <p:cNvSpPr txBox="1"/>
              <p:nvPr/>
            </p:nvSpPr>
            <p:spPr>
              <a:xfrm>
                <a:off x="7327949" y="1619065"/>
                <a:ext cx="4877572" cy="5052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66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𝑦𝑧</m:t>
                            </m:r>
                          </m:sub>
                        </m:sSub>
                      </m:sup>
                    </m:sSup>
                    <m:r>
                      <a:rPr kumimoji="0" lang="en-GB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66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𝑧𝑥</m:t>
                            </m:r>
                          </m:sub>
                        </m:sSub>
                      </m:sup>
                    </m:sSup>
                    <m:r>
                      <a:rPr kumimoji="0" lang="en-GB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GB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66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𝑥𝑦</m:t>
                            </m:r>
                          </m:sub>
                        </m:sSub>
                      </m:sup>
                    </m:sSup>
                    <m:r>
                      <a:rPr kumimoji="0" lang="en-GB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66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GB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𝜙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𝑡𝑥</m:t>
                            </m:r>
                          </m:sub>
                        </m:sSub>
                      </m:sup>
                    </m:sSup>
                    <m:r>
                      <a:rPr kumimoji="0" lang="en-GB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𝜙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</m:sup>
                    </m:sSup>
                    <m:r>
                      <a:rPr kumimoji="0" lang="en-GB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GB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𝜙</m:t>
                        </m:r>
                        <m:sSub>
                          <m:sSubPr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sup>
                    </m:sSup>
                    <m:r>
                      <a:rPr kumimoji="0" lang="en-GB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  <m:r>
                                    <m:rPr>
                                      <m:lit/>
                                    </m:rP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/</m:t>
                                  </m:r>
                                  <m:r>
                                    <a:rPr kumimoji="0" lang="en-GB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E40797-753C-9FC4-6D04-97F4A5BFB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49" y="1619065"/>
                <a:ext cx="4877572" cy="5052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1629856F-6E1A-D446-DCB2-C5053F8D8F06}"/>
              </a:ext>
            </a:extLst>
          </p:cNvPr>
          <p:cNvGrpSpPr/>
          <p:nvPr/>
        </p:nvGrpSpPr>
        <p:grpSpPr>
          <a:xfrm>
            <a:off x="4352608" y="2444335"/>
            <a:ext cx="3623885" cy="2573071"/>
            <a:chOff x="4381489" y="2436659"/>
            <a:chExt cx="3623885" cy="2573071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525D2E19-6AB4-FBD0-50C8-580BA980F1F5}"/>
                </a:ext>
              </a:extLst>
            </p:cNvPr>
            <p:cNvSpPr/>
            <p:nvPr/>
          </p:nvSpPr>
          <p:spPr>
            <a:xfrm rot="10800000">
              <a:off x="4381489" y="2436659"/>
              <a:ext cx="3008671" cy="2573071"/>
            </a:xfrm>
            <a:prstGeom prst="rightArrow">
              <a:avLst>
                <a:gd name="adj1" fmla="val 78449"/>
                <a:gd name="adj2" fmla="val 2387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40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Arrow: Right 27">
                  <a:extLst>
                    <a:ext uri="{FF2B5EF4-FFF2-40B4-BE49-F238E27FC236}">
                      <a16:creationId xmlns:a16="http://schemas.microsoft.com/office/drawing/2014/main" id="{045861AD-990A-8CD3-8583-B48416FCD2DC}"/>
                    </a:ext>
                  </a:extLst>
                </p:cNvPr>
                <p:cNvSpPr/>
                <p:nvPr/>
              </p:nvSpPr>
              <p:spPr>
                <a:xfrm>
                  <a:off x="4996703" y="2436659"/>
                  <a:ext cx="3008671" cy="2573071"/>
                </a:xfrm>
                <a:prstGeom prst="rightArrow">
                  <a:avLst>
                    <a:gd name="adj1" fmla="val 78449"/>
                    <a:gd name="adj2" fmla="val 23871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→−</m:t>
                        </m:r>
                        <m:sSub>
                          <m:sSubPr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kumimoji="0" lang="en-CA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→</m:t>
                        </m:r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kumimoji="0" lang="en-CA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→</m:t>
                        </m:r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kumimoji="0" lang="en-CA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Arrow: Right 27">
                  <a:extLst>
                    <a:ext uri="{FF2B5EF4-FFF2-40B4-BE49-F238E27FC236}">
                      <a16:creationId xmlns:a16="http://schemas.microsoft.com/office/drawing/2014/main" id="{045861AD-990A-8CD3-8583-B48416FCD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6703" y="2436659"/>
                  <a:ext cx="3008671" cy="2573071"/>
                </a:xfrm>
                <a:prstGeom prst="rightArrow">
                  <a:avLst>
                    <a:gd name="adj1" fmla="val 78449"/>
                    <a:gd name="adj2" fmla="val 23871"/>
                  </a:avLst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E58E9FE-A654-002D-1C75-AEBF26B15AA7}"/>
                </a:ext>
              </a:extLst>
            </p:cNvPr>
            <p:cNvSpPr/>
            <p:nvPr/>
          </p:nvSpPr>
          <p:spPr>
            <a:xfrm>
              <a:off x="4903542" y="2722244"/>
              <a:ext cx="223193" cy="2004061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40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4298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84">
        <p:fade/>
      </p:transition>
    </mc:Choice>
    <mc:Fallback xmlns="">
      <p:transition spd="med" advTm="4884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E198B7B-A4E8-1B97-0FE9-D52E9115286E}"/>
              </a:ext>
            </a:extLst>
          </p:cNvPr>
          <p:cNvGrpSpPr/>
          <p:nvPr/>
        </p:nvGrpSpPr>
        <p:grpSpPr>
          <a:xfrm>
            <a:off x="445432" y="115914"/>
            <a:ext cx="5537350" cy="1662516"/>
            <a:chOff x="277792" y="30281"/>
            <a:chExt cx="5537350" cy="16625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BEC7727-22C7-DB8E-9963-D4AD76F54319}"/>
                </a:ext>
              </a:extLst>
            </p:cNvPr>
            <p:cNvSpPr txBox="1"/>
            <p:nvPr/>
          </p:nvSpPr>
          <p:spPr>
            <a:xfrm>
              <a:off x="844741" y="30281"/>
              <a:ext cx="13544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LEFT</a:t>
              </a:r>
              <a:endParaRPr kumimoji="0" lang="en-CA" sz="4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1FCB9AA-9B67-84F7-0452-4E390624A933}"/>
                    </a:ext>
                  </a:extLst>
                </p:cNvPr>
                <p:cNvSpPr txBox="1"/>
                <p:nvPr/>
              </p:nvSpPr>
              <p:spPr>
                <a:xfrm>
                  <a:off x="277792" y="677134"/>
                  <a:ext cx="5537350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CA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CA" sz="60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½</m:t>
                            </m:r>
                            <m: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  <m:d>
                          <m:dPr>
                            <m:ctrlPr>
                              <a:rPr lang="en-CA" sz="6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CA" sz="6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CA" sz="600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½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1FCB9AA-9B67-84F7-0452-4E390624A9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792" y="677134"/>
                  <a:ext cx="5537350" cy="10156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51E924-2894-7576-649D-4B78ABA94762}"/>
                </a:ext>
              </a:extLst>
            </p:cNvPr>
            <p:cNvSpPr txBox="1"/>
            <p:nvPr/>
          </p:nvSpPr>
          <p:spPr>
            <a:xfrm>
              <a:off x="3684395" y="30281"/>
              <a:ext cx="19293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RIGHT</a:t>
              </a:r>
              <a:endParaRPr kumimoji="0" lang="en-CA" sz="4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63F3500-98F6-DA18-C44B-EF53660019F9}"/>
              </a:ext>
            </a:extLst>
          </p:cNvPr>
          <p:cNvGrpSpPr/>
          <p:nvPr/>
        </p:nvGrpSpPr>
        <p:grpSpPr>
          <a:xfrm>
            <a:off x="5383672" y="2180330"/>
            <a:ext cx="6535993" cy="2147063"/>
            <a:chOff x="5383672" y="2180330"/>
            <a:chExt cx="6535993" cy="214706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CBA264-B2AB-A6E7-C8CC-D5FFECBCFCEA}"/>
                </a:ext>
              </a:extLst>
            </p:cNvPr>
            <p:cNvGrpSpPr/>
            <p:nvPr/>
          </p:nvGrpSpPr>
          <p:grpSpPr>
            <a:xfrm>
              <a:off x="5383672" y="2180330"/>
              <a:ext cx="6535993" cy="2147063"/>
              <a:chOff x="5383672" y="2180330"/>
              <a:chExt cx="6535993" cy="21470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BC0433E-71B6-BED2-B9A6-11183375C376}"/>
                      </a:ext>
                    </a:extLst>
                  </p:cNvPr>
                  <p:cNvSpPr txBox="1"/>
                  <p:nvPr/>
                </p:nvSpPr>
                <p:spPr>
                  <a:xfrm>
                    <a:off x="5383672" y="2180330"/>
                    <a:ext cx="2767083" cy="21470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CA" sz="6000" b="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CA" sz="6000" b="0" i="1" smtClean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6000" b="0" i="1" smtClean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p>
                                      <m:r>
                                        <a:rPr lang="en-CA" sz="6000" b="0" i="1" smtClean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CA" sz="6000" b="0" i="1" smtClean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6000" b="0" i="1" smtClean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p>
                                      <m:r>
                                        <a:rPr lang="en-CA" sz="6000" b="0" i="1" smtClean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BC0433E-71B6-BED2-B9A6-11183375C3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83672" y="2180330"/>
                    <a:ext cx="2767083" cy="214706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D372F6-C5CD-EA7D-5197-C17B169DF439}"/>
                  </a:ext>
                </a:extLst>
              </p:cNvPr>
              <p:cNvSpPr txBox="1"/>
              <p:nvPr/>
            </p:nvSpPr>
            <p:spPr>
              <a:xfrm>
                <a:off x="8736614" y="2513043"/>
                <a:ext cx="3183051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4800" dirty="0">
                    <a:solidFill>
                      <a:srgbClr val="002060"/>
                    </a:solidFill>
                  </a:rPr>
                  <a:t>Left Chiral</a:t>
                </a:r>
              </a:p>
              <a:p>
                <a:pPr algn="ctr"/>
                <a:r>
                  <a:rPr lang="en-CA" sz="4800" dirty="0"/>
                  <a:t>Weyl Spinor</a:t>
                </a:r>
              </a:p>
            </p:txBody>
          </p:sp>
        </p:grp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2DCC727D-FCD8-B162-DA4C-977AF98E5BE0}"/>
                </a:ext>
              </a:extLst>
            </p:cNvPr>
            <p:cNvSpPr/>
            <p:nvPr/>
          </p:nvSpPr>
          <p:spPr>
            <a:xfrm>
              <a:off x="8143586" y="2432089"/>
              <a:ext cx="593028" cy="1731567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368CF7-072D-E240-F9D6-8935B0381406}"/>
              </a:ext>
            </a:extLst>
          </p:cNvPr>
          <p:cNvGrpSpPr/>
          <p:nvPr/>
        </p:nvGrpSpPr>
        <p:grpSpPr>
          <a:xfrm>
            <a:off x="6377651" y="4447226"/>
            <a:ext cx="5601302" cy="1868845"/>
            <a:chOff x="6377651" y="4447226"/>
            <a:chExt cx="5601302" cy="186884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12B132-60A6-06F4-3419-A10D039D9AA7}"/>
                </a:ext>
              </a:extLst>
            </p:cNvPr>
            <p:cNvGrpSpPr/>
            <p:nvPr/>
          </p:nvGrpSpPr>
          <p:grpSpPr>
            <a:xfrm>
              <a:off x="6377651" y="4447226"/>
              <a:ext cx="5601302" cy="1868845"/>
              <a:chOff x="6377651" y="4447226"/>
              <a:chExt cx="5601302" cy="186884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BF9DE77-C26A-9D16-31ED-0729191B01CB}"/>
                      </a:ext>
                    </a:extLst>
                  </p:cNvPr>
                  <p:cNvSpPr txBox="1"/>
                  <p:nvPr/>
                </p:nvSpPr>
                <p:spPr>
                  <a:xfrm>
                    <a:off x="6377651" y="4447226"/>
                    <a:ext cx="1754054" cy="186884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CA" sz="6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̇"/>
                                          <m:ctrlPr>
                                            <a:rPr lang="en-CA" sz="6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CA" sz="6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̇"/>
                                          <m:ctrlPr>
                                            <a:rPr lang="en-CA" sz="6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CA" sz="6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5BF9DE77-C26A-9D16-31ED-0729191B01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77651" y="4447226"/>
                    <a:ext cx="1754054" cy="186884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13D523-61E9-1793-892F-25D29A2A3181}"/>
                  </a:ext>
                </a:extLst>
              </p:cNvPr>
              <p:cNvSpPr txBox="1"/>
              <p:nvPr/>
            </p:nvSpPr>
            <p:spPr>
              <a:xfrm>
                <a:off x="8795902" y="4746411"/>
                <a:ext cx="3183051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4800" dirty="0">
                    <a:solidFill>
                      <a:srgbClr val="C00000"/>
                    </a:solidFill>
                  </a:rPr>
                  <a:t>Right Chiral</a:t>
                </a:r>
              </a:p>
              <a:p>
                <a:r>
                  <a:rPr lang="en-CA" sz="4800" dirty="0"/>
                  <a:t>Weyl Spinor</a:t>
                </a:r>
              </a:p>
            </p:txBody>
          </p:sp>
        </p:grp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80744A22-0D01-73D6-40D7-B2EC8A9C55F0}"/>
                </a:ext>
              </a:extLst>
            </p:cNvPr>
            <p:cNvSpPr/>
            <p:nvPr/>
          </p:nvSpPr>
          <p:spPr>
            <a:xfrm>
              <a:off x="8131705" y="4618496"/>
              <a:ext cx="593028" cy="1583275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D6D8A2E-59CF-D5DA-D768-72128FE91E45}"/>
              </a:ext>
            </a:extLst>
          </p:cNvPr>
          <p:cNvSpPr txBox="1"/>
          <p:nvPr/>
        </p:nvSpPr>
        <p:spPr>
          <a:xfrm>
            <a:off x="6376860" y="49289"/>
            <a:ext cx="5232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lang="en-CA" sz="5400" dirty="0">
                <a:solidFill>
                  <a:schemeClr val="tx1">
                    <a:lumMod val="50000"/>
                    <a:lumOff val="50000"/>
                  </a:schemeClr>
                </a:solidFill>
                <a:ea typeface="Cambria Math" panose="02040503050406030204" pitchFamily="18" charset="0"/>
              </a:rPr>
              <a:t>(Reducible Representation)</a:t>
            </a:r>
            <a:endParaRPr kumimoji="0" lang="en-CA" sz="5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mbria Math" panose="02040503050406030204" pitchFamily="18" charset="0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53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6"/>
    </mc:Choice>
    <mc:Fallback xmlns="">
      <p:transition spd="slow" advTm="6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E198B7B-A4E8-1B97-0FE9-D52E9115286E}"/>
              </a:ext>
            </a:extLst>
          </p:cNvPr>
          <p:cNvGrpSpPr/>
          <p:nvPr/>
        </p:nvGrpSpPr>
        <p:grpSpPr>
          <a:xfrm>
            <a:off x="445432" y="115914"/>
            <a:ext cx="5537350" cy="1662516"/>
            <a:chOff x="277792" y="30281"/>
            <a:chExt cx="5537350" cy="16625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BEC7727-22C7-DB8E-9963-D4AD76F54319}"/>
                </a:ext>
              </a:extLst>
            </p:cNvPr>
            <p:cNvSpPr txBox="1"/>
            <p:nvPr/>
          </p:nvSpPr>
          <p:spPr>
            <a:xfrm>
              <a:off x="844741" y="30281"/>
              <a:ext cx="13544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LEFT</a:t>
              </a:r>
              <a:endParaRPr kumimoji="0" lang="en-CA" sz="4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1FCB9AA-9B67-84F7-0452-4E390624A933}"/>
                    </a:ext>
                  </a:extLst>
                </p:cNvPr>
                <p:cNvSpPr txBox="1"/>
                <p:nvPr/>
              </p:nvSpPr>
              <p:spPr>
                <a:xfrm>
                  <a:off x="277792" y="677134"/>
                  <a:ext cx="5537350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CA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CA" sz="60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½</m:t>
                            </m:r>
                            <m: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  <m:d>
                          <m:dPr>
                            <m:ctrlPr>
                              <a:rPr lang="en-CA" sz="6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CA" sz="6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CA" sz="6000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½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1FCB9AA-9B67-84F7-0452-4E390624A9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792" y="677134"/>
                  <a:ext cx="5537350" cy="10156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51E924-2894-7576-649D-4B78ABA94762}"/>
                </a:ext>
              </a:extLst>
            </p:cNvPr>
            <p:cNvSpPr txBox="1"/>
            <p:nvPr/>
          </p:nvSpPr>
          <p:spPr>
            <a:xfrm>
              <a:off x="3684395" y="30281"/>
              <a:ext cx="19293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RIGHT</a:t>
              </a:r>
              <a:endParaRPr kumimoji="0" lang="en-CA" sz="4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BD372F6-C5CD-EA7D-5197-C17B169DF439}"/>
              </a:ext>
            </a:extLst>
          </p:cNvPr>
          <p:cNvSpPr txBox="1"/>
          <p:nvPr/>
        </p:nvSpPr>
        <p:spPr>
          <a:xfrm>
            <a:off x="8599757" y="2986804"/>
            <a:ext cx="34859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0" dirty="0"/>
              <a:t>Dirac Spinor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2DCC727D-FCD8-B162-DA4C-977AF98E5BE0}"/>
              </a:ext>
            </a:extLst>
          </p:cNvPr>
          <p:cNvSpPr/>
          <p:nvPr/>
        </p:nvSpPr>
        <p:spPr>
          <a:xfrm>
            <a:off x="8143586" y="2432089"/>
            <a:ext cx="593028" cy="3738098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6D8A2E-59CF-D5DA-D768-72128FE91E45}"/>
              </a:ext>
            </a:extLst>
          </p:cNvPr>
          <p:cNvSpPr txBox="1"/>
          <p:nvPr/>
        </p:nvSpPr>
        <p:spPr>
          <a:xfrm>
            <a:off x="6376860" y="49289"/>
            <a:ext cx="5232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lang="en-CA" sz="5400" dirty="0">
                <a:solidFill>
                  <a:schemeClr val="tx1">
                    <a:lumMod val="50000"/>
                    <a:lumOff val="50000"/>
                  </a:schemeClr>
                </a:solidFill>
                <a:ea typeface="Cambria Math" panose="02040503050406030204" pitchFamily="18" charset="0"/>
              </a:rPr>
              <a:t>(Reducible Representation)</a:t>
            </a:r>
            <a:endParaRPr kumimoji="0" lang="en-CA" sz="5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mbria Math" panose="02040503050406030204" pitchFamily="18" charset="0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A1714E-ADA3-2726-84CA-0A41E2B016CE}"/>
              </a:ext>
            </a:extLst>
          </p:cNvPr>
          <p:cNvGrpSpPr/>
          <p:nvPr/>
        </p:nvGrpSpPr>
        <p:grpSpPr>
          <a:xfrm>
            <a:off x="141816" y="2345727"/>
            <a:ext cx="6487584" cy="3897659"/>
            <a:chOff x="141816" y="2345727"/>
            <a:chExt cx="6487584" cy="389765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15B04D2-FDCA-4818-8BD2-7C186C15744B}"/>
                </a:ext>
              </a:extLst>
            </p:cNvPr>
            <p:cNvSpPr/>
            <p:nvPr/>
          </p:nvSpPr>
          <p:spPr>
            <a:xfrm>
              <a:off x="541019" y="2515301"/>
              <a:ext cx="2705099" cy="1672733"/>
            </a:xfrm>
            <a:prstGeom prst="rect">
              <a:avLst/>
            </a:prstGeom>
            <a:solidFill>
              <a:srgbClr val="EFF5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96DC004-B53A-A4D2-166E-77BA7C302AAB}"/>
                </a:ext>
              </a:extLst>
            </p:cNvPr>
            <p:cNvSpPr/>
            <p:nvPr/>
          </p:nvSpPr>
          <p:spPr>
            <a:xfrm>
              <a:off x="3544390" y="4407789"/>
              <a:ext cx="2705099" cy="1672733"/>
            </a:xfrm>
            <a:prstGeom prst="rect">
              <a:avLst/>
            </a:prstGeom>
            <a:solidFill>
              <a:srgbClr val="FFE5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CDE9C90-563E-2768-FFF2-AC0A79DEB4E9}"/>
                </a:ext>
              </a:extLst>
            </p:cNvPr>
            <p:cNvGrpSpPr/>
            <p:nvPr/>
          </p:nvGrpSpPr>
          <p:grpSpPr>
            <a:xfrm>
              <a:off x="141816" y="2345727"/>
              <a:ext cx="6487584" cy="3897659"/>
              <a:chOff x="141816" y="2345727"/>
              <a:chExt cx="6487584" cy="389765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116C44F-FD3B-DF57-32D9-4A0D896D1832}"/>
                  </a:ext>
                </a:extLst>
              </p:cNvPr>
              <p:cNvGrpSpPr/>
              <p:nvPr/>
            </p:nvGrpSpPr>
            <p:grpSpPr>
              <a:xfrm>
                <a:off x="141816" y="2345727"/>
                <a:ext cx="6487584" cy="3851439"/>
                <a:chOff x="141816" y="1871490"/>
                <a:chExt cx="6487584" cy="385143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A994C4DE-56A5-E010-36E9-EAA4B0B5376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816" y="1871490"/>
                      <a:ext cx="6487584" cy="38514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CA" sz="6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6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CA" sz="6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CA" sz="6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/>
                                              <m:e/>
                                              <m:e>
                                                <m:r>
                                                  <a:rPr lang="en-CA" sz="6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CA" sz="6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CA" sz="6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/>
                                              <m:e/>
                                              <m:e>
                                                <m:r>
                                                  <a:rPr lang="en-CA" sz="6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CA" sz="6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CA" sz="66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CA" sz="6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CA" sz="6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CA" sz="6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/>
                                              <m:e/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CA" sz="6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CA" sz="6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CA" sz="6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/>
                                              <m:e/>
                                            </m:eqAr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d>
                          </m:oMath>
                        </m:oMathPara>
                      </a14:m>
                      <a:endParaRPr lang="en-CA" sz="6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A994C4DE-56A5-E010-36E9-EAA4B0B5376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1816" y="1871490"/>
                      <a:ext cx="6487584" cy="385143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E114424-0BC3-8FFB-6310-AF6D0721EFF7}"/>
                    </a:ext>
                  </a:extLst>
                </p:cNvPr>
                <p:cNvCxnSpPr/>
                <p:nvPr/>
              </p:nvCxnSpPr>
              <p:spPr>
                <a:xfrm>
                  <a:off x="3385608" y="1883730"/>
                  <a:ext cx="0" cy="3812220"/>
                </a:xfrm>
                <a:prstGeom prst="line">
                  <a:avLst/>
                </a:prstGeom>
                <a:ln w="762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3727A41-4C36-9FD8-61D9-4172DB8A2D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1500" y="3816907"/>
                  <a:ext cx="5524500" cy="0"/>
                </a:xfrm>
                <a:prstGeom prst="line">
                  <a:avLst/>
                </a:prstGeom>
                <a:ln w="762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17036E2-9A64-4D00-B5A9-288F3D26454D}"/>
                  </a:ext>
                </a:extLst>
              </p:cNvPr>
              <p:cNvGrpSpPr/>
              <p:nvPr/>
            </p:nvGrpSpPr>
            <p:grpSpPr>
              <a:xfrm>
                <a:off x="430035" y="2403189"/>
                <a:ext cx="3183051" cy="1921571"/>
                <a:chOff x="430035" y="2403189"/>
                <a:chExt cx="3183051" cy="192157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62951F0A-A848-ABB0-49CF-63D1A0AFB1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0035" y="2403189"/>
                      <a:ext cx="3183051" cy="124649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CA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𝑆𝐿</m:t>
                            </m:r>
                            <m:d>
                              <m:dPr>
                                <m:ctrlPr>
                                  <a:rPr kumimoji="0" lang="en-CA" sz="6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CA" sz="6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2,</m:t>
                                </m:r>
                                <m:r>
                                  <a:rPr kumimoji="0" lang="en-CA" sz="6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ℂ</m:t>
                                </m:r>
                              </m:e>
                            </m:d>
                          </m:oMath>
                        </m:oMathPara>
                      </a14:m>
                      <a:endParaRPr kumimoji="0" lang="en-CA" sz="6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ea typeface="Cambria Math" panose="02040503050406030204" pitchFamily="18" charset="0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62951F0A-A848-ABB0-49CF-63D1A0AFB15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0035" y="2403189"/>
                      <a:ext cx="3183051" cy="124649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A9A54E3-4850-81AA-D380-60241B9E755E}"/>
                    </a:ext>
                  </a:extLst>
                </p:cNvPr>
                <p:cNvSpPr txBox="1"/>
                <p:nvPr/>
              </p:nvSpPr>
              <p:spPr>
                <a:xfrm>
                  <a:off x="937459" y="3309097"/>
                  <a:ext cx="1791806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18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6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LEFT</a:t>
                  </a:r>
                  <a:endPara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4057DF6-3F55-5630-BE27-3C2747F8FBF7}"/>
                  </a:ext>
                </a:extLst>
              </p:cNvPr>
              <p:cNvGrpSpPr/>
              <p:nvPr/>
            </p:nvGrpSpPr>
            <p:grpSpPr>
              <a:xfrm>
                <a:off x="3415979" y="4321815"/>
                <a:ext cx="3183051" cy="1921571"/>
                <a:chOff x="3415979" y="4321815"/>
                <a:chExt cx="3183051" cy="192157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0165CB4C-C231-9AD5-A04E-F69B1597F6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15979" y="4321815"/>
                      <a:ext cx="3183051" cy="124649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CA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𝑆𝐿</m:t>
                            </m:r>
                            <m:d>
                              <m:dPr>
                                <m:ctrlPr>
                                  <a:rPr kumimoji="0" lang="en-CA" sz="6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CA" sz="6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2,</m:t>
                                </m:r>
                                <m:r>
                                  <a:rPr kumimoji="0" lang="en-CA" sz="6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ℂ</m:t>
                                </m:r>
                              </m:e>
                            </m:d>
                          </m:oMath>
                        </m:oMathPara>
                      </a14:m>
                      <a:endParaRPr kumimoji="0" lang="en-CA" sz="6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ea typeface="Cambria Math" panose="02040503050406030204" pitchFamily="18" charset="0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0165CB4C-C231-9AD5-A04E-F69B1597F6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15979" y="4321815"/>
                      <a:ext cx="3183051" cy="124649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AEFB065-0F2F-F39D-98AB-62856C186F13}"/>
                    </a:ext>
                  </a:extLst>
                </p:cNvPr>
                <p:cNvSpPr txBox="1"/>
                <p:nvPr/>
              </p:nvSpPr>
              <p:spPr>
                <a:xfrm>
                  <a:off x="3747271" y="5227723"/>
                  <a:ext cx="232695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18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6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RIGHT</a:t>
                  </a:r>
                  <a:endPara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843FF28-F15F-E3A0-13BB-1F53C6850B7C}"/>
                  </a:ext>
                </a:extLst>
              </p:cNvPr>
              <p:cNvSpPr txBox="1"/>
              <p:nvPr/>
            </p:nvSpPr>
            <p:spPr>
              <a:xfrm>
                <a:off x="6254781" y="2294174"/>
                <a:ext cx="2077632" cy="3954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843FF28-F15F-E3A0-13BB-1F53C6850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781" y="2294174"/>
                <a:ext cx="2077632" cy="39545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985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257">
        <p:fade/>
      </p:transition>
    </mc:Choice>
    <mc:Fallback xmlns="">
      <p:transition spd="med" advTm="72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24B3EEA-E0CF-F284-774D-585A8701EB23}"/>
              </a:ext>
            </a:extLst>
          </p:cNvPr>
          <p:cNvSpPr txBox="1"/>
          <p:nvPr/>
        </p:nvSpPr>
        <p:spPr>
          <a:xfrm>
            <a:off x="49493" y="42607"/>
            <a:ext cx="8565422" cy="7078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4000" dirty="0"/>
              <a:t>Dirac Matrices (</a:t>
            </a:r>
            <a:r>
              <a:rPr lang="en-GB" sz="4000" dirty="0">
                <a:solidFill>
                  <a:srgbClr val="00B050"/>
                </a:solidFill>
              </a:rPr>
              <a:t>Chiral basis / Weyl basis</a:t>
            </a:r>
            <a:r>
              <a:rPr lang="en-GB" sz="4000" dirty="0"/>
              <a:t>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2C680C-846F-D900-9DC0-52954934BCF1}"/>
                  </a:ext>
                </a:extLst>
              </p:cNvPr>
              <p:cNvSpPr txBox="1"/>
              <p:nvPr/>
            </p:nvSpPr>
            <p:spPr>
              <a:xfrm>
                <a:off x="399408" y="2784321"/>
                <a:ext cx="529144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sz="60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2C680C-846F-D900-9DC0-52954934B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08" y="2784321"/>
                <a:ext cx="5291449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FD6629-80F5-5575-95EC-4263A2F76046}"/>
                  </a:ext>
                </a:extLst>
              </p:cNvPr>
              <p:cNvSpPr txBox="1"/>
              <p:nvPr/>
            </p:nvSpPr>
            <p:spPr>
              <a:xfrm>
                <a:off x="316481" y="4028018"/>
                <a:ext cx="5487784" cy="21333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4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FD6629-80F5-5575-95EC-4263A2F76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81" y="4028018"/>
                <a:ext cx="5487784" cy="21333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86F1343C-2CEF-FEF9-6180-988F7CD91366}"/>
              </a:ext>
            </a:extLst>
          </p:cNvPr>
          <p:cNvSpPr/>
          <p:nvPr/>
        </p:nvSpPr>
        <p:spPr>
          <a:xfrm>
            <a:off x="322810" y="2679444"/>
            <a:ext cx="5446519" cy="359742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4EDAB6-8162-0238-DEDA-4EE1AB4BF7DF}"/>
                  </a:ext>
                </a:extLst>
              </p:cNvPr>
              <p:cNvSpPr txBox="1"/>
              <p:nvPr/>
            </p:nvSpPr>
            <p:spPr>
              <a:xfrm>
                <a:off x="6274390" y="2311598"/>
                <a:ext cx="5304658" cy="1542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CA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−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4EDAB6-8162-0238-DEDA-4EE1AB4BF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390" y="2311598"/>
                <a:ext cx="5304658" cy="15424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161A0C5-6AC7-5441-CEE9-DD0104C0992A}"/>
                  </a:ext>
                </a:extLst>
              </p:cNvPr>
              <p:cNvSpPr txBox="1"/>
              <p:nvPr/>
            </p:nvSpPr>
            <p:spPr>
              <a:xfrm>
                <a:off x="6274390" y="4673431"/>
                <a:ext cx="5304658" cy="15483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CA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CA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+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CA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161A0C5-6AC7-5441-CEE9-DD0104C09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390" y="4673431"/>
                <a:ext cx="5304658" cy="15483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0128AC-09DD-6167-6C47-FE8DB45A9A05}"/>
              </a:ext>
            </a:extLst>
          </p:cNvPr>
          <p:cNvCxnSpPr>
            <a:cxnSpLocks/>
          </p:cNvCxnSpPr>
          <p:nvPr/>
        </p:nvCxnSpPr>
        <p:spPr>
          <a:xfrm>
            <a:off x="0" y="2300787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CBCC87-8F75-6D03-74AC-40379BC98863}"/>
                  </a:ext>
                </a:extLst>
              </p:cNvPr>
              <p:cNvSpPr txBox="1"/>
              <p:nvPr/>
            </p:nvSpPr>
            <p:spPr>
              <a:xfrm>
                <a:off x="7214639" y="3694042"/>
                <a:ext cx="428314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− 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CBCC87-8F75-6D03-74AC-40379BC98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639" y="3694042"/>
                <a:ext cx="4283142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0A088F7-95AD-BCFA-525A-0AE28EBE4ACF}"/>
                  </a:ext>
                </a:extLst>
              </p:cNvPr>
              <p:cNvSpPr txBox="1"/>
              <p:nvPr/>
            </p:nvSpPr>
            <p:spPr>
              <a:xfrm>
                <a:off x="7214640" y="5996523"/>
                <a:ext cx="449861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+ 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0A088F7-95AD-BCFA-525A-0AE28EBE4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640" y="5996523"/>
                <a:ext cx="4498613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9576DC-FCDB-53A1-7CCA-B537BA6FB125}"/>
              </a:ext>
            </a:extLst>
          </p:cNvPr>
          <p:cNvCxnSpPr>
            <a:cxnSpLocks/>
          </p:cNvCxnSpPr>
          <p:nvPr/>
        </p:nvCxnSpPr>
        <p:spPr>
          <a:xfrm>
            <a:off x="6096000" y="4585999"/>
            <a:ext cx="588264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B9DD700-FD4D-1270-8993-8E07E2BE538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964440" y="2823480"/>
              <a:ext cx="708120" cy="39567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B9DD700-FD4D-1270-8993-8E07E2BE53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55080" y="2814120"/>
                <a:ext cx="726840" cy="397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7C32ABA1-4A43-7748-CCBB-B71C4F916226}"/>
              </a:ext>
            </a:extLst>
          </p:cNvPr>
          <p:cNvGrpSpPr/>
          <p:nvPr/>
        </p:nvGrpSpPr>
        <p:grpSpPr>
          <a:xfrm>
            <a:off x="-54355" y="771625"/>
            <a:ext cx="12357325" cy="1458873"/>
            <a:chOff x="-54355" y="1701265"/>
            <a:chExt cx="12357325" cy="1458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92A01AE-F379-ED0C-59DF-0B2B7BAF790B}"/>
                    </a:ext>
                  </a:extLst>
                </p:cNvPr>
                <p:cNvSpPr txBox="1"/>
                <p:nvPr/>
              </p:nvSpPr>
              <p:spPr>
                <a:xfrm>
                  <a:off x="-54355" y="1701265"/>
                  <a:ext cx="2839367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92A01AE-F379-ED0C-59DF-0B2B7BAF7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4355" y="1701265"/>
                  <a:ext cx="2839367" cy="145296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97092A0-873B-3887-7990-9BFF27A8EE08}"/>
                    </a:ext>
                  </a:extLst>
                </p:cNvPr>
                <p:cNvSpPr txBox="1"/>
                <p:nvPr/>
              </p:nvSpPr>
              <p:spPr>
                <a:xfrm>
                  <a:off x="2701277" y="1703486"/>
                  <a:ext cx="3261855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97092A0-873B-3887-7990-9BFF27A8EE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1277" y="1703486"/>
                  <a:ext cx="3261855" cy="145296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12100E5-F1EE-BE10-AFF0-11BB15D40EE7}"/>
                    </a:ext>
                  </a:extLst>
                </p:cNvPr>
                <p:cNvSpPr txBox="1"/>
                <p:nvPr/>
              </p:nvSpPr>
              <p:spPr>
                <a:xfrm>
                  <a:off x="5948794" y="1701265"/>
                  <a:ext cx="3144194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12100E5-F1EE-BE10-AFF0-11BB15D40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8794" y="1701265"/>
                  <a:ext cx="3144194" cy="145296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77F625E-526C-32E4-EC4F-61A647954DF5}"/>
                    </a:ext>
                  </a:extLst>
                </p:cNvPr>
                <p:cNvSpPr txBox="1"/>
                <p:nvPr/>
              </p:nvSpPr>
              <p:spPr>
                <a:xfrm>
                  <a:off x="9033998" y="1707176"/>
                  <a:ext cx="3268972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77F625E-526C-32E4-EC4F-61A647954D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3998" y="1707176"/>
                  <a:ext cx="3268972" cy="145296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92428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86"/>
    </mc:Choice>
    <mc:Fallback xmlns="">
      <p:transition spd="slow" advTm="23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19" grpId="0" animBg="1"/>
      <p:bldP spid="21" grpId="0"/>
      <p:bldP spid="23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F95376B-431F-893A-360B-A6405652B2D9}"/>
              </a:ext>
            </a:extLst>
          </p:cNvPr>
          <p:cNvGrpSpPr/>
          <p:nvPr/>
        </p:nvGrpSpPr>
        <p:grpSpPr>
          <a:xfrm>
            <a:off x="5073444" y="310341"/>
            <a:ext cx="1995428" cy="6310283"/>
            <a:chOff x="5073444" y="310341"/>
            <a:chExt cx="1995428" cy="631028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7DCAC7-44A6-5D8C-B407-063BF8848494}"/>
                </a:ext>
              </a:extLst>
            </p:cNvPr>
            <p:cNvSpPr/>
            <p:nvPr/>
          </p:nvSpPr>
          <p:spPr>
            <a:xfrm>
              <a:off x="5911264" y="370116"/>
              <a:ext cx="1157608" cy="1386776"/>
            </a:xfrm>
            <a:prstGeom prst="rect">
              <a:avLst/>
            </a:prstGeom>
            <a:solidFill>
              <a:srgbClr val="D5F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A28AF0-6FC5-E11B-73CB-A02DF203F6C9}"/>
                </a:ext>
              </a:extLst>
            </p:cNvPr>
            <p:cNvSpPr/>
            <p:nvPr/>
          </p:nvSpPr>
          <p:spPr>
            <a:xfrm>
              <a:off x="5073444" y="370115"/>
              <a:ext cx="855810" cy="6250509"/>
            </a:xfrm>
            <a:prstGeom prst="rect">
              <a:avLst/>
            </a:prstGeom>
            <a:solidFill>
              <a:srgbClr val="D5F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31A41-08DA-63C4-4764-42C719F45C21}"/>
                </a:ext>
              </a:extLst>
            </p:cNvPr>
            <p:cNvSpPr txBox="1"/>
            <p:nvPr/>
          </p:nvSpPr>
          <p:spPr>
            <a:xfrm>
              <a:off x="5141517" y="310341"/>
              <a:ext cx="183575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400" dirty="0"/>
                <a:t>(Pauli)</a:t>
              </a:r>
            </a:p>
            <a:p>
              <a:pPr algn="ctr"/>
              <a:r>
                <a:rPr lang="en-CA" sz="4400" dirty="0"/>
                <a:t>spinors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CD9E9DA-4907-80D6-F759-1EABA1DD0586}"/>
              </a:ext>
            </a:extLst>
          </p:cNvPr>
          <p:cNvGrpSpPr/>
          <p:nvPr/>
        </p:nvGrpSpPr>
        <p:grpSpPr>
          <a:xfrm>
            <a:off x="266590" y="370115"/>
            <a:ext cx="4806854" cy="6320884"/>
            <a:chOff x="414075" y="673813"/>
            <a:chExt cx="4806854" cy="632088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24FE7CF-23D3-9CBD-ADE1-F477C0390871}"/>
                </a:ext>
              </a:extLst>
            </p:cNvPr>
            <p:cNvSpPr/>
            <p:nvPr/>
          </p:nvSpPr>
          <p:spPr>
            <a:xfrm>
              <a:off x="1832866" y="673813"/>
              <a:ext cx="3388062" cy="6320884"/>
            </a:xfrm>
            <a:prstGeom prst="rect">
              <a:avLst/>
            </a:prstGeom>
            <a:solidFill>
              <a:srgbClr val="E5FF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A14296D-9F74-6F07-27A5-E592B016EBE0}"/>
                </a:ext>
              </a:extLst>
            </p:cNvPr>
            <p:cNvSpPr/>
            <p:nvPr/>
          </p:nvSpPr>
          <p:spPr>
            <a:xfrm>
              <a:off x="414075" y="673813"/>
              <a:ext cx="4806854" cy="1153895"/>
            </a:xfrm>
            <a:prstGeom prst="rect">
              <a:avLst/>
            </a:prstGeom>
            <a:solidFill>
              <a:srgbClr val="E5FF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AADECD-48FE-A69C-9C77-FBA539964F4B}"/>
                  </a:ext>
                </a:extLst>
              </p:cNvPr>
              <p:cNvSpPr txBox="1"/>
              <p:nvPr/>
            </p:nvSpPr>
            <p:spPr>
              <a:xfrm>
                <a:off x="77070" y="1756891"/>
                <a:ext cx="6294233" cy="493410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32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begChr m:val="["/>
                        <m:endChr m:val="]"/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3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32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2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CA" sz="32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CA" sz="32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32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2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32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      </m:t>
                    </m:r>
                    <m:d>
                      <m:dPr>
                        <m:begChr m:val="["/>
                        <m:endChr m:val="]"/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2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    </m:t>
                    </m:r>
                    <m:d>
                      <m:dPr>
                        <m:begChr m:val="["/>
                        <m:endChr m:val="]"/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CA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CA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  <a:p>
                <a:pPr>
                  <a:spcAft>
                    <a:spcPts val="2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32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     </m:t>
                    </m:r>
                    <m:d>
                      <m:dPr>
                        <m:begChr m:val="["/>
                        <m:endChr m:val="]"/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    </m:t>
                    </m:r>
                    <m:d>
                      <m:dPr>
                        <m:begChr m:val="["/>
                        <m:endChr m:val="]"/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CA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CA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AADECD-48FE-A69C-9C77-FBA539964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0" y="1756891"/>
                <a:ext cx="6294233" cy="4934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5007F67-A0D4-427C-74EA-1D14359F273D}"/>
                  </a:ext>
                </a:extLst>
              </p:cNvPr>
              <p:cNvSpPr txBox="1"/>
              <p:nvPr/>
            </p:nvSpPr>
            <p:spPr>
              <a:xfrm>
                <a:off x="266589" y="502643"/>
                <a:ext cx="487191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5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sz="5400" b="0" i="1" dirty="0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CA" sz="5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CA" sz="5400" dirty="0"/>
                  <a:t> Lie Group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5007F67-A0D4-427C-74EA-1D14359F2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89" y="502643"/>
                <a:ext cx="4871911" cy="923330"/>
              </a:xfrm>
              <a:prstGeom prst="rect">
                <a:avLst/>
              </a:prstGeom>
              <a:blipFill>
                <a:blip r:embed="rId4"/>
                <a:stretch>
                  <a:fillRect t="-17763" r="-5632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39ED41E-D500-CE76-B0D2-72F8D87F1743}"/>
              </a:ext>
            </a:extLst>
          </p:cNvPr>
          <p:cNvGrpSpPr/>
          <p:nvPr/>
        </p:nvGrpSpPr>
        <p:grpSpPr>
          <a:xfrm>
            <a:off x="7403773" y="480231"/>
            <a:ext cx="4521638" cy="6140393"/>
            <a:chOff x="7413467" y="123247"/>
            <a:chExt cx="4521638" cy="614039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58BBFF1-5F19-2304-1594-CDBD284C86EB}"/>
                </a:ext>
              </a:extLst>
            </p:cNvPr>
            <p:cNvSpPr/>
            <p:nvPr/>
          </p:nvSpPr>
          <p:spPr>
            <a:xfrm>
              <a:off x="8376426" y="1022823"/>
              <a:ext cx="2620582" cy="5240817"/>
            </a:xfrm>
            <a:prstGeom prst="rect">
              <a:avLst/>
            </a:prstGeom>
            <a:solidFill>
              <a:srgbClr val="EFE5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650D586-1412-52B1-E66A-8E0C15FDBBDB}"/>
                </a:ext>
              </a:extLst>
            </p:cNvPr>
            <p:cNvSpPr/>
            <p:nvPr/>
          </p:nvSpPr>
          <p:spPr>
            <a:xfrm>
              <a:off x="7413467" y="123247"/>
              <a:ext cx="4520771" cy="899576"/>
            </a:xfrm>
            <a:prstGeom prst="rect">
              <a:avLst/>
            </a:prstGeom>
            <a:solidFill>
              <a:srgbClr val="EFE5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D33D9A2-E067-046D-3F4C-CFD9D28B4917}"/>
                    </a:ext>
                  </a:extLst>
                </p:cNvPr>
                <p:cNvSpPr txBox="1"/>
                <p:nvPr/>
              </p:nvSpPr>
              <p:spPr>
                <a:xfrm>
                  <a:off x="7414334" y="191826"/>
                  <a:ext cx="452077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4800" b="0" i="1" dirty="0" smtClean="0">
                          <a:latin typeface="Cambria Math" panose="02040503050406030204" pitchFamily="18" charset="0"/>
                        </a:rPr>
                        <m:t>𝔰𝔲</m:t>
                      </m:r>
                      <m:d>
                        <m:dPr>
                          <m:ctrlPr>
                            <a:rPr lang="en-CA" sz="4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a14:m>
                  <a:r>
                    <a:rPr lang="en-CA" sz="4800" dirty="0"/>
                    <a:t> Lie Algebra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D33D9A2-E067-046D-3F4C-CFD9D28B4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4334" y="191826"/>
                  <a:ext cx="4520771" cy="830997"/>
                </a:xfrm>
                <a:prstGeom prst="rect">
                  <a:avLst/>
                </a:prstGeom>
                <a:blipFill>
                  <a:blip r:embed="rId5"/>
                  <a:stretch>
                    <a:fillRect t="-16176" r="-5263" b="-389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8CF372-B27B-CECA-0779-BEC237BA5BE5}"/>
                  </a:ext>
                </a:extLst>
              </p:cNvPr>
              <p:cNvSpPr txBox="1"/>
              <p:nvPr/>
            </p:nvSpPr>
            <p:spPr>
              <a:xfrm>
                <a:off x="7575979" y="1987418"/>
                <a:ext cx="4497523" cy="4834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3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en-CA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5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5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5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5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5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5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CA" sz="5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x-IV_mathan" sz="5400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3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f>
                              <m:fPr>
                                <m:ctrlPr>
                                  <a:rPr lang="en-CA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x-IV_mathan" sz="5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5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GB" sz="5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5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5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GB" sz="5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CA" sz="5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IV_mathan" sz="5400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sup>
                    </m:sSup>
                  </m:oMath>
                </a14:m>
                <a:r>
                  <a:rPr lang="en-CA" sz="54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3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f>
                              <m:fPr>
                                <m:ctrlPr>
                                  <a:rPr lang="en-CA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x-IV_mathan" sz="5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5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GB" sz="5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GB" sz="5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5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5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5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5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IV_mathan" sz="5400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CA" sz="5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sup>
                    </m:sSup>
                  </m:oMath>
                </a14:m>
                <a:r>
                  <a:rPr lang="en-CA" sz="5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8CF372-B27B-CECA-0779-BEC237BA5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979" y="1987418"/>
                <a:ext cx="4497523" cy="48340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3455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754">
        <p:fade/>
      </p:transition>
    </mc:Choice>
    <mc:Fallback xmlns="">
      <p:transition spd="med" advTm="177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5458C5A-1A22-C833-61C1-D492DC2BC9EC}"/>
              </a:ext>
            </a:extLst>
          </p:cNvPr>
          <p:cNvGrpSpPr/>
          <p:nvPr/>
        </p:nvGrpSpPr>
        <p:grpSpPr>
          <a:xfrm>
            <a:off x="-54355" y="771625"/>
            <a:ext cx="12357325" cy="1458873"/>
            <a:chOff x="-54355" y="1701265"/>
            <a:chExt cx="12357325" cy="1458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89B6E93-552A-4B4B-182A-983E4125D0FF}"/>
                    </a:ext>
                  </a:extLst>
                </p:cNvPr>
                <p:cNvSpPr txBox="1"/>
                <p:nvPr/>
              </p:nvSpPr>
              <p:spPr>
                <a:xfrm>
                  <a:off x="-54355" y="1701265"/>
                  <a:ext cx="2839367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89B6E93-552A-4B4B-182A-983E4125D0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4355" y="1701265"/>
                  <a:ext cx="2839367" cy="145296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F8E7B30-36A6-94BE-6E11-CE33BD6466C7}"/>
                    </a:ext>
                  </a:extLst>
                </p:cNvPr>
                <p:cNvSpPr txBox="1"/>
                <p:nvPr/>
              </p:nvSpPr>
              <p:spPr>
                <a:xfrm>
                  <a:off x="2701277" y="1703486"/>
                  <a:ext cx="3261855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F8E7B30-36A6-94BE-6E11-CE33BD6466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1277" y="1703486"/>
                  <a:ext cx="3261855" cy="1452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DC3787-62AA-F555-1A6C-D0BFFEAB9ACF}"/>
                    </a:ext>
                  </a:extLst>
                </p:cNvPr>
                <p:cNvSpPr txBox="1"/>
                <p:nvPr/>
              </p:nvSpPr>
              <p:spPr>
                <a:xfrm>
                  <a:off x="5948794" y="1701265"/>
                  <a:ext cx="3144194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DC3787-62AA-F555-1A6C-D0BFFEAB9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8794" y="1701265"/>
                  <a:ext cx="3144194" cy="145296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868D0BA-D051-8BB5-4786-0B867DF4CA0D}"/>
                    </a:ext>
                  </a:extLst>
                </p:cNvPr>
                <p:cNvSpPr txBox="1"/>
                <p:nvPr/>
              </p:nvSpPr>
              <p:spPr>
                <a:xfrm>
                  <a:off x="9033998" y="1707176"/>
                  <a:ext cx="3268972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868D0BA-D051-8BB5-4786-0B867DF4CA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3998" y="1707176"/>
                  <a:ext cx="3268972" cy="145296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24B3EEA-E0CF-F284-774D-585A8701EB23}"/>
              </a:ext>
            </a:extLst>
          </p:cNvPr>
          <p:cNvSpPr txBox="1"/>
          <p:nvPr/>
        </p:nvSpPr>
        <p:spPr>
          <a:xfrm>
            <a:off x="49493" y="42607"/>
            <a:ext cx="8565422" cy="7078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4000" dirty="0"/>
              <a:t>Dirac Matrices (</a:t>
            </a:r>
            <a:r>
              <a:rPr lang="en-GB" sz="4000" dirty="0">
                <a:solidFill>
                  <a:srgbClr val="00B050"/>
                </a:solidFill>
              </a:rPr>
              <a:t>Chiral basis / Weyl basis</a:t>
            </a:r>
            <a:r>
              <a:rPr lang="en-GB" sz="4000" dirty="0"/>
              <a:t>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4EDAB6-8162-0238-DEDA-4EE1AB4BF7DF}"/>
                  </a:ext>
                </a:extLst>
              </p:cNvPr>
              <p:cNvSpPr txBox="1"/>
              <p:nvPr/>
            </p:nvSpPr>
            <p:spPr>
              <a:xfrm>
                <a:off x="6274390" y="2311598"/>
                <a:ext cx="5304658" cy="1542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CA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−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4EDAB6-8162-0238-DEDA-4EE1AB4BF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390" y="2311598"/>
                <a:ext cx="5304658" cy="15424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161A0C5-6AC7-5441-CEE9-DD0104C0992A}"/>
                  </a:ext>
                </a:extLst>
              </p:cNvPr>
              <p:cNvSpPr txBox="1"/>
              <p:nvPr/>
            </p:nvSpPr>
            <p:spPr>
              <a:xfrm>
                <a:off x="6274390" y="4673431"/>
                <a:ext cx="5304658" cy="1542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CA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CA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+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CA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161A0C5-6AC7-5441-CEE9-DD0104C09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390" y="4673431"/>
                <a:ext cx="5304658" cy="15424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0128AC-09DD-6167-6C47-FE8DB45A9A05}"/>
              </a:ext>
            </a:extLst>
          </p:cNvPr>
          <p:cNvCxnSpPr>
            <a:cxnSpLocks/>
          </p:cNvCxnSpPr>
          <p:nvPr/>
        </p:nvCxnSpPr>
        <p:spPr>
          <a:xfrm>
            <a:off x="0" y="2300787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CBCC87-8F75-6D03-74AC-40379BC98863}"/>
                  </a:ext>
                </a:extLst>
              </p:cNvPr>
              <p:cNvSpPr txBox="1"/>
              <p:nvPr/>
            </p:nvSpPr>
            <p:spPr>
              <a:xfrm>
                <a:off x="7214639" y="3694042"/>
                <a:ext cx="428314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− 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CBCC87-8F75-6D03-74AC-40379BC98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639" y="3694042"/>
                <a:ext cx="4283142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0A088F7-95AD-BCFA-525A-0AE28EBE4ACF}"/>
                  </a:ext>
                </a:extLst>
              </p:cNvPr>
              <p:cNvSpPr txBox="1"/>
              <p:nvPr/>
            </p:nvSpPr>
            <p:spPr>
              <a:xfrm>
                <a:off x="7214640" y="5996523"/>
                <a:ext cx="449861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+ 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0A088F7-95AD-BCFA-525A-0AE28EBE4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640" y="5996523"/>
                <a:ext cx="4498613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B9DD700-FD4D-1270-8993-8E07E2BE538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964440" y="2823480"/>
              <a:ext cx="708120" cy="39567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B9DD700-FD4D-1270-8993-8E07E2BE53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55080" y="2814120"/>
                <a:ext cx="726840" cy="3975480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BFF312-9C05-D6EA-5D8C-2FB560A2CFFF}"/>
              </a:ext>
            </a:extLst>
          </p:cNvPr>
          <p:cNvCxnSpPr>
            <a:cxnSpLocks/>
          </p:cNvCxnSpPr>
          <p:nvPr/>
        </p:nvCxnSpPr>
        <p:spPr>
          <a:xfrm>
            <a:off x="190036" y="4585999"/>
            <a:ext cx="1178860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6A6142F-6B52-E042-E5F8-DCBD5C1E0783}"/>
              </a:ext>
            </a:extLst>
          </p:cNvPr>
          <p:cNvGrpSpPr/>
          <p:nvPr/>
        </p:nvGrpSpPr>
        <p:grpSpPr>
          <a:xfrm>
            <a:off x="120151" y="2680683"/>
            <a:ext cx="6077264" cy="1569660"/>
            <a:chOff x="120151" y="2680683"/>
            <a:chExt cx="6077264" cy="1569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42C680C-846F-D900-9DC0-52954934BCF1}"/>
                    </a:ext>
                  </a:extLst>
                </p:cNvPr>
                <p:cNvSpPr txBox="1"/>
                <p:nvPr/>
              </p:nvSpPr>
              <p:spPr>
                <a:xfrm>
                  <a:off x="120151" y="2680683"/>
                  <a:ext cx="5293372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4800" b="0" dirty="0">
                      <a:solidFill>
                        <a:srgbClr val="002060"/>
                      </a:solidFill>
                    </a:rPr>
                    <a:t>Left Weyl Spinor </a:t>
                  </a:r>
                  <a:r>
                    <a:rPr lang="en-CA" sz="4800" b="0" dirty="0"/>
                    <a:t>=</a:t>
                  </a:r>
                </a:p>
                <a:p>
                  <a14:m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a14:m>
                  <a:r>
                    <a:rPr lang="en-CA" sz="4800" dirty="0"/>
                    <a:t> eigenspace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42C680C-846F-D900-9DC0-52954934B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151" y="2680683"/>
                  <a:ext cx="5293372" cy="1569660"/>
                </a:xfrm>
                <a:prstGeom prst="rect">
                  <a:avLst/>
                </a:prstGeom>
                <a:blipFill>
                  <a:blip r:embed="rId14"/>
                  <a:stretch>
                    <a:fillRect l="-5300" t="-8560" b="-202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AD839BF7-927F-9072-CFE2-C4CC1B59ACE9}"/>
                </a:ext>
              </a:extLst>
            </p:cNvPr>
            <p:cNvSpPr/>
            <p:nvPr/>
          </p:nvSpPr>
          <p:spPr>
            <a:xfrm>
              <a:off x="5500865" y="3078480"/>
              <a:ext cx="696550" cy="77558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E9F7006-2FE1-E97F-0B15-A7126A73A8A4}"/>
              </a:ext>
            </a:extLst>
          </p:cNvPr>
          <p:cNvGrpSpPr/>
          <p:nvPr/>
        </p:nvGrpSpPr>
        <p:grpSpPr>
          <a:xfrm>
            <a:off x="109472" y="4837473"/>
            <a:ext cx="6087943" cy="1569660"/>
            <a:chOff x="109472" y="4837473"/>
            <a:chExt cx="6087943" cy="1569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827E71A-25DC-FD70-94EC-9E81B82B85DF}"/>
                    </a:ext>
                  </a:extLst>
                </p:cNvPr>
                <p:cNvSpPr txBox="1"/>
                <p:nvPr/>
              </p:nvSpPr>
              <p:spPr>
                <a:xfrm>
                  <a:off x="109472" y="4837473"/>
                  <a:ext cx="5293372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4800" b="0" dirty="0">
                      <a:solidFill>
                        <a:srgbClr val="C00000"/>
                      </a:solidFill>
                    </a:rPr>
                    <a:t>Right Weyl Spinor </a:t>
                  </a:r>
                  <a:r>
                    <a:rPr lang="en-CA" sz="4800" b="0" dirty="0"/>
                    <a:t>=</a:t>
                  </a:r>
                </a:p>
                <a:p>
                  <a14:m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r>
                    <a:rPr lang="en-CA" sz="4800" dirty="0"/>
                    <a:t> eigenspace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827E71A-25DC-FD70-94EC-9E81B82B85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72" y="4837473"/>
                  <a:ext cx="5293372" cy="1569660"/>
                </a:xfrm>
                <a:prstGeom prst="rect">
                  <a:avLst/>
                </a:prstGeom>
                <a:blipFill>
                  <a:blip r:embed="rId15"/>
                  <a:stretch>
                    <a:fillRect l="-5300" t="-8560" b="-202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42D007FB-E68B-3757-DFFB-390D31257757}"/>
                </a:ext>
              </a:extLst>
            </p:cNvPr>
            <p:cNvSpPr/>
            <p:nvPr/>
          </p:nvSpPr>
          <p:spPr>
            <a:xfrm>
              <a:off x="5500865" y="5193059"/>
              <a:ext cx="696550" cy="77558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7707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186">
        <p:fade/>
      </p:transition>
    </mc:Choice>
    <mc:Fallback xmlns="">
      <p:transition spd="med" advTm="231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BA882C7-AD77-CAA0-7C23-C83859141FDB}"/>
              </a:ext>
            </a:extLst>
          </p:cNvPr>
          <p:cNvGrpSpPr/>
          <p:nvPr/>
        </p:nvGrpSpPr>
        <p:grpSpPr>
          <a:xfrm>
            <a:off x="65523" y="-15240"/>
            <a:ext cx="4578701" cy="3305780"/>
            <a:chOff x="65523" y="-15240"/>
            <a:chExt cx="4578701" cy="33057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ECA3C63-57B3-759F-5341-0D4741450507}"/>
                    </a:ext>
                  </a:extLst>
                </p:cNvPr>
                <p:cNvSpPr txBox="1"/>
                <p:nvPr/>
              </p:nvSpPr>
              <p:spPr>
                <a:xfrm>
                  <a:off x="145611" y="-15240"/>
                  <a:ext cx="4498613" cy="11353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ECA3C63-57B3-759F-5341-0D47414505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611" y="-15240"/>
                  <a:ext cx="4498613" cy="113531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E48389D-6043-447D-86B5-C0CB14F9FC69}"/>
                    </a:ext>
                  </a:extLst>
                </p:cNvPr>
                <p:cNvSpPr txBox="1"/>
                <p:nvPr/>
              </p:nvSpPr>
              <p:spPr>
                <a:xfrm>
                  <a:off x="65523" y="1157199"/>
                  <a:ext cx="4246034" cy="21333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4000" b="0" i="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E48389D-6043-447D-86B5-C0CB14F9FC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23" y="1157199"/>
                  <a:ext cx="4246034" cy="21333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0A739D-7944-2F08-BB9D-05F5251EB403}"/>
              </a:ext>
            </a:extLst>
          </p:cNvPr>
          <p:cNvGrpSpPr/>
          <p:nvPr/>
        </p:nvGrpSpPr>
        <p:grpSpPr>
          <a:xfrm>
            <a:off x="7880444" y="-15240"/>
            <a:ext cx="4544333" cy="3305779"/>
            <a:chOff x="7880444" y="-15240"/>
            <a:chExt cx="4544333" cy="33057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FDD8BDE-BA25-878B-6CF7-44A134AE44A9}"/>
                    </a:ext>
                  </a:extLst>
                </p:cNvPr>
                <p:cNvSpPr txBox="1"/>
                <p:nvPr/>
              </p:nvSpPr>
              <p:spPr>
                <a:xfrm>
                  <a:off x="7926164" y="-15240"/>
                  <a:ext cx="4498613" cy="11353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FDD8BDE-BA25-878B-6CF7-44A134AE4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6164" y="-15240"/>
                  <a:ext cx="4498613" cy="113531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80CED09-8E55-69F4-3C94-3561BC1B0084}"/>
                    </a:ext>
                  </a:extLst>
                </p:cNvPr>
                <p:cNvSpPr txBox="1"/>
                <p:nvPr/>
              </p:nvSpPr>
              <p:spPr>
                <a:xfrm>
                  <a:off x="7880444" y="1157198"/>
                  <a:ext cx="4246034" cy="21333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4000" b="0" i="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80CED09-8E55-69F4-3C94-3561BC1B00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0444" y="1157198"/>
                  <a:ext cx="4246034" cy="213334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9BF2D9-653D-FE1E-515F-855C28AA1985}"/>
                  </a:ext>
                </a:extLst>
              </p:cNvPr>
              <p:cNvSpPr txBox="1"/>
              <p:nvPr/>
            </p:nvSpPr>
            <p:spPr>
              <a:xfrm>
                <a:off x="598733" y="3515655"/>
                <a:ext cx="4898053" cy="3235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8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CA" sz="4800" b="0" i="0" dirty="0">
                    <a:solidFill>
                      <a:srgbClr val="00206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acc>
                                  <m:accPr>
                                    <m:chr m:val="̇"/>
                                    <m:ctrlP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acc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acc>
                                  <m:accPr>
                                    <m:chr m:val="̇"/>
                                    <m:ctrlPr>
                                      <a:rPr lang="en-CA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acc>
                              </m:sub>
                            </m:sSub>
                          </m:e>
                        </m:eqArr>
                      </m:e>
                    </m:d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9BF2D9-653D-FE1E-515F-855C28AA1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33" y="3515655"/>
                <a:ext cx="4898053" cy="3235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9387E7-EFD1-98DC-FD18-7672CFD89F80}"/>
                  </a:ext>
                </a:extLst>
              </p:cNvPr>
              <p:cNvSpPr txBox="1"/>
              <p:nvPr/>
            </p:nvSpPr>
            <p:spPr>
              <a:xfrm>
                <a:off x="6842186" y="3567462"/>
                <a:ext cx="4898052" cy="3164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8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8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8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CA" sz="4800" b="0" i="0" dirty="0">
                    <a:solidFill>
                      <a:srgbClr val="C0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acc>
                                  <m:accPr>
                                    <m:chr m:val="̇"/>
                                    <m:ctrlP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acc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acc>
                                  <m:accPr>
                                    <m:chr m:val="̇"/>
                                    <m:ctrlP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acc>
                              </m:sub>
                            </m:sSub>
                          </m:e>
                        </m:eqArr>
                      </m:e>
                    </m:d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acc>
                                  <m:accPr>
                                    <m:chr m:val="̇"/>
                                    <m:ctrlP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acc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acc>
                                  <m:accPr>
                                    <m:chr m:val="̇"/>
                                    <m:ctrlP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acc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9387E7-EFD1-98DC-FD18-7672CFD89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186" y="3567462"/>
                <a:ext cx="4898052" cy="31649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8ADB2E-D974-C80C-9634-4723640FD8E9}"/>
              </a:ext>
            </a:extLst>
          </p:cNvPr>
          <p:cNvCxnSpPr>
            <a:cxnSpLocks/>
          </p:cNvCxnSpPr>
          <p:nvPr/>
        </p:nvCxnSpPr>
        <p:spPr>
          <a:xfrm flipV="1">
            <a:off x="6096000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8B5D31-8150-E486-5D76-2E03430EBF93}"/>
                  </a:ext>
                </a:extLst>
              </p:cNvPr>
              <p:cNvSpPr txBox="1"/>
              <p:nvPr/>
            </p:nvSpPr>
            <p:spPr>
              <a:xfrm>
                <a:off x="4421058" y="468082"/>
                <a:ext cx="3349884" cy="2308324"/>
              </a:xfrm>
              <a:prstGeom prst="rect">
                <a:avLst/>
              </a:prstGeom>
              <a:solidFill>
                <a:srgbClr val="FBF9FD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8B5D31-8150-E486-5D76-2E03430EB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058" y="468082"/>
                <a:ext cx="3349884" cy="23083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6977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37"/>
    </mc:Choice>
    <mc:Fallback xmlns="">
      <p:transition spd="slow" advTm="12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ACE27C3-5D78-C09F-1E5D-3DBDB17F67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7137167"/>
                  </p:ext>
                </p:extLst>
              </p:nvPr>
            </p:nvGraphicFramePr>
            <p:xfrm>
              <a:off x="1200150" y="935526"/>
              <a:ext cx="9791700" cy="25258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40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8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8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8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ACE27C3-5D78-C09F-1E5D-3DBDB17F67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7137167"/>
                  </p:ext>
                </p:extLst>
              </p:nvPr>
            </p:nvGraphicFramePr>
            <p:xfrm>
              <a:off x="1200150" y="935526"/>
              <a:ext cx="9791700" cy="25258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802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4" t="-758" r="-100249" b="-2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124" t="-758" r="-249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8100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4" t="-100000" r="-100249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124" t="-100000" r="-249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9128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4" t="-177333" r="-100249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124" t="-177333" r="-249" b="-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B1C46E-29DA-5229-6F20-C298EFC88678}"/>
                  </a:ext>
                </a:extLst>
              </p:cNvPr>
              <p:cNvSpPr txBox="1"/>
              <p:nvPr/>
            </p:nvSpPr>
            <p:spPr>
              <a:xfrm>
                <a:off x="0" y="-8278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B1C46E-29DA-5229-6F20-C298EFC88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8278"/>
                <a:ext cx="6096000" cy="830997"/>
              </a:xfrm>
              <a:prstGeom prst="rect">
                <a:avLst/>
              </a:prstGeom>
              <a:blipFill>
                <a:blip r:embed="rId5"/>
                <a:stretch>
                  <a:fillRect t="-16176" r="-1000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9F4423-9412-D3A5-3911-BACEE674574F}"/>
                  </a:ext>
                </a:extLst>
              </p:cNvPr>
              <p:cNvSpPr txBox="1"/>
              <p:nvPr/>
            </p:nvSpPr>
            <p:spPr>
              <a:xfrm>
                <a:off x="6096000" y="-8278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9F4423-9412-D3A5-3911-BACEE6745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-8278"/>
                <a:ext cx="6096000" cy="830997"/>
              </a:xfrm>
              <a:prstGeom prst="rect">
                <a:avLst/>
              </a:prstGeom>
              <a:blipFill>
                <a:blip r:embed="rId6"/>
                <a:stretch>
                  <a:fillRect t="-16176" r="-4400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7068FA-083C-6D80-5445-371622A61AEF}"/>
                  </a:ext>
                </a:extLst>
              </p:cNvPr>
              <p:cNvSpPr txBox="1"/>
              <p:nvPr/>
            </p:nvSpPr>
            <p:spPr>
              <a:xfrm>
                <a:off x="128863" y="3369518"/>
                <a:ext cx="12348271" cy="2660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       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       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en-CA" sz="4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4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CA" sz="4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4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7068FA-083C-6D80-5445-371622A61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63" y="3369518"/>
                <a:ext cx="12348271" cy="26608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4D70A5B-55C6-ABCD-5BDC-1B7F99FE131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4360" y="720712"/>
              <a:ext cx="9726480" cy="131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4D70A5B-55C6-ABCD-5BDC-1B7F99FE13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5000" y="711352"/>
                <a:ext cx="9745200" cy="150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7279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53"/>
    </mc:Choice>
    <mc:Fallback xmlns="">
      <p:transition spd="slow" advTm="14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ACE27C3-5D78-C09F-1E5D-3DBDB17F678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00150" y="935526"/>
              <a:ext cx="9791700" cy="25258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40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8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8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8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ACE27C3-5D78-C09F-1E5D-3DBDB17F678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00150" y="935526"/>
              <a:ext cx="9791700" cy="25258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802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4" t="-758" r="-100249" b="-2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124" t="-758" r="-249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8100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4" t="-100000" r="-100249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124" t="-100000" r="-249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9128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4" t="-177333" r="-100249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124" t="-177333" r="-249" b="-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B1C46E-29DA-5229-6F20-C298EFC88678}"/>
                  </a:ext>
                </a:extLst>
              </p:cNvPr>
              <p:cNvSpPr txBox="1"/>
              <p:nvPr/>
            </p:nvSpPr>
            <p:spPr>
              <a:xfrm>
                <a:off x="0" y="-8278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B1C46E-29DA-5229-6F20-C298EFC88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8278"/>
                <a:ext cx="6096000" cy="830997"/>
              </a:xfrm>
              <a:prstGeom prst="rect">
                <a:avLst/>
              </a:prstGeom>
              <a:blipFill>
                <a:blip r:embed="rId5"/>
                <a:stretch>
                  <a:fillRect t="-16176" r="-1000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9F4423-9412-D3A5-3911-BACEE674574F}"/>
                  </a:ext>
                </a:extLst>
              </p:cNvPr>
              <p:cNvSpPr txBox="1"/>
              <p:nvPr/>
            </p:nvSpPr>
            <p:spPr>
              <a:xfrm>
                <a:off x="6096000" y="-8278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9F4423-9412-D3A5-3911-BACEE6745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-8278"/>
                <a:ext cx="6096000" cy="830997"/>
              </a:xfrm>
              <a:prstGeom prst="rect">
                <a:avLst/>
              </a:prstGeom>
              <a:blipFill>
                <a:blip r:embed="rId6"/>
                <a:stretch>
                  <a:fillRect t="-16176" r="-4400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7068FA-083C-6D80-5445-371622A61AEF}"/>
                  </a:ext>
                </a:extLst>
              </p:cNvPr>
              <p:cNvSpPr txBox="1"/>
              <p:nvPr/>
            </p:nvSpPr>
            <p:spPr>
              <a:xfrm>
                <a:off x="128863" y="3369518"/>
                <a:ext cx="12348271" cy="2660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       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       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en-CA" sz="4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4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CA" sz="4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4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7068FA-083C-6D80-5445-371622A61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63" y="3369518"/>
                <a:ext cx="12348271" cy="26608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4D70A5B-55C6-ABCD-5BDC-1B7F99FE131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4360" y="720712"/>
              <a:ext cx="9726480" cy="131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4D70A5B-55C6-ABCD-5BDC-1B7F99FE13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5000" y="711352"/>
                <a:ext cx="9745200" cy="15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9B966EE-8641-07A0-A60A-85010FDA3400}"/>
              </a:ext>
            </a:extLst>
          </p:cNvPr>
          <p:cNvGrpSpPr/>
          <p:nvPr/>
        </p:nvGrpSpPr>
        <p:grpSpPr>
          <a:xfrm>
            <a:off x="3319480" y="5956231"/>
            <a:ext cx="1724959" cy="1012054"/>
            <a:chOff x="3319480" y="5956231"/>
            <a:chExt cx="1724959" cy="10120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04E8590-031B-9B16-6263-15321921A498}"/>
                    </a:ext>
                  </a:extLst>
                </p:cNvPr>
                <p:cNvSpPr txBox="1"/>
                <p:nvPr/>
              </p:nvSpPr>
              <p:spPr>
                <a:xfrm>
                  <a:off x="3462758" y="6137288"/>
                  <a:ext cx="158168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2×2</m:t>
                        </m:r>
                      </m:oMath>
                    </m:oMathPara>
                  </a14:m>
                  <a:endPara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04E8590-031B-9B16-6263-15321921A4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2758" y="6137288"/>
                  <a:ext cx="1581681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9E3DF1EE-32D0-693B-B5E8-758510D9FF17}"/>
                </a:ext>
              </a:extLst>
            </p:cNvPr>
            <p:cNvSpPr/>
            <p:nvPr/>
          </p:nvSpPr>
          <p:spPr>
            <a:xfrm rot="5400000">
              <a:off x="4031489" y="5244222"/>
              <a:ext cx="300942" cy="1724959"/>
            </a:xfrm>
            <a:prstGeom prst="rightBrac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16D78E-0187-7E5C-2BA4-DAC013124A55}"/>
              </a:ext>
            </a:extLst>
          </p:cNvPr>
          <p:cNvGrpSpPr/>
          <p:nvPr/>
        </p:nvGrpSpPr>
        <p:grpSpPr>
          <a:xfrm>
            <a:off x="10413573" y="5956231"/>
            <a:ext cx="1724959" cy="1012054"/>
            <a:chOff x="3319480" y="5956231"/>
            <a:chExt cx="1724959" cy="10120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06F06D8-D3BA-72A1-FEB9-C9EB7C2A5CAB}"/>
                    </a:ext>
                  </a:extLst>
                </p:cNvPr>
                <p:cNvSpPr txBox="1"/>
                <p:nvPr/>
              </p:nvSpPr>
              <p:spPr>
                <a:xfrm>
                  <a:off x="3462758" y="6137288"/>
                  <a:ext cx="158168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2×2</m:t>
                        </m:r>
                      </m:oMath>
                    </m:oMathPara>
                  </a14:m>
                  <a:endPara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06F06D8-D3BA-72A1-FEB9-C9EB7C2A5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2758" y="6137288"/>
                  <a:ext cx="1581681" cy="83099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5ED4A6BF-A4D4-31DF-66A4-4A7334AA337D}"/>
                </a:ext>
              </a:extLst>
            </p:cNvPr>
            <p:cNvSpPr/>
            <p:nvPr/>
          </p:nvSpPr>
          <p:spPr>
            <a:xfrm rot="5400000">
              <a:off x="4031489" y="5244222"/>
              <a:ext cx="300942" cy="1724959"/>
            </a:xfrm>
            <a:prstGeom prst="rightBrac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42D7F30-E6C8-2CAB-FEF7-9D7B67E9D1BA}"/>
              </a:ext>
            </a:extLst>
          </p:cNvPr>
          <p:cNvGrpSpPr/>
          <p:nvPr/>
        </p:nvGrpSpPr>
        <p:grpSpPr>
          <a:xfrm>
            <a:off x="5858045" y="5956231"/>
            <a:ext cx="1627632" cy="1012054"/>
            <a:chOff x="5858045" y="5956231"/>
            <a:chExt cx="1627632" cy="10120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749EEDD-6127-AC79-5094-05E290358335}"/>
                    </a:ext>
                  </a:extLst>
                </p:cNvPr>
                <p:cNvSpPr txBox="1"/>
                <p:nvPr/>
              </p:nvSpPr>
              <p:spPr>
                <a:xfrm>
                  <a:off x="5903996" y="6137288"/>
                  <a:ext cx="158168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2×2</m:t>
                        </m:r>
                      </m:oMath>
                    </m:oMathPara>
                  </a14:m>
                  <a:endPara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749EEDD-6127-AC79-5094-05E2903583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3996" y="6137288"/>
                  <a:ext cx="1581681" cy="8309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E8174EB9-3F12-FCF7-65A1-462C8E742158}"/>
                </a:ext>
              </a:extLst>
            </p:cNvPr>
            <p:cNvSpPr/>
            <p:nvPr/>
          </p:nvSpPr>
          <p:spPr>
            <a:xfrm rot="5400000">
              <a:off x="6472727" y="5341549"/>
              <a:ext cx="300942" cy="1530306"/>
            </a:xfrm>
            <a:prstGeom prst="rightBrac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425BD62-78B8-228F-E928-7EC9DF5D3C00}"/>
              </a:ext>
            </a:extLst>
          </p:cNvPr>
          <p:cNvGrpSpPr/>
          <p:nvPr/>
        </p:nvGrpSpPr>
        <p:grpSpPr>
          <a:xfrm>
            <a:off x="8069661" y="5956231"/>
            <a:ext cx="1627632" cy="1012054"/>
            <a:chOff x="8069661" y="5956231"/>
            <a:chExt cx="1627632" cy="10120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6EE6FC2-C13E-4240-29B2-ECBCF3839BD1}"/>
                    </a:ext>
                  </a:extLst>
                </p:cNvPr>
                <p:cNvSpPr txBox="1"/>
                <p:nvPr/>
              </p:nvSpPr>
              <p:spPr>
                <a:xfrm>
                  <a:off x="8115612" y="6137288"/>
                  <a:ext cx="158168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2×2</m:t>
                        </m:r>
                      </m:oMath>
                    </m:oMathPara>
                  </a14:m>
                  <a:endPara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6EE6FC2-C13E-4240-29B2-ECBCF3839B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5612" y="6137288"/>
                  <a:ext cx="1581681" cy="83099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3F422677-44AA-DC8B-DF67-91EB50820389}"/>
                </a:ext>
              </a:extLst>
            </p:cNvPr>
            <p:cNvSpPr/>
            <p:nvPr/>
          </p:nvSpPr>
          <p:spPr>
            <a:xfrm rot="5400000">
              <a:off x="8684343" y="5341549"/>
              <a:ext cx="300942" cy="1530306"/>
            </a:xfrm>
            <a:prstGeom prst="rightBrac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C14E84-07A0-EA8C-F7DD-C54E479711F2}"/>
              </a:ext>
            </a:extLst>
          </p:cNvPr>
          <p:cNvGrpSpPr/>
          <p:nvPr/>
        </p:nvGrpSpPr>
        <p:grpSpPr>
          <a:xfrm>
            <a:off x="145499" y="5857696"/>
            <a:ext cx="2349207" cy="1136380"/>
            <a:chOff x="145499" y="5857696"/>
            <a:chExt cx="2349207" cy="11363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48421BB-45A9-44CD-02AA-7D2012ED9EE1}"/>
                    </a:ext>
                  </a:extLst>
                </p:cNvPr>
                <p:cNvSpPr txBox="1"/>
                <p:nvPr/>
              </p:nvSpPr>
              <p:spPr>
                <a:xfrm>
                  <a:off x="394610" y="5978413"/>
                  <a:ext cx="1997673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4×4</m:t>
                        </m:r>
                      </m:oMath>
                    </m:oMathPara>
                  </a14:m>
                  <a:endParaRPr kumimoji="0" lang="en-CA" sz="7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48421BB-45A9-44CD-02AA-7D2012ED9E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10" y="5978413"/>
                  <a:ext cx="1997673" cy="101566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F835C738-E435-F01B-9A0F-7D1C8D0642EF}"/>
                </a:ext>
              </a:extLst>
            </p:cNvPr>
            <p:cNvSpPr/>
            <p:nvPr/>
          </p:nvSpPr>
          <p:spPr>
            <a:xfrm rot="5400000">
              <a:off x="1169632" y="4833563"/>
              <a:ext cx="300942" cy="2349207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020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53"/>
    </mc:Choice>
    <mc:Fallback xmlns="">
      <p:transition spd="slow" advTm="14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ACE27C3-5D78-C09F-1E5D-3DBDB17F678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00150" y="935526"/>
              <a:ext cx="9791700" cy="25258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40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8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8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GB" sz="28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8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CA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4000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ACE27C3-5D78-C09F-1E5D-3DBDB17F678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00150" y="935526"/>
              <a:ext cx="9791700" cy="25258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895850">
                      <a:extLst>
                        <a:ext uri="{9D8B030D-6E8A-4147-A177-3AD203B41FA5}">
                          <a16:colId xmlns:a16="http://schemas.microsoft.com/office/drawing/2014/main" val="1307030902"/>
                        </a:ext>
                      </a:extLst>
                    </a:gridCol>
                    <a:gridCol w="4895850">
                      <a:extLst>
                        <a:ext uri="{9D8B030D-6E8A-4147-A177-3AD203B41FA5}">
                          <a16:colId xmlns:a16="http://schemas.microsoft.com/office/drawing/2014/main" val="1174450728"/>
                        </a:ext>
                      </a:extLst>
                    </a:gridCol>
                  </a:tblGrid>
                  <a:tr h="8029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4" t="-758" r="-100249" b="-2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124" t="-758" r="-249" b="-215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6126892"/>
                      </a:ext>
                    </a:extLst>
                  </a:tr>
                  <a:tr h="8100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4" t="-100000" r="-100249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124" t="-100000" r="-249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643465"/>
                      </a:ext>
                    </a:extLst>
                  </a:tr>
                  <a:tr h="9128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4" t="-177333" r="-100249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124" t="-177333" r="-249" b="-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4680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B1C46E-29DA-5229-6F20-C298EFC88678}"/>
                  </a:ext>
                </a:extLst>
              </p:cNvPr>
              <p:cNvSpPr txBox="1"/>
              <p:nvPr/>
            </p:nvSpPr>
            <p:spPr>
              <a:xfrm>
                <a:off x="0" y="-8278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4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B1C46E-29DA-5229-6F20-C298EFC88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8278"/>
                <a:ext cx="6096000" cy="830997"/>
              </a:xfrm>
              <a:prstGeom prst="rect">
                <a:avLst/>
              </a:prstGeom>
              <a:blipFill>
                <a:blip r:embed="rId5"/>
                <a:stretch>
                  <a:fillRect t="-16176" r="-1000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9F4423-9412-D3A5-3911-BACEE674574F}"/>
                  </a:ext>
                </a:extLst>
              </p:cNvPr>
              <p:cNvSpPr txBox="1"/>
              <p:nvPr/>
            </p:nvSpPr>
            <p:spPr>
              <a:xfrm>
                <a:off x="6096000" y="-8278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  <m:r>
                          <a:rPr kumimoji="0" lang="en-GB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kumimoji="0" lang="en-GB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irrep.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9F4423-9412-D3A5-3911-BACEE6745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-8278"/>
                <a:ext cx="6096000" cy="830997"/>
              </a:xfrm>
              <a:prstGeom prst="rect">
                <a:avLst/>
              </a:prstGeom>
              <a:blipFill>
                <a:blip r:embed="rId6"/>
                <a:stretch>
                  <a:fillRect t="-16176" r="-4400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7068FA-083C-6D80-5445-371622A61AEF}"/>
                  </a:ext>
                </a:extLst>
              </p:cNvPr>
              <p:cNvSpPr txBox="1"/>
              <p:nvPr/>
            </p:nvSpPr>
            <p:spPr>
              <a:xfrm>
                <a:off x="128863" y="3369518"/>
                <a:ext cx="12348271" cy="2660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m:rPr>
                          <m:nor/>
                        </m:rPr>
                        <a:rPr lang="en-CA" sz="4800" dirty="0"/>
                        <m:t> </m:t>
                      </m:r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A" sz="4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begChr m:val="["/>
                        <m:endChr m:val="]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7068FA-083C-6D80-5445-371622A61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63" y="3369518"/>
                <a:ext cx="12348271" cy="26608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4D70A5B-55C6-ABCD-5BDC-1B7F99FE131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4360" y="720712"/>
              <a:ext cx="9726480" cy="131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4D70A5B-55C6-ABCD-5BDC-1B7F99FE13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5000" y="711352"/>
                <a:ext cx="9745200" cy="15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9B966EE-8641-07A0-A60A-85010FDA3400}"/>
              </a:ext>
            </a:extLst>
          </p:cNvPr>
          <p:cNvGrpSpPr/>
          <p:nvPr/>
        </p:nvGrpSpPr>
        <p:grpSpPr>
          <a:xfrm>
            <a:off x="3716988" y="5956231"/>
            <a:ext cx="1633287" cy="1012054"/>
            <a:chOff x="3411152" y="5956231"/>
            <a:chExt cx="1633287" cy="10120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04E8590-031B-9B16-6263-15321921A498}"/>
                    </a:ext>
                  </a:extLst>
                </p:cNvPr>
                <p:cNvSpPr txBox="1"/>
                <p:nvPr/>
              </p:nvSpPr>
              <p:spPr>
                <a:xfrm>
                  <a:off x="3462758" y="6137288"/>
                  <a:ext cx="158168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2×2</m:t>
                        </m:r>
                      </m:oMath>
                    </m:oMathPara>
                  </a14:m>
                  <a:endPara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04E8590-031B-9B16-6263-15321921A4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2758" y="6137288"/>
                  <a:ext cx="1581681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9E3DF1EE-32D0-693B-B5E8-758510D9FF17}"/>
                </a:ext>
              </a:extLst>
            </p:cNvPr>
            <p:cNvSpPr/>
            <p:nvPr/>
          </p:nvSpPr>
          <p:spPr>
            <a:xfrm rot="5400000">
              <a:off x="4031489" y="5335894"/>
              <a:ext cx="300942" cy="1541616"/>
            </a:xfrm>
            <a:prstGeom prst="rightBrac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16D78E-0187-7E5C-2BA4-DAC013124A55}"/>
              </a:ext>
            </a:extLst>
          </p:cNvPr>
          <p:cNvGrpSpPr/>
          <p:nvPr/>
        </p:nvGrpSpPr>
        <p:grpSpPr>
          <a:xfrm>
            <a:off x="10320839" y="5956231"/>
            <a:ext cx="1608783" cy="1012054"/>
            <a:chOff x="3435656" y="5956231"/>
            <a:chExt cx="1608783" cy="10120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06F06D8-D3BA-72A1-FEB9-C9EB7C2A5CAB}"/>
                    </a:ext>
                  </a:extLst>
                </p:cNvPr>
                <p:cNvSpPr txBox="1"/>
                <p:nvPr/>
              </p:nvSpPr>
              <p:spPr>
                <a:xfrm>
                  <a:off x="3462758" y="6137288"/>
                  <a:ext cx="158168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2×2</m:t>
                        </m:r>
                      </m:oMath>
                    </m:oMathPara>
                  </a14:m>
                  <a:endPara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06F06D8-D3BA-72A1-FEB9-C9EB7C2A5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2758" y="6137288"/>
                  <a:ext cx="1581681" cy="83099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5ED4A6BF-A4D4-31DF-66A4-4A7334AA337D}"/>
                </a:ext>
              </a:extLst>
            </p:cNvPr>
            <p:cNvSpPr/>
            <p:nvPr/>
          </p:nvSpPr>
          <p:spPr>
            <a:xfrm rot="5400000">
              <a:off x="4031489" y="5360398"/>
              <a:ext cx="300942" cy="1492608"/>
            </a:xfrm>
            <a:prstGeom prst="rightBrac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42D7F30-E6C8-2CAB-FEF7-9D7B67E9D1BA}"/>
              </a:ext>
            </a:extLst>
          </p:cNvPr>
          <p:cNvGrpSpPr/>
          <p:nvPr/>
        </p:nvGrpSpPr>
        <p:grpSpPr>
          <a:xfrm>
            <a:off x="6035876" y="5956231"/>
            <a:ext cx="1581681" cy="1012054"/>
            <a:chOff x="5903996" y="5956231"/>
            <a:chExt cx="1581681" cy="10120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749EEDD-6127-AC79-5094-05E290358335}"/>
                    </a:ext>
                  </a:extLst>
                </p:cNvPr>
                <p:cNvSpPr txBox="1"/>
                <p:nvPr/>
              </p:nvSpPr>
              <p:spPr>
                <a:xfrm>
                  <a:off x="5903996" y="6137288"/>
                  <a:ext cx="158168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2×2</m:t>
                        </m:r>
                      </m:oMath>
                    </m:oMathPara>
                  </a14:m>
                  <a:endPara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749EEDD-6127-AC79-5094-05E2903583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3996" y="6137288"/>
                  <a:ext cx="1581681" cy="8309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E8174EB9-3F12-FCF7-65A1-462C8E742158}"/>
                </a:ext>
              </a:extLst>
            </p:cNvPr>
            <p:cNvSpPr/>
            <p:nvPr/>
          </p:nvSpPr>
          <p:spPr>
            <a:xfrm rot="5400000">
              <a:off x="6472727" y="5387500"/>
              <a:ext cx="300942" cy="1438404"/>
            </a:xfrm>
            <a:prstGeom prst="rightBrac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425BD62-78B8-228F-E928-7EC9DF5D3C00}"/>
              </a:ext>
            </a:extLst>
          </p:cNvPr>
          <p:cNvGrpSpPr/>
          <p:nvPr/>
        </p:nvGrpSpPr>
        <p:grpSpPr>
          <a:xfrm>
            <a:off x="8103420" y="5956231"/>
            <a:ext cx="1581681" cy="1012054"/>
            <a:chOff x="8115612" y="5956231"/>
            <a:chExt cx="1581681" cy="10120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6EE6FC2-C13E-4240-29B2-ECBCF3839BD1}"/>
                    </a:ext>
                  </a:extLst>
                </p:cNvPr>
                <p:cNvSpPr txBox="1"/>
                <p:nvPr/>
              </p:nvSpPr>
              <p:spPr>
                <a:xfrm>
                  <a:off x="8115612" y="6137288"/>
                  <a:ext cx="158168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2×2</m:t>
                        </m:r>
                      </m:oMath>
                    </m:oMathPara>
                  </a14:m>
                  <a:endPara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6EE6FC2-C13E-4240-29B2-ECBCF3839B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5612" y="6137288"/>
                  <a:ext cx="1581681" cy="83099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3F422677-44AA-DC8B-DF67-91EB50820389}"/>
                </a:ext>
              </a:extLst>
            </p:cNvPr>
            <p:cNvSpPr/>
            <p:nvPr/>
          </p:nvSpPr>
          <p:spPr>
            <a:xfrm rot="5400000">
              <a:off x="8684343" y="5407372"/>
              <a:ext cx="300942" cy="1398660"/>
            </a:xfrm>
            <a:prstGeom prst="rightBrac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C14E84-07A0-EA8C-F7DD-C54E479711F2}"/>
              </a:ext>
            </a:extLst>
          </p:cNvPr>
          <p:cNvGrpSpPr/>
          <p:nvPr/>
        </p:nvGrpSpPr>
        <p:grpSpPr>
          <a:xfrm>
            <a:off x="145499" y="5857696"/>
            <a:ext cx="2349207" cy="1136380"/>
            <a:chOff x="145499" y="5857696"/>
            <a:chExt cx="2349207" cy="11363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48421BB-45A9-44CD-02AA-7D2012ED9EE1}"/>
                    </a:ext>
                  </a:extLst>
                </p:cNvPr>
                <p:cNvSpPr txBox="1"/>
                <p:nvPr/>
              </p:nvSpPr>
              <p:spPr>
                <a:xfrm>
                  <a:off x="394610" y="5978413"/>
                  <a:ext cx="1997673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4×4</m:t>
                        </m:r>
                      </m:oMath>
                    </m:oMathPara>
                  </a14:m>
                  <a:endParaRPr kumimoji="0" lang="en-CA" sz="7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48421BB-45A9-44CD-02AA-7D2012ED9E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10" y="5978413"/>
                  <a:ext cx="1997673" cy="101566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F835C738-E435-F01B-9A0F-7D1C8D0642EF}"/>
                </a:ext>
              </a:extLst>
            </p:cNvPr>
            <p:cNvSpPr/>
            <p:nvPr/>
          </p:nvSpPr>
          <p:spPr>
            <a:xfrm rot="5400000">
              <a:off x="1169632" y="4833563"/>
              <a:ext cx="300942" cy="2349207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0876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653">
        <p:fade/>
      </p:transition>
    </mc:Choice>
    <mc:Fallback xmlns="">
      <p:transition spd="med" advTm="146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B463D8-DA59-9156-DE96-005907321C23}"/>
                  </a:ext>
                </a:extLst>
              </p:cNvPr>
              <p:cNvSpPr txBox="1"/>
              <p:nvPr/>
            </p:nvSpPr>
            <p:spPr>
              <a:xfrm>
                <a:off x="924861" y="526938"/>
                <a:ext cx="7369216" cy="3877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72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</m:d>
                      <m:d>
                        <m:d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72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7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CA" sz="7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       </m:t>
                      </m:r>
                      <m:d>
                        <m:d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7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CA" sz="72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72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7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72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B463D8-DA59-9156-DE96-005907321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61" y="526938"/>
                <a:ext cx="7369216" cy="38779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5C686A-119A-C94C-3C96-C2E44F1CCB05}"/>
                  </a:ext>
                </a:extLst>
              </p:cNvPr>
              <p:cNvSpPr txBox="1"/>
              <p:nvPr/>
            </p:nvSpPr>
            <p:spPr>
              <a:xfrm>
                <a:off x="460627" y="4945971"/>
                <a:ext cx="9399240" cy="120032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m:rPr>
                                  <m:nor/>
                                </m:rPr>
                                <a:rPr lang="en-CA" sz="72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</m:d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CA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CA" sz="72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en-CA" sz="7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5C686A-119A-C94C-3C96-C2E44F1CC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27" y="4945971"/>
                <a:ext cx="9399240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BC8928F-034D-AA1B-06D7-B8A9C32407C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17800" y="200520"/>
              <a:ext cx="6670080" cy="5833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BC8928F-034D-AA1B-06D7-B8A9C32407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08440" y="191160"/>
                <a:ext cx="6688800" cy="5851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6934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87"/>
    </mc:Choice>
    <mc:Fallback xmlns="">
      <p:transition spd="slow" advTm="20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067F33-502E-D58D-F29B-DBA0CEF2865D}"/>
                  </a:ext>
                </a:extLst>
              </p:cNvPr>
              <p:cNvSpPr txBox="1"/>
              <p:nvPr/>
            </p:nvSpPr>
            <p:spPr>
              <a:xfrm>
                <a:off x="281264" y="2494071"/>
                <a:ext cx="11575456" cy="3877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7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m:rPr>
                                  <m:nor/>
                                </m:rPr>
                                <a:rPr lang="en-CA" sz="72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</m:d>
                        </m:e>
                        <m:sup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72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</m:d>
                      <m:d>
                        <m:d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72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</m:d>
                    </m:oMath>
                  </m:oMathPara>
                </a14:m>
                <a:endParaRPr lang="en-CA" sz="7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7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7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7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7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m:rPr>
                                  <m:nor/>
                                </m:rPr>
                                <a:rPr lang="en-CA" sz="7200">
                                  <a:solidFill>
                                    <a:schemeClr val="bg1"/>
                                  </a:solidFill>
                                </a:rPr>
                                <m:t>𝟙</m:t>
                              </m:r>
                            </m:e>
                          </m:d>
                        </m:e>
                        <m:sup>
                          <m:r>
                            <a:rPr lang="en-CA" sz="7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𝑎𝑎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7200">
                              <a:solidFill>
                                <a:prstClr val="black"/>
                              </a:solidFill>
                            </a:rPr>
                            <m:t>𝟙𝟙</m:t>
                          </m:r>
                        </m:e>
                      </m:d>
                    </m:oMath>
                  </m:oMathPara>
                </a14:m>
                <a:endParaRPr lang="en-CA" sz="7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7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7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7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7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m:rPr>
                                  <m:nor/>
                                </m:rPr>
                                <a:rPr lang="en-CA" sz="7200">
                                  <a:solidFill>
                                    <a:schemeClr val="bg1"/>
                                  </a:solidFill>
                                </a:rPr>
                                <m:t>𝟙</m:t>
                              </m:r>
                            </m:e>
                          </m:d>
                        </m:e>
                        <m:sup>
                          <m:r>
                            <a:rPr lang="en-CA" sz="7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72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</m:d>
                    </m:oMath>
                  </m:oMathPara>
                </a14:m>
                <a:endParaRPr lang="en-CA" sz="7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067F33-502E-D58D-F29B-DBA0CEF28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64" y="2494071"/>
                <a:ext cx="11575456" cy="38779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18C91E-3662-258A-14DC-E70E10362B08}"/>
                  </a:ext>
                </a:extLst>
              </p:cNvPr>
              <p:cNvSpPr txBox="1"/>
              <p:nvPr/>
            </p:nvSpPr>
            <p:spPr>
              <a:xfrm>
                <a:off x="433664" y="390951"/>
                <a:ext cx="9883816" cy="1662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r>
                              <m:rPr>
                                <m:nor/>
                              </m:rPr>
                              <a:rPr lang="en-CA" sz="7200">
                                <a:solidFill>
                                  <a:prstClr val="black"/>
                                </a:solidFill>
                              </a:rPr>
                              <m:t>𝟙</m:t>
                            </m:r>
                          </m:e>
                        </m:d>
                      </m:sup>
                    </m:sSup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7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7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7200" i="1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m:rPr>
                                    <m:nor/>
                                  </m:rPr>
                                  <a:rPr lang="en-CA" sz="7200">
                                    <a:solidFill>
                                      <a:prstClr val="black"/>
                                    </a:solidFill>
                                  </a:rPr>
                                  <m:t>𝟙</m:t>
                                </m:r>
                              </m:e>
                            </m:d>
                          </m:e>
                          <m:sup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CA" sz="72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18C91E-3662-258A-14DC-E70E10362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64" y="390951"/>
                <a:ext cx="9883816" cy="16627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F93E0E7-CFF6-4B21-9D48-0425A40B8D2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80080" y="2236680"/>
              <a:ext cx="4480200" cy="3534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F93E0E7-CFF6-4B21-9D48-0425A40B8D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0720" y="2227320"/>
                <a:ext cx="4498920" cy="3552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8727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07"/>
    </mc:Choice>
    <mc:Fallback xmlns="">
      <p:transition spd="slow" advTm="18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B463D8-DA59-9156-DE96-005907321C23}"/>
                  </a:ext>
                </a:extLst>
              </p:cNvPr>
              <p:cNvSpPr txBox="1"/>
              <p:nvPr/>
            </p:nvSpPr>
            <p:spPr>
              <a:xfrm>
                <a:off x="159344" y="3590321"/>
                <a:ext cx="11743096" cy="1401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m:rPr>
                                    <m:nor/>
                                  </m:rPr>
                                  <a:rPr lang="en-CA" sz="6000">
                                    <a:solidFill>
                                      <a:prstClr val="black"/>
                                    </a:solidFill>
                                  </a:rPr>
                                  <m:t>𝟙</m:t>
                                </m:r>
                              </m:e>
                            </m:d>
                          </m:e>
                          <m:sup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d>
                          <m:d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r>
                              <m:rPr>
                                <m:nor/>
                              </m:rPr>
                              <a:rPr lang="en-CA" sz="6000">
                                <a:solidFill>
                                  <a:prstClr val="black"/>
                                </a:solidFill>
                              </a:rPr>
                              <m:t>𝟙</m:t>
                            </m:r>
                          </m:e>
                        </m:d>
                      </m:e>
                    </m:nary>
                  </m:oMath>
                </a14:m>
                <a:r>
                  <a:rPr lang="en-CA" sz="6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B463D8-DA59-9156-DE96-005907321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44" y="3590321"/>
                <a:ext cx="11743096" cy="1401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067F33-502E-D58D-F29B-DBA0CEF2865D}"/>
                  </a:ext>
                </a:extLst>
              </p:cNvPr>
              <p:cNvSpPr txBox="1"/>
              <p:nvPr/>
            </p:nvSpPr>
            <p:spPr>
              <a:xfrm>
                <a:off x="753704" y="2161135"/>
                <a:ext cx="8695096" cy="12003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7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m:rPr>
                                  <m:nor/>
                                </m:rPr>
                                <a:rPr lang="en-CA" sz="72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</m:d>
                        </m:e>
                        <m:sup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72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</m:d>
                    </m:oMath>
                  </m:oMathPara>
                </a14:m>
                <a:endParaRPr lang="en-CA" sz="7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067F33-502E-D58D-F29B-DBA0CEF28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04" y="2161135"/>
                <a:ext cx="8695096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AE23C0-D256-41A4-7EE4-9A6C710398F3}"/>
                  </a:ext>
                </a:extLst>
              </p:cNvPr>
              <p:cNvSpPr txBox="1"/>
              <p:nvPr/>
            </p:nvSpPr>
            <p:spPr>
              <a:xfrm>
                <a:off x="433664" y="390951"/>
                <a:ext cx="9883816" cy="1662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r>
                              <m:rPr>
                                <m:nor/>
                              </m:rPr>
                              <a:rPr lang="en-CA" sz="7200">
                                <a:solidFill>
                                  <a:prstClr val="black"/>
                                </a:solidFill>
                              </a:rPr>
                              <m:t>𝟙</m:t>
                            </m:r>
                          </m:e>
                        </m:d>
                      </m:sup>
                    </m:sSup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7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7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7200" i="1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m:rPr>
                                    <m:nor/>
                                  </m:rPr>
                                  <a:rPr lang="en-CA" sz="7200">
                                    <a:solidFill>
                                      <a:prstClr val="black"/>
                                    </a:solidFill>
                                  </a:rPr>
                                  <m:t>𝟙</m:t>
                                </m:r>
                              </m:e>
                            </m:d>
                          </m:e>
                          <m:sup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CA" sz="72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AE23C0-D256-41A4-7EE4-9A6C71039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64" y="390951"/>
                <a:ext cx="9883816" cy="16627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17611C7-3079-5788-F9CA-3FB716DEC89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2600" y="1716120"/>
              <a:ext cx="9778320" cy="2642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17611C7-3079-5788-F9CA-3FB716DEC8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240" y="1706760"/>
                <a:ext cx="9797040" cy="2660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9022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669">
        <p:fade/>
      </p:transition>
    </mc:Choice>
    <mc:Fallback xmlns="">
      <p:transition spd="med" advTm="226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B463D8-DA59-9156-DE96-005907321C23}"/>
                  </a:ext>
                </a:extLst>
              </p:cNvPr>
              <p:cNvSpPr txBox="1"/>
              <p:nvPr/>
            </p:nvSpPr>
            <p:spPr>
              <a:xfrm>
                <a:off x="159344" y="3590321"/>
                <a:ext cx="11743096" cy="1401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m:rPr>
                                    <m:nor/>
                                  </m:rPr>
                                  <a:rPr lang="en-CA" sz="6000">
                                    <a:solidFill>
                                      <a:prstClr val="black"/>
                                    </a:solidFill>
                                  </a:rPr>
                                  <m:t>𝟙</m:t>
                                </m:r>
                              </m:e>
                            </m:d>
                          </m:e>
                          <m:sup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d>
                          <m:d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r>
                              <m:rPr>
                                <m:nor/>
                              </m:rPr>
                              <a:rPr lang="en-CA" sz="6000">
                                <a:solidFill>
                                  <a:prstClr val="black"/>
                                </a:solidFill>
                              </a:rPr>
                              <m:t>𝟙</m:t>
                            </m:r>
                          </m:e>
                        </m:d>
                      </m:e>
                    </m:nary>
                  </m:oMath>
                </a14:m>
                <a:r>
                  <a:rPr lang="en-CA" sz="6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B463D8-DA59-9156-DE96-005907321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44" y="3590321"/>
                <a:ext cx="11743096" cy="1401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067F33-502E-D58D-F29B-DBA0CEF2865D}"/>
                  </a:ext>
                </a:extLst>
              </p:cNvPr>
              <p:cNvSpPr txBox="1"/>
              <p:nvPr/>
            </p:nvSpPr>
            <p:spPr>
              <a:xfrm>
                <a:off x="753704" y="2161135"/>
                <a:ext cx="8695096" cy="12003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7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m:rPr>
                                  <m:nor/>
                                </m:rPr>
                                <a:rPr lang="en-CA" sz="72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</m:d>
                        </m:e>
                        <m:sup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72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</m:d>
                    </m:oMath>
                  </m:oMathPara>
                </a14:m>
                <a:endParaRPr lang="en-CA" sz="7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067F33-502E-D58D-F29B-DBA0CEF28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04" y="2161135"/>
                <a:ext cx="8695096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AE23C0-D256-41A4-7EE4-9A6C710398F3}"/>
                  </a:ext>
                </a:extLst>
              </p:cNvPr>
              <p:cNvSpPr txBox="1"/>
              <p:nvPr/>
            </p:nvSpPr>
            <p:spPr>
              <a:xfrm>
                <a:off x="433664" y="390951"/>
                <a:ext cx="9883816" cy="1662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r>
                              <m:rPr>
                                <m:nor/>
                              </m:rPr>
                              <a:rPr lang="en-CA" sz="7200">
                                <a:solidFill>
                                  <a:prstClr val="black"/>
                                </a:solidFill>
                              </a:rPr>
                              <m:t>𝟙</m:t>
                            </m:r>
                          </m:e>
                        </m:d>
                      </m:sup>
                    </m:sSup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7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7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7200" i="1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m:rPr>
                                    <m:nor/>
                                  </m:rPr>
                                  <a:rPr lang="en-CA" sz="7200">
                                    <a:solidFill>
                                      <a:prstClr val="black"/>
                                    </a:solidFill>
                                  </a:rPr>
                                  <m:t>𝟙</m:t>
                                </m:r>
                              </m:e>
                            </m:d>
                          </m:e>
                          <m:sup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CA" sz="72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AE23C0-D256-41A4-7EE4-9A6C71039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64" y="390951"/>
                <a:ext cx="9883816" cy="16627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1BB718-EDED-F9E5-1B13-846A152FDF59}"/>
                  </a:ext>
                </a:extLst>
              </p:cNvPr>
              <p:cNvSpPr txBox="1"/>
              <p:nvPr/>
            </p:nvSpPr>
            <p:spPr>
              <a:xfrm>
                <a:off x="-1" y="5384427"/>
                <a:ext cx="12192001" cy="965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39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9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9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sz="39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d>
                      <m:dPr>
                        <m:ctrlPr>
                          <a:rPr lang="en-CA" sz="3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39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9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CA" sz="39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m:rPr>
                            <m:nor/>
                          </m:rPr>
                          <a:rPr lang="en-CA" sz="3900">
                            <a:solidFill>
                              <a:prstClr val="black"/>
                            </a:solidFill>
                          </a:rPr>
                          <m:t>𝟙</m:t>
                        </m:r>
                      </m:e>
                    </m:d>
                    <m:r>
                      <a:rPr lang="en-CA" sz="39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3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9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sz="39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d>
                      <m:dPr>
                        <m:ctrlPr>
                          <a:rPr lang="en-CA" sz="3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39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9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CA" sz="3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m:rPr>
                            <m:nor/>
                          </m:rPr>
                          <a:rPr lang="en-CA" sz="3900">
                            <a:solidFill>
                              <a:prstClr val="black"/>
                            </a:solidFill>
                          </a:rPr>
                          <m:t>𝟙</m:t>
                        </m:r>
                      </m:e>
                    </m:d>
                    <m:r>
                      <a:rPr lang="en-CA" sz="39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3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9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39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d>
                      <m:dPr>
                        <m:ctrlPr>
                          <a:rPr lang="en-CA" sz="3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39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9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CA" sz="3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m:rPr>
                            <m:nor/>
                          </m:rPr>
                          <a:rPr lang="en-CA" sz="3900">
                            <a:solidFill>
                              <a:prstClr val="black"/>
                            </a:solidFill>
                          </a:rPr>
                          <m:t>𝟙</m:t>
                        </m:r>
                      </m:e>
                    </m:d>
                    <m:r>
                      <a:rPr lang="en-CA" sz="39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3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9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9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CA" sz="39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d>
                      <m:dPr>
                        <m:ctrlPr>
                          <a:rPr lang="en-CA" sz="3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39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9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CA" sz="39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m:rPr>
                            <m:nor/>
                          </m:rPr>
                          <a:rPr lang="en-CA" sz="3900">
                            <a:solidFill>
                              <a:prstClr val="black"/>
                            </a:solidFill>
                          </a:rPr>
                          <m:t>𝟙</m:t>
                        </m:r>
                      </m:e>
                    </m:d>
                    <m:r>
                      <a:rPr lang="en-CA" sz="3900" b="0" i="1" smtClean="0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CA" sz="39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1BB718-EDED-F9E5-1B13-846A152FD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384427"/>
                <a:ext cx="12192001" cy="9653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A53B6FA-DFC0-DA69-1F3E-DEE1FB23BD6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5480" y="5243400"/>
              <a:ext cx="9248040" cy="428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A53B6FA-DFC0-DA69-1F3E-DEE1FB23BD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6120" y="5234040"/>
                <a:ext cx="9266760" cy="446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7819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01">
        <p:fade/>
      </p:transition>
    </mc:Choice>
    <mc:Fallback xmlns="">
      <p:transition spd="med" advTm="106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B463D8-DA59-9156-DE96-005907321C23}"/>
                  </a:ext>
                </a:extLst>
              </p:cNvPr>
              <p:cNvSpPr txBox="1"/>
              <p:nvPr/>
            </p:nvSpPr>
            <p:spPr>
              <a:xfrm>
                <a:off x="159344" y="3590321"/>
                <a:ext cx="11743096" cy="1401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m:rPr>
                                    <m:nor/>
                                  </m:rPr>
                                  <a:rPr lang="en-CA" sz="6000">
                                    <a:solidFill>
                                      <a:prstClr val="black"/>
                                    </a:solidFill>
                                  </a:rPr>
                                  <m:t>𝟙</m:t>
                                </m:r>
                              </m:e>
                            </m:d>
                          </m:e>
                          <m:sup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d>
                          <m:d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r>
                              <m:rPr>
                                <m:nor/>
                              </m:rPr>
                              <a:rPr lang="en-CA" sz="6000">
                                <a:solidFill>
                                  <a:prstClr val="black"/>
                                </a:solidFill>
                              </a:rPr>
                              <m:t>𝟙</m:t>
                            </m:r>
                          </m:e>
                        </m:d>
                      </m:e>
                    </m:nary>
                  </m:oMath>
                </a14:m>
                <a:r>
                  <a:rPr lang="en-CA" sz="6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B463D8-DA59-9156-DE96-005907321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44" y="3590321"/>
                <a:ext cx="11743096" cy="1401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067F33-502E-D58D-F29B-DBA0CEF2865D}"/>
                  </a:ext>
                </a:extLst>
              </p:cNvPr>
              <p:cNvSpPr txBox="1"/>
              <p:nvPr/>
            </p:nvSpPr>
            <p:spPr>
              <a:xfrm>
                <a:off x="753704" y="2161135"/>
                <a:ext cx="8695096" cy="12003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7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m:rPr>
                                  <m:nor/>
                                </m:rPr>
                                <a:rPr lang="en-CA" sz="72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</m:d>
                        </m:e>
                        <m:sup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72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</m:d>
                    </m:oMath>
                  </m:oMathPara>
                </a14:m>
                <a:endParaRPr lang="en-CA" sz="7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067F33-502E-D58D-F29B-DBA0CEF28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04" y="2161135"/>
                <a:ext cx="8695096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AE23C0-D256-41A4-7EE4-9A6C710398F3}"/>
                  </a:ext>
                </a:extLst>
              </p:cNvPr>
              <p:cNvSpPr txBox="1"/>
              <p:nvPr/>
            </p:nvSpPr>
            <p:spPr>
              <a:xfrm>
                <a:off x="433664" y="390951"/>
                <a:ext cx="9883816" cy="1662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r>
                              <m:rPr>
                                <m:nor/>
                              </m:rPr>
                              <a:rPr lang="en-CA" sz="7200">
                                <a:solidFill>
                                  <a:prstClr val="black"/>
                                </a:solidFill>
                              </a:rPr>
                              <m:t>𝟙</m:t>
                            </m:r>
                          </m:e>
                        </m:d>
                      </m:sup>
                    </m:sSup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7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7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7200" i="1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m:rPr>
                                    <m:nor/>
                                  </m:rPr>
                                  <a:rPr lang="en-CA" sz="7200">
                                    <a:solidFill>
                                      <a:prstClr val="black"/>
                                    </a:solidFill>
                                  </a:rPr>
                                  <m:t>𝟙</m:t>
                                </m:r>
                              </m:e>
                            </m:d>
                          </m:e>
                          <m:sup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CA" sz="72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AE23C0-D256-41A4-7EE4-9A6C71039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64" y="390951"/>
                <a:ext cx="9883816" cy="16627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1BB718-EDED-F9E5-1B13-846A152FDF59}"/>
                  </a:ext>
                </a:extLst>
              </p:cNvPr>
              <p:cNvSpPr txBox="1"/>
              <p:nvPr/>
            </p:nvSpPr>
            <p:spPr>
              <a:xfrm>
                <a:off x="-1" y="5384427"/>
                <a:ext cx="12192001" cy="967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0!</m:t>
                            </m:r>
                          </m:den>
                        </m:f>
                        <m:sSup>
                          <m:sSupPr>
                            <m:ctrlPr>
                              <a:rPr lang="en-CA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CA" sz="3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m:rPr>
                            <m:nor/>
                          </m:rPr>
                          <a:rPr lang="en-CA" sz="3800">
                            <a:solidFill>
                              <a:prstClr val="black"/>
                            </a:solidFill>
                          </a:rPr>
                          <m:t>𝟙</m:t>
                        </m:r>
                      </m:e>
                    </m:d>
                    <m:r>
                      <a:rPr lang="en-CA" sz="3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CA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1!</m:t>
                            </m:r>
                          </m:den>
                        </m:f>
                        <m:sSup>
                          <m:sSupPr>
                            <m:ctrlPr>
                              <a:rPr lang="en-CA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CA" sz="3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m:rPr>
                            <m:nor/>
                          </m:rPr>
                          <a:rPr lang="en-CA" sz="3800">
                            <a:solidFill>
                              <a:prstClr val="black"/>
                            </a:solidFill>
                          </a:rPr>
                          <m:t>𝟙</m:t>
                        </m:r>
                      </m:e>
                    </m:d>
                    <m:r>
                      <a:rPr lang="en-CA" sz="3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CA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  <m:sSup>
                          <m:sSupPr>
                            <m:ctrlPr>
                              <a:rPr lang="en-CA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CA" sz="3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m:rPr>
                            <m:nor/>
                          </m:rPr>
                          <a:rPr lang="en-CA" sz="3800">
                            <a:solidFill>
                              <a:prstClr val="black"/>
                            </a:solidFill>
                          </a:rPr>
                          <m:t>𝟙</m:t>
                        </m:r>
                      </m:e>
                    </m:d>
                    <m:r>
                      <a:rPr lang="en-CA" sz="3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CA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3!</m:t>
                            </m:r>
                          </m:den>
                        </m:f>
                        <m:sSup>
                          <m:sSupPr>
                            <m:ctrlPr>
                              <a:rPr lang="en-CA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CA" sz="3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m:rPr>
                            <m:nor/>
                          </m:rPr>
                          <a:rPr lang="en-CA" sz="3800">
                            <a:solidFill>
                              <a:prstClr val="black"/>
                            </a:solidFill>
                          </a:rPr>
                          <m:t>𝟙</m:t>
                        </m:r>
                      </m:e>
                    </m:d>
                    <m:r>
                      <a:rPr lang="en-CA" sz="3800" b="0" i="1" smtClean="0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CA" sz="3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1BB718-EDED-F9E5-1B13-846A152FD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384427"/>
                <a:ext cx="12192001" cy="9675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8180E79-FABC-6510-5E22-A39BA60E8DE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25640" y="5484960"/>
              <a:ext cx="8978400" cy="721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8180E79-FABC-6510-5E22-A39BA60E8D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6280" y="5475600"/>
                <a:ext cx="8997120" cy="740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1214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232">
        <p:fade/>
      </p:transition>
    </mc:Choice>
    <mc:Fallback xmlns="">
      <p:transition spd="med" advTm="72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D86CD5-47D7-2FE8-4EED-11D635AF90A7}"/>
                  </a:ext>
                </a:extLst>
              </p:cNvPr>
              <p:cNvSpPr txBox="1"/>
              <p:nvPr/>
            </p:nvSpPr>
            <p:spPr>
              <a:xfrm>
                <a:off x="135117" y="1776428"/>
                <a:ext cx="7475219" cy="424904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GB" sz="44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begChr m:val="["/>
                        <m:endChr m:val="]"/>
                        <m:ctrlPr>
                          <a:rPr lang="x-IV_matha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30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GB" sz="44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GB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30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GB" sz="44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4400" dirty="0">
                    <a:solidFill>
                      <a:srgbClr val="7EB0DE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D86CD5-47D7-2FE8-4EED-11D635AF9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17" y="1776428"/>
                <a:ext cx="7475219" cy="4249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7B788C-0861-42F4-5467-132F3BC1ACF5}"/>
                  </a:ext>
                </a:extLst>
              </p:cNvPr>
              <p:cNvSpPr txBox="1"/>
              <p:nvPr/>
            </p:nvSpPr>
            <p:spPr>
              <a:xfrm>
                <a:off x="253105" y="200322"/>
                <a:ext cx="747521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8000" b="0" i="1" dirty="0" smtClean="0">
                        <a:latin typeface="Cambria Math" panose="02040503050406030204" pitchFamily="18" charset="0"/>
                      </a:rPr>
                      <m:t>𝔰𝔲</m:t>
                    </m:r>
                    <m:d>
                      <m:dPr>
                        <m:ctrlPr>
                          <a:rPr lang="en-CA" sz="8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CA" sz="8000" dirty="0"/>
                  <a:t> Lie Algebra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7B788C-0861-42F4-5467-132F3BC1A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05" y="200322"/>
                <a:ext cx="7475219" cy="1323439"/>
              </a:xfrm>
              <a:prstGeom prst="rect">
                <a:avLst/>
              </a:prstGeom>
              <a:blipFill>
                <a:blip r:embed="rId4"/>
                <a:stretch>
                  <a:fillRect t="-19355" r="-5302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E8A5F00-81C9-1FA5-7DCA-D8ECDEB074E0}"/>
              </a:ext>
            </a:extLst>
          </p:cNvPr>
          <p:cNvGrpSpPr/>
          <p:nvPr/>
        </p:nvGrpSpPr>
        <p:grpSpPr>
          <a:xfrm>
            <a:off x="7587476" y="1488673"/>
            <a:ext cx="4444504" cy="4102230"/>
            <a:chOff x="7587476" y="1488673"/>
            <a:chExt cx="4444504" cy="41022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7E5A2C5-1E91-D0FD-C9DA-182E7E4A5DC3}"/>
                    </a:ext>
                  </a:extLst>
                </p:cNvPr>
                <p:cNvSpPr txBox="1"/>
                <p:nvPr/>
              </p:nvSpPr>
              <p:spPr>
                <a:xfrm>
                  <a:off x="7587476" y="2256721"/>
                  <a:ext cx="4444504" cy="333418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  <m:r>
                              <a:rPr lang="en-CA" sz="4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CA" sz="4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</m:sub>
                            </m:sSub>
                          </m:e>
                        </m:d>
                        <m:r>
                          <a:rPr lang="en-CA" sz="4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</m:oMath>
                    </m:oMathPara>
                  </a14:m>
                  <a:endParaRPr lang="en-GB" sz="4800" dirty="0">
                    <a:solidFill>
                      <a:schemeClr val="tx1"/>
                    </a:solidFill>
                  </a:endParaRPr>
                </a:p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𝑧𝑥</m:t>
                                </m:r>
                              </m:sub>
                            </m:sSub>
                            <m:r>
                              <a:rPr lang="en-CA" sz="4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</m:e>
                        </m:d>
                        <m:r>
                          <a:rPr lang="en-CA" sz="4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oMath>
                    </m:oMathPara>
                  </a14:m>
                  <a:endParaRPr lang="en-CA" sz="4800" dirty="0">
                    <a:solidFill>
                      <a:schemeClr val="tx1"/>
                    </a:solidFill>
                  </a:endParaRPr>
                </a:p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</m:sub>
                            </m:sSub>
                            <m:r>
                              <a:rPr lang="en-CA" sz="4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𝑧𝑥</m:t>
                                </m:r>
                              </m:sub>
                            </m:sSub>
                          </m:e>
                        </m:d>
                        <m:r>
                          <a:rPr lang="en-CA" sz="4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oMath>
                    </m:oMathPara>
                  </a14:m>
                  <a:endParaRPr lang="en-CA" sz="4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7E5A2C5-1E91-D0FD-C9DA-182E7E4A5D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7476" y="2256721"/>
                  <a:ext cx="4444504" cy="333418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9D562541-4AE2-B771-C697-25A891EB1B7A}"/>
                    </a:ext>
                  </a:extLst>
                </p:cNvPr>
                <p:cNvSpPr txBox="1"/>
                <p:nvPr/>
              </p:nvSpPr>
              <p:spPr>
                <a:xfrm>
                  <a:off x="7690224" y="1488673"/>
                  <a:ext cx="4248671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4000" i="1" dirty="0" smtClean="0">
                          <a:latin typeface="Cambria Math" panose="02040503050406030204" pitchFamily="18" charset="0"/>
                        </a:rPr>
                        <m:t>𝔰𝔲</m:t>
                      </m:r>
                      <m:d>
                        <m:dPr>
                          <m:ctrlPr>
                            <a:rPr lang="en-CA" sz="4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a14:m>
                  <a:r>
                    <a:rPr lang="en-CA" sz="4000" dirty="0"/>
                    <a:t> commutators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9D562541-4AE2-B771-C697-25A891EB1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0224" y="1488673"/>
                  <a:ext cx="4248671" cy="707886"/>
                </a:xfrm>
                <a:prstGeom prst="rect">
                  <a:avLst/>
                </a:prstGeom>
                <a:blipFill>
                  <a:blip r:embed="rId6"/>
                  <a:stretch>
                    <a:fillRect t="-15517" r="-4885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7153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9"/>
    </mc:Choice>
    <mc:Fallback xmlns="">
      <p:transition spd="slow" advTm="7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B463D8-DA59-9156-DE96-005907321C23}"/>
                  </a:ext>
                </a:extLst>
              </p:cNvPr>
              <p:cNvSpPr txBox="1"/>
              <p:nvPr/>
            </p:nvSpPr>
            <p:spPr>
              <a:xfrm>
                <a:off x="159344" y="3590321"/>
                <a:ext cx="11743096" cy="1401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m:rPr>
                                    <m:nor/>
                                  </m:rPr>
                                  <a:rPr lang="en-CA" sz="6000">
                                    <a:solidFill>
                                      <a:prstClr val="black"/>
                                    </a:solidFill>
                                  </a:rPr>
                                  <m:t>𝟙</m:t>
                                </m:r>
                              </m:e>
                            </m:d>
                          </m:e>
                          <m:sup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d>
                          <m:d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r>
                              <m:rPr>
                                <m:nor/>
                              </m:rPr>
                              <a:rPr lang="en-CA" sz="6000">
                                <a:solidFill>
                                  <a:prstClr val="black"/>
                                </a:solidFill>
                              </a:rPr>
                              <m:t>𝟙</m:t>
                            </m:r>
                          </m:e>
                        </m:d>
                      </m:e>
                    </m:nary>
                  </m:oMath>
                </a14:m>
                <a:r>
                  <a:rPr lang="en-CA" sz="6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B463D8-DA59-9156-DE96-005907321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44" y="3590321"/>
                <a:ext cx="11743096" cy="1401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067F33-502E-D58D-F29B-DBA0CEF2865D}"/>
                  </a:ext>
                </a:extLst>
              </p:cNvPr>
              <p:cNvSpPr txBox="1"/>
              <p:nvPr/>
            </p:nvSpPr>
            <p:spPr>
              <a:xfrm>
                <a:off x="753704" y="2161135"/>
                <a:ext cx="8695096" cy="12003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7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m:rPr>
                                  <m:nor/>
                                </m:rPr>
                                <a:rPr lang="en-CA" sz="72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</m:d>
                        </m:e>
                        <m:sup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72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</m:d>
                    </m:oMath>
                  </m:oMathPara>
                </a14:m>
                <a:endParaRPr lang="en-CA" sz="7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067F33-502E-D58D-F29B-DBA0CEF28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04" y="2161135"/>
                <a:ext cx="8695096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AE23C0-D256-41A4-7EE4-9A6C710398F3}"/>
                  </a:ext>
                </a:extLst>
              </p:cNvPr>
              <p:cNvSpPr txBox="1"/>
              <p:nvPr/>
            </p:nvSpPr>
            <p:spPr>
              <a:xfrm>
                <a:off x="433664" y="390951"/>
                <a:ext cx="9883816" cy="1662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r>
                              <m:rPr>
                                <m:nor/>
                              </m:rPr>
                              <a:rPr lang="en-CA" sz="7200">
                                <a:solidFill>
                                  <a:prstClr val="black"/>
                                </a:solidFill>
                              </a:rPr>
                              <m:t>𝟙</m:t>
                            </m:r>
                          </m:e>
                        </m:d>
                      </m:sup>
                    </m:sSup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7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7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7200" i="1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m:rPr>
                                    <m:nor/>
                                  </m:rPr>
                                  <a:rPr lang="en-CA" sz="7200">
                                    <a:solidFill>
                                      <a:prstClr val="black"/>
                                    </a:solidFill>
                                  </a:rPr>
                                  <m:t>𝟙</m:t>
                                </m:r>
                              </m:e>
                            </m:d>
                          </m:e>
                          <m:sup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CA" sz="72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AE23C0-D256-41A4-7EE4-9A6C71039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64" y="390951"/>
                <a:ext cx="9883816" cy="16627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1BB718-EDED-F9E5-1B13-846A152FDF59}"/>
                  </a:ext>
                </a:extLst>
              </p:cNvPr>
              <p:cNvSpPr txBox="1"/>
              <p:nvPr/>
            </p:nvSpPr>
            <p:spPr>
              <a:xfrm>
                <a:off x="433664" y="5314089"/>
                <a:ext cx="9883815" cy="1105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0!</m:t>
                            </m:r>
                          </m:den>
                        </m:f>
                        <m:sSup>
                          <m:sSup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1!</m:t>
                            </m:r>
                          </m:den>
                        </m:f>
                        <m:sSup>
                          <m:sSup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  <m:sSup>
                          <m:sSup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3!</m:t>
                            </m:r>
                          </m:den>
                        </m:f>
                        <m:sSup>
                          <m:sSup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+⋯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m:rPr>
                            <m:nor/>
                          </m:rPr>
                          <a:rPr lang="en-CA" sz="4400">
                            <a:solidFill>
                              <a:prstClr val="black"/>
                            </a:solidFill>
                          </a:rPr>
                          <m:t>𝟙</m:t>
                        </m:r>
                      </m:e>
                    </m:d>
                  </m:oMath>
                </a14:m>
                <a:r>
                  <a:rPr lang="en-CA" sz="4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1BB718-EDED-F9E5-1B13-846A152FD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64" y="5314089"/>
                <a:ext cx="9883815" cy="11056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A9FEC43-C911-6A55-459A-4724B67AA00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192600" y="5454000"/>
              <a:ext cx="669600" cy="786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A9FEC43-C911-6A55-459A-4724B67AA0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83240" y="5444640"/>
                <a:ext cx="688320" cy="804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0879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27">
        <p:fade/>
      </p:transition>
    </mc:Choice>
    <mc:Fallback xmlns="">
      <p:transition spd="med" advTm="40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B463D8-DA59-9156-DE96-005907321C23}"/>
                  </a:ext>
                </a:extLst>
              </p:cNvPr>
              <p:cNvSpPr txBox="1"/>
              <p:nvPr/>
            </p:nvSpPr>
            <p:spPr>
              <a:xfrm>
                <a:off x="159344" y="3590321"/>
                <a:ext cx="11743096" cy="2936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m:rPr>
                                    <m:nor/>
                                  </m:rPr>
                                  <a:rPr lang="en-CA" sz="6000">
                                    <a:solidFill>
                                      <a:prstClr val="black"/>
                                    </a:solidFill>
                                  </a:rPr>
                                  <m:t>𝟙</m:t>
                                </m:r>
                              </m:e>
                            </m:d>
                          </m:e>
                          <m:sup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d>
                          <m:d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r>
                              <m:rPr>
                                <m:nor/>
                              </m:rPr>
                              <a:rPr lang="en-CA" sz="6000">
                                <a:solidFill>
                                  <a:prstClr val="black"/>
                                </a:solidFill>
                              </a:rPr>
                              <m:t>𝟙</m:t>
                            </m:r>
                          </m:e>
                        </m:d>
                      </m:e>
                    </m:nary>
                  </m:oMath>
                </a14:m>
                <a:r>
                  <a:rPr lang="en-CA" sz="6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CA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nary>
                      </m:e>
                    </m:d>
                    <m:r>
                      <a:rPr lang="en-GB" sz="6000" i="1">
                        <a:latin typeface="Cambria Math" panose="02040503050406030204" pitchFamily="18" charset="0"/>
                      </a:rPr>
                      <m:t>⊗</m:t>
                    </m:r>
                    <m:r>
                      <m:rPr>
                        <m:nor/>
                      </m:rPr>
                      <a:rPr lang="en-CA" sz="6000">
                        <a:solidFill>
                          <a:prstClr val="black"/>
                        </a:solidFill>
                      </a:rPr>
                      <m:t>𝟙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GB" sz="6000" i="1">
                        <a:latin typeface="Cambria Math" panose="02040503050406030204" pitchFamily="18" charset="0"/>
                      </a:rPr>
                      <m:t>⊗</m:t>
                    </m:r>
                    <m:r>
                      <m:rPr>
                        <m:nor/>
                      </m:rPr>
                      <a:rPr lang="en-CA" sz="6000">
                        <a:solidFill>
                          <a:prstClr val="black"/>
                        </a:solidFill>
                      </a:rPr>
                      <m:t>𝟙</m:t>
                    </m:r>
                  </m:oMath>
                </a14:m>
                <a:r>
                  <a:rPr lang="en-CA" sz="6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B463D8-DA59-9156-DE96-005907321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44" y="3590321"/>
                <a:ext cx="11743096" cy="29367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067F33-502E-D58D-F29B-DBA0CEF2865D}"/>
                  </a:ext>
                </a:extLst>
              </p:cNvPr>
              <p:cNvSpPr txBox="1"/>
              <p:nvPr/>
            </p:nvSpPr>
            <p:spPr>
              <a:xfrm>
                <a:off x="753704" y="2161135"/>
                <a:ext cx="8695096" cy="12003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7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m:rPr>
                                  <m:nor/>
                                </m:rPr>
                                <a:rPr lang="en-CA" sz="72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</m:d>
                        </m:e>
                        <m:sup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m:rPr>
                              <m:nor/>
                            </m:rPr>
                            <a:rPr lang="en-CA" sz="72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</m:d>
                    </m:oMath>
                  </m:oMathPara>
                </a14:m>
                <a:endParaRPr lang="en-CA" sz="7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067F33-502E-D58D-F29B-DBA0CEF28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04" y="2161135"/>
                <a:ext cx="8695096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AE23C0-D256-41A4-7EE4-9A6C710398F3}"/>
                  </a:ext>
                </a:extLst>
              </p:cNvPr>
              <p:cNvSpPr txBox="1"/>
              <p:nvPr/>
            </p:nvSpPr>
            <p:spPr>
              <a:xfrm>
                <a:off x="433664" y="390951"/>
                <a:ext cx="9883816" cy="1662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r>
                              <m:rPr>
                                <m:nor/>
                              </m:rPr>
                              <a:rPr lang="en-CA" sz="7200">
                                <a:solidFill>
                                  <a:prstClr val="black"/>
                                </a:solidFill>
                              </a:rPr>
                              <m:t>𝟙</m:t>
                            </m:r>
                          </m:e>
                        </m:d>
                      </m:sup>
                    </m:sSup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7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7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7200" i="1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m:rPr>
                                    <m:nor/>
                                  </m:rPr>
                                  <a:rPr lang="en-CA" sz="7200">
                                    <a:solidFill>
                                      <a:prstClr val="black"/>
                                    </a:solidFill>
                                  </a:rPr>
                                  <m:t>𝟙</m:t>
                                </m:r>
                              </m:e>
                            </m:d>
                          </m:e>
                          <m:sup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CA" sz="72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AE23C0-D256-41A4-7EE4-9A6C71039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64" y="390951"/>
                <a:ext cx="9883816" cy="16627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7173F35-29B0-0D4E-9120-909C0F497AE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42040" y="6236640"/>
              <a:ext cx="2166120" cy="180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7173F35-29B0-0D4E-9120-909C0F497A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32680" y="6227280"/>
                <a:ext cx="2184840" cy="199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6985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73">
        <p:fade/>
      </p:transition>
    </mc:Choice>
    <mc:Fallback xmlns="">
      <p:transition spd="med" advTm="61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C0260B-0D98-8917-7849-7282C629CEC5}"/>
                  </a:ext>
                </a:extLst>
              </p:cNvPr>
              <p:cNvSpPr txBox="1"/>
              <p:nvPr/>
            </p:nvSpPr>
            <p:spPr>
              <a:xfrm>
                <a:off x="848751" y="901671"/>
                <a:ext cx="10827434" cy="217053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11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15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CA" sz="1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15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115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r>
                              <m:rPr>
                                <m:nor/>
                              </m:rPr>
                              <a:rPr lang="en-CA" sz="11500">
                                <a:solidFill>
                                  <a:prstClr val="black"/>
                                </a:solidFill>
                              </a:rPr>
                              <m:t>𝟙</m:t>
                            </m:r>
                          </m:e>
                        </m:d>
                      </m:sup>
                    </m:sSup>
                    <m:r>
                      <a:rPr lang="en-CA" sz="115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11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15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11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GB" sz="11500" i="1">
                        <a:latin typeface="Cambria Math" panose="02040503050406030204" pitchFamily="18" charset="0"/>
                      </a:rPr>
                      <m:t>⊗</m:t>
                    </m:r>
                    <m:r>
                      <m:rPr>
                        <m:nor/>
                      </m:rPr>
                      <a:rPr lang="en-CA" sz="11500">
                        <a:solidFill>
                          <a:prstClr val="black"/>
                        </a:solidFill>
                      </a:rPr>
                      <m:t>𝟙</m:t>
                    </m:r>
                  </m:oMath>
                </a14:m>
                <a:r>
                  <a:rPr lang="en-CA" sz="115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C0260B-0D98-8917-7849-7282C629C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51" y="901671"/>
                <a:ext cx="10827434" cy="21705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C0CF72-F02C-D2BF-8045-FE8229EA88F2}"/>
                  </a:ext>
                </a:extLst>
              </p:cNvPr>
              <p:cNvSpPr txBox="1"/>
              <p:nvPr/>
            </p:nvSpPr>
            <p:spPr>
              <a:xfrm>
                <a:off x="848751" y="4058733"/>
                <a:ext cx="10827434" cy="217053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1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15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CA" sz="1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CA" sz="115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  <m:r>
                                <a:rPr lang="en-GB" sz="11500" i="1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en-CA" sz="11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sup>
                      </m:sSup>
                      <m:r>
                        <a:rPr lang="en-CA" sz="1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11500">
                          <a:solidFill>
                            <a:prstClr val="black"/>
                          </a:solidFill>
                        </a:rPr>
                        <m:t>𝟙</m:t>
                      </m:r>
                      <m:r>
                        <a:rPr lang="en-GB" sz="11500" i="1">
                          <a:latin typeface="Cambria Math" panose="02040503050406030204" pitchFamily="18" charset="0"/>
                        </a:rPr>
                        <m:t>⊗</m:t>
                      </m:r>
                      <m:sSup>
                        <m:sSupPr>
                          <m:ctrlPr>
                            <a:rPr lang="en-CA" sz="1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15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11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C0CF72-F02C-D2BF-8045-FE8229EA8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51" y="4058733"/>
                <a:ext cx="10827434" cy="21705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8586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73">
        <p:fade/>
      </p:transition>
    </mc:Choice>
    <mc:Fallback xmlns="">
      <p:transition spd="med" advTm="61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25A4BE-3412-9B73-E324-E4736D25E6C6}"/>
                  </a:ext>
                </a:extLst>
              </p:cNvPr>
              <p:cNvSpPr txBox="1"/>
              <p:nvPr/>
            </p:nvSpPr>
            <p:spPr>
              <a:xfrm>
                <a:off x="2489948" y="1075026"/>
                <a:ext cx="6331797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</m:d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en-CA" sz="4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25A4BE-3412-9B73-E324-E4736D25E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948" y="1075026"/>
                <a:ext cx="6331797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85ACEB-702D-1AAA-4187-6BE9063E9CCE}"/>
                  </a:ext>
                </a:extLst>
              </p:cNvPr>
              <p:cNvSpPr txBox="1"/>
              <p:nvPr/>
            </p:nvSpPr>
            <p:spPr>
              <a:xfrm>
                <a:off x="807248" y="49441"/>
                <a:ext cx="4679852" cy="95975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r>
                              <m:rPr>
                                <m:nor/>
                              </m:rPr>
                              <a:rPr lang="en-CA" sz="4800">
                                <a:solidFill>
                                  <a:prstClr val="black"/>
                                </a:solidFill>
                              </a:rPr>
                              <m:t>𝟙</m:t>
                            </m:r>
                          </m:e>
                        </m:d>
                      </m:sup>
                    </m:sSup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⊗</m:t>
                    </m:r>
                    <m:r>
                      <m:rPr>
                        <m:nor/>
                      </m:rPr>
                      <a:rPr lang="en-CA" sz="4800">
                        <a:solidFill>
                          <a:prstClr val="black"/>
                        </a:solidFill>
                      </a:rPr>
                      <m:t>𝟙</m:t>
                    </m:r>
                  </m:oMath>
                </a14:m>
                <a:r>
                  <a:rPr lang="en-CA" sz="4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85ACEB-702D-1AAA-4187-6BE9063E9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48" y="49441"/>
                <a:ext cx="4679852" cy="9597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5142A2-96DE-25AE-9552-7FA5DF7AB3FE}"/>
                  </a:ext>
                </a:extLst>
              </p:cNvPr>
              <p:cNvSpPr txBox="1"/>
              <p:nvPr/>
            </p:nvSpPr>
            <p:spPr>
              <a:xfrm>
                <a:off x="6834387" y="49441"/>
                <a:ext cx="4679852" cy="95975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sup>
                      </m:sSup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800">
                          <a:solidFill>
                            <a:prstClr val="black"/>
                          </a:solidFill>
                        </a:rPr>
                        <m:t>𝟙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5142A2-96DE-25AE-9552-7FA5DF7AB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387" y="49441"/>
                <a:ext cx="4679852" cy="9597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1F17AC-5CEB-80B2-15D8-6B27C412C482}"/>
                  </a:ext>
                </a:extLst>
              </p:cNvPr>
              <p:cNvSpPr txBox="1"/>
              <p:nvPr/>
            </p:nvSpPr>
            <p:spPr>
              <a:xfrm>
                <a:off x="128864" y="1972147"/>
                <a:ext cx="11993266" cy="863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    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1F17AC-5CEB-80B2-15D8-6B27C412C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64" y="1972147"/>
                <a:ext cx="11993266" cy="863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2F0D28-C228-791F-5013-3AFF949A6219}"/>
                  </a:ext>
                </a:extLst>
              </p:cNvPr>
              <p:cNvSpPr txBox="1"/>
              <p:nvPr/>
            </p:nvSpPr>
            <p:spPr>
              <a:xfrm>
                <a:off x="343420" y="2862927"/>
                <a:ext cx="11426549" cy="3987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4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4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4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4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2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GB" sz="4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sz="4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200" i="1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sSub>
                                <m:sSubPr>
                                  <m:ctrlPr>
                                    <a:rPr lang="en-GB" sz="4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4200">
                                      <a:solidFill>
                                        <a:prstClr val="black"/>
                                      </a:solidFill>
                                    </a:rPr>
                                    <m:t>𝟙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GB" sz="4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4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4200">
                                      <a:solidFill>
                                        <a:prstClr val="black"/>
                                      </a:solidFill>
                                    </a:rPr>
                                    <m:t>𝟙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en-GB" sz="4200" i="1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sSub>
                                <m:sSub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GB" sz="4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CA" sz="4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4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GB" sz="4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sz="4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sz="4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4200" i="1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sSub>
                                <m:sSubPr>
                                  <m:ctrlPr>
                                    <a:rPr lang="en-GB" sz="4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4200">
                                      <a:solidFill>
                                        <a:prstClr val="black"/>
                                      </a:solidFill>
                                    </a:rPr>
                                    <m:t>𝟙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4200">
                                      <a:solidFill>
                                        <a:prstClr val="black"/>
                                      </a:solidFill>
                                    </a:rPr>
                                    <m:t>𝟙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en-GB" sz="4200" i="1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sSub>
                                <m:sSub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GB" sz="4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sz="4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A" sz="4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GB" sz="4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sz="4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sz="4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GB" sz="4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2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GB" sz="4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2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GB" sz="4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GB" sz="4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sz="4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GB" sz="4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sz="4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sz="4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4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2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GB" sz="4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GB" sz="4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2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GB" sz="4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GB" sz="4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sz="4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GB" sz="4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sz="4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sz="4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GB" sz="4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GB" sz="4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sz="4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2F0D28-C228-791F-5013-3AFF949A6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20" y="2862927"/>
                <a:ext cx="11426549" cy="39871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4202CBD-1A7C-D8AE-BA65-DB75129FD6F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80360" y="1208520"/>
              <a:ext cx="8449560" cy="5435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4202CBD-1A7C-D8AE-BA65-DB75129FD6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71000" y="1199160"/>
                <a:ext cx="8468280" cy="5454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6269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9298">
        <p:fade/>
      </p:transition>
    </mc:Choice>
    <mc:Fallback xmlns="">
      <p:transition spd="med" advTm="692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25A4BE-3412-9B73-E324-E4736D25E6C6}"/>
                  </a:ext>
                </a:extLst>
              </p:cNvPr>
              <p:cNvSpPr txBox="1"/>
              <p:nvPr/>
            </p:nvSpPr>
            <p:spPr>
              <a:xfrm>
                <a:off x="2489948" y="1075026"/>
                <a:ext cx="6331797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</m:d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en-CA" sz="4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25A4BE-3412-9B73-E324-E4736D25E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948" y="1075026"/>
                <a:ext cx="6331797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85ACEB-702D-1AAA-4187-6BE9063E9CCE}"/>
                  </a:ext>
                </a:extLst>
              </p:cNvPr>
              <p:cNvSpPr txBox="1"/>
              <p:nvPr/>
            </p:nvSpPr>
            <p:spPr>
              <a:xfrm>
                <a:off x="807248" y="49441"/>
                <a:ext cx="4679852" cy="95975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r>
                              <m:rPr>
                                <m:nor/>
                              </m:rPr>
                              <a:rPr lang="en-CA" sz="4800">
                                <a:solidFill>
                                  <a:prstClr val="black"/>
                                </a:solidFill>
                              </a:rPr>
                              <m:t>𝟙</m:t>
                            </m:r>
                          </m:e>
                        </m:d>
                      </m:sup>
                    </m:sSup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⊗</m:t>
                    </m:r>
                    <m:r>
                      <m:rPr>
                        <m:nor/>
                      </m:rPr>
                      <a:rPr lang="en-CA" sz="4800">
                        <a:solidFill>
                          <a:prstClr val="black"/>
                        </a:solidFill>
                      </a:rPr>
                      <m:t>𝟙</m:t>
                    </m:r>
                  </m:oMath>
                </a14:m>
                <a:r>
                  <a:rPr lang="en-CA" sz="4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85ACEB-702D-1AAA-4187-6BE9063E9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48" y="49441"/>
                <a:ext cx="4679852" cy="9597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5142A2-96DE-25AE-9552-7FA5DF7AB3FE}"/>
                  </a:ext>
                </a:extLst>
              </p:cNvPr>
              <p:cNvSpPr txBox="1"/>
              <p:nvPr/>
            </p:nvSpPr>
            <p:spPr>
              <a:xfrm>
                <a:off x="6834387" y="49441"/>
                <a:ext cx="4679852" cy="95975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sup>
                      </m:sSup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4800">
                          <a:solidFill>
                            <a:prstClr val="black"/>
                          </a:solidFill>
                        </a:rPr>
                        <m:t>𝟙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5142A2-96DE-25AE-9552-7FA5DF7AB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387" y="49441"/>
                <a:ext cx="4679852" cy="9597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1F17AC-5CEB-80B2-15D8-6B27C412C482}"/>
                  </a:ext>
                </a:extLst>
              </p:cNvPr>
              <p:cNvSpPr txBox="1"/>
              <p:nvPr/>
            </p:nvSpPr>
            <p:spPr>
              <a:xfrm>
                <a:off x="128864" y="1972147"/>
                <a:ext cx="12557760" cy="863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 smtClean="0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1F17AC-5CEB-80B2-15D8-6B27C412C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64" y="1972147"/>
                <a:ext cx="12557760" cy="863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2F0D28-C228-791F-5013-3AFF949A6219}"/>
                  </a:ext>
                </a:extLst>
              </p:cNvPr>
              <p:cNvSpPr txBox="1"/>
              <p:nvPr/>
            </p:nvSpPr>
            <p:spPr>
              <a:xfrm>
                <a:off x="343420" y="2862927"/>
                <a:ext cx="11426549" cy="3987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4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4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4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4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743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7434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743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r>
                        <a:rPr lang="en-GB" sz="4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sz="4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200" i="1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sSub>
                                <m:sSubPr>
                                  <m:ctrlPr>
                                    <a:rPr lang="en-GB" sz="4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4200">
                                      <a:solidFill>
                                        <a:prstClr val="black"/>
                                      </a:solidFill>
                                    </a:rPr>
                                    <m:t>𝟙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4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4200">
                                      <a:solidFill>
                                        <a:prstClr val="black"/>
                                      </a:solidFill>
                                    </a:rPr>
                                    <m:t>𝟙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en-GB" sz="4200" i="1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sSub>
                                <m:sSub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GB" sz="4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CA" sz="4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</m:oMath>
                  </m:oMathPara>
                </a14:m>
                <a:endParaRPr lang="en-CA" sz="4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r>
                        <a:rPr lang="en-GB" sz="4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sz="4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GB" sz="420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sSub>
                                <m:sSubPr>
                                  <m:ctrlPr>
                                    <a:rPr lang="en-GB" sz="4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4200">
                                      <a:solidFill>
                                        <a:prstClr val="black"/>
                                      </a:solidFill>
                                    </a:rPr>
                                    <m:t>𝟙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sz="4200">
                                      <a:solidFill>
                                        <a:prstClr val="black"/>
                                      </a:solidFill>
                                    </a:rPr>
                                    <m:t>𝟙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en-GB" sz="4200" i="1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en-GB" sz="4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GB" sz="4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A" sz="4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r>
                        <a:rPr lang="en-GB" sz="4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sz="4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p>
                          </m:sSup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GB" sz="4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2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GB" sz="4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2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GB" sz="4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GB" sz="4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r>
                        <a:rPr lang="en-GB" sz="4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sz="4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4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2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GB" sz="4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GB" sz="4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2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GB" sz="4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GB" sz="4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r>
                        <a:rPr lang="en-GB" sz="4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4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sz="4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  <m:r>
                        <a:rPr lang="en-GB" sz="42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GB" sz="4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2F0D28-C228-791F-5013-3AFF949A6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20" y="2862927"/>
                <a:ext cx="11426549" cy="39871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750A195-8494-61C0-98A5-3D5FE73E9BF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14640" y="6080760"/>
              <a:ext cx="4010400" cy="436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750A195-8494-61C0-98A5-3D5FE73E9B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05280" y="6071400"/>
                <a:ext cx="4029120" cy="455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8406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857">
        <p:fade/>
      </p:transition>
    </mc:Choice>
    <mc:Fallback xmlns="">
      <p:transition spd="med" advTm="118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4EEE25-F285-71AA-E867-05EDEC1B7DFF}"/>
                  </a:ext>
                </a:extLst>
              </p:cNvPr>
              <p:cNvSpPr txBox="1"/>
              <p:nvPr/>
            </p:nvSpPr>
            <p:spPr>
              <a:xfrm>
                <a:off x="81972" y="725372"/>
                <a:ext cx="12063136" cy="1634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    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 smtClean="0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4EEE25-F285-71AA-E867-05EDEC1B7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2" y="725372"/>
                <a:ext cx="12063136" cy="1634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7FD4A6-0E3A-D04D-8EC3-5BBDE85711ED}"/>
                  </a:ext>
                </a:extLst>
              </p:cNvPr>
              <p:cNvSpPr txBox="1"/>
              <p:nvPr/>
            </p:nvSpPr>
            <p:spPr>
              <a:xfrm>
                <a:off x="644680" y="3317969"/>
                <a:ext cx="9577843" cy="1563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2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d>
                          <m:d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2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2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2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CA" sz="42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CA" sz="42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4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CA" sz="4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4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CA" sz="4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e>
                    </m:d>
                    <m:r>
                      <a:rPr lang="en-GB" sz="4200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CA" sz="4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4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CA" sz="4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en-CA" sz="4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4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CA" sz="4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2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en-GB" sz="4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4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4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4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7FD4A6-0E3A-D04D-8EC3-5BBDE857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80" y="3317969"/>
                <a:ext cx="9577843" cy="15638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678844-DA8A-08B0-CF05-ED293204D8FC}"/>
              </a:ext>
            </a:extLst>
          </p:cNvPr>
          <p:cNvCxnSpPr>
            <a:cxnSpLocks/>
          </p:cNvCxnSpPr>
          <p:nvPr/>
        </p:nvCxnSpPr>
        <p:spPr>
          <a:xfrm>
            <a:off x="17540" y="2397372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D4EAC6-A887-9E29-5D0A-1BC9D9E226D3}"/>
                  </a:ext>
                </a:extLst>
              </p:cNvPr>
              <p:cNvSpPr txBox="1"/>
              <p:nvPr/>
            </p:nvSpPr>
            <p:spPr>
              <a:xfrm>
                <a:off x="644680" y="5233485"/>
                <a:ext cx="10163997" cy="1563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2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d>
                          <m:d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rgbClr val="00743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rgbClr val="007434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400" i="1">
                                    <a:solidFill>
                                      <a:srgbClr val="00743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CA" sz="4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CA" sz="4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4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4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4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CA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p>
                        </m:sSup>
                      </m:e>
                    </m:d>
                    <m:r>
                      <a:rPr lang="en-GB" sz="4200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CA" sz="4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4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4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CA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p>
                        </m:sSup>
                      </m:e>
                    </m:d>
                  </m:oMath>
                </a14:m>
                <a:endParaRPr lang="en-CA" sz="4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4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CA" sz="4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d>
                      <m:r>
                        <a:rPr lang="en-GB" sz="4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4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d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4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4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D4EAC6-A887-9E29-5D0A-1BC9D9E22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80" y="5233485"/>
                <a:ext cx="10163997" cy="15638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F56C7D4-4FAD-B763-0B1E-77CD26EA66A6}"/>
                  </a:ext>
                </a:extLst>
              </p:cNvPr>
              <p:cNvSpPr txBox="1"/>
              <p:nvPr/>
            </p:nvSpPr>
            <p:spPr>
              <a:xfrm>
                <a:off x="164122" y="-11841"/>
                <a:ext cx="113479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𝖘𝖑</m:t>
                    </m:r>
                    <m:d>
                      <m:dPr>
                        <m:ctrlPr>
                          <a:rPr lang="en-GB" sz="48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sz="48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8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en-CA" sz="4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algebra irreducible representations: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F56C7D4-4FAD-B763-0B1E-77CD26EA6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22" y="-11841"/>
                <a:ext cx="11347940" cy="830997"/>
              </a:xfrm>
              <a:prstGeom prst="rect">
                <a:avLst/>
              </a:prstGeom>
              <a:blipFill>
                <a:blip r:embed="rId6"/>
                <a:stretch>
                  <a:fillRect t="-16176" r="-3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3B0C8E-43D6-CF72-F5A2-104AF48024B6}"/>
                  </a:ext>
                </a:extLst>
              </p:cNvPr>
              <p:cNvSpPr txBox="1"/>
              <p:nvPr/>
            </p:nvSpPr>
            <p:spPr>
              <a:xfrm>
                <a:off x="164122" y="2459502"/>
                <a:ext cx="110665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𝑺𝑳</m:t>
                    </m:r>
                    <m:d>
                      <m:dPr>
                        <m:ctrlPr>
                          <a:rPr lang="en-GB" sz="48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sz="48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8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en-CA" sz="4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group irreducible representations: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3B0C8E-43D6-CF72-F5A2-104AF4802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22" y="2459502"/>
                <a:ext cx="11066585" cy="830997"/>
              </a:xfrm>
              <a:prstGeom prst="rect">
                <a:avLst/>
              </a:prstGeom>
              <a:blipFill>
                <a:blip r:embed="rId7"/>
                <a:stretch>
                  <a:fillRect t="-16058" r="-1488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4FC661-5D79-E8E6-5714-311FB66C904C}"/>
              </a:ext>
            </a:extLst>
          </p:cNvPr>
          <p:cNvCxnSpPr>
            <a:cxnSpLocks/>
          </p:cNvCxnSpPr>
          <p:nvPr/>
        </p:nvCxnSpPr>
        <p:spPr>
          <a:xfrm>
            <a:off x="164122" y="5069363"/>
            <a:ext cx="11863756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33576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58"/>
    </mc:Choice>
    <mc:Fallback xmlns="">
      <p:transition spd="slow" advTm="8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allAtOnce"/>
      <p:bldP spid="5" grpId="1" uiExpand="1" build="allAtOnce"/>
      <p:bldP spid="16" grpId="0" uiExpand="1" build="allAtOnce"/>
      <p:bldP spid="20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4EEE25-F285-71AA-E867-05EDEC1B7DFF}"/>
                  </a:ext>
                </a:extLst>
              </p:cNvPr>
              <p:cNvSpPr txBox="1"/>
              <p:nvPr/>
            </p:nvSpPr>
            <p:spPr>
              <a:xfrm>
                <a:off x="81972" y="725372"/>
                <a:ext cx="12063136" cy="1634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     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800">
                              <a:solidFill>
                                <a:prstClr val="black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 smtClean="0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743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4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4EEE25-F285-71AA-E867-05EDEC1B7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2" y="725372"/>
                <a:ext cx="12063136" cy="1634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7FD4A6-0E3A-D04D-8EC3-5BBDE85711ED}"/>
                  </a:ext>
                </a:extLst>
              </p:cNvPr>
              <p:cNvSpPr txBox="1"/>
              <p:nvPr/>
            </p:nvSpPr>
            <p:spPr>
              <a:xfrm>
                <a:off x="644680" y="3317969"/>
                <a:ext cx="10586027" cy="1576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2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d>
                          <m:d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2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2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2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CA" sz="42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CA" sz="42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4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ctrlPr>
                          <a:rPr lang="en-CA" sz="4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4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CA" sz="4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e>
                    </m:d>
                    <m:r>
                      <a:rPr lang="en-CA" sz="42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200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CA" sz="4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4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CA" sz="4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en-CA" sz="4200" dirty="0"/>
              </a:p>
              <a:p>
                <a:r>
                  <a:rPr lang="en-CA" sz="4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d>
                          <m:d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rgbClr val="00743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rgbClr val="007434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400" i="1">
                                    <a:solidFill>
                                      <a:srgbClr val="00743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CA" sz="4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CA" sz="42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4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4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4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CA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p>
                        </m:sSup>
                      </m:e>
                    </m:d>
                    <m:r>
                      <a:rPr lang="en-GB" sz="4200" i="1">
                        <a:latin typeface="Cambria Math" panose="02040503050406030204" pitchFamily="18" charset="0"/>
                      </a:rPr>
                      <m:t>⊗</m:t>
                    </m:r>
                    <m:d>
                      <m:d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4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CA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p>
                        </m:sSup>
                      </m:e>
                    </m:d>
                  </m:oMath>
                </a14:m>
                <a:endParaRPr lang="en-CA" sz="4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7FD4A6-0E3A-D04D-8EC3-5BBDE8571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80" y="3317969"/>
                <a:ext cx="10586027" cy="1576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678844-DA8A-08B0-CF05-ED293204D8FC}"/>
              </a:ext>
            </a:extLst>
          </p:cNvPr>
          <p:cNvCxnSpPr>
            <a:cxnSpLocks/>
          </p:cNvCxnSpPr>
          <p:nvPr/>
        </p:nvCxnSpPr>
        <p:spPr>
          <a:xfrm>
            <a:off x="17540" y="2397372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D4EAC6-A887-9E29-5D0A-1BC9D9E226D3}"/>
                  </a:ext>
                </a:extLst>
              </p:cNvPr>
              <p:cNvSpPr txBox="1"/>
              <p:nvPr/>
            </p:nvSpPr>
            <p:spPr>
              <a:xfrm>
                <a:off x="644680" y="5233485"/>
                <a:ext cx="10163997" cy="1551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4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CA" sz="4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en-GB" sz="4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CA" sz="4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4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en-CA" sz="42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42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4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4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42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4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CA" sz="4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d>
                      <m:r>
                        <a:rPr lang="en-GB" sz="4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4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d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CA" sz="4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4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4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D4EAC6-A887-9E29-5D0A-1BC9D9E22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80" y="5233485"/>
                <a:ext cx="10163997" cy="15513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F56C7D4-4FAD-B763-0B1E-77CD26EA66A6}"/>
                  </a:ext>
                </a:extLst>
              </p:cNvPr>
              <p:cNvSpPr txBox="1"/>
              <p:nvPr/>
            </p:nvSpPr>
            <p:spPr>
              <a:xfrm>
                <a:off x="164122" y="-11841"/>
                <a:ext cx="113479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𝖘𝖑</m:t>
                    </m:r>
                    <m:d>
                      <m:dPr>
                        <m:ctrlPr>
                          <a:rPr lang="en-GB" sz="48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sz="48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8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en-CA" sz="4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algebra irreducible representations: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F56C7D4-4FAD-B763-0B1E-77CD26EA6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22" y="-11841"/>
                <a:ext cx="11347940" cy="830997"/>
              </a:xfrm>
              <a:prstGeom prst="rect">
                <a:avLst/>
              </a:prstGeom>
              <a:blipFill>
                <a:blip r:embed="rId6"/>
                <a:stretch>
                  <a:fillRect t="-16176" r="-3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3B0C8E-43D6-CF72-F5A2-104AF48024B6}"/>
                  </a:ext>
                </a:extLst>
              </p:cNvPr>
              <p:cNvSpPr txBox="1"/>
              <p:nvPr/>
            </p:nvSpPr>
            <p:spPr>
              <a:xfrm>
                <a:off x="164122" y="2459502"/>
                <a:ext cx="110665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8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𝑺𝑳</m:t>
                    </m:r>
                    <m:d>
                      <m:dPr>
                        <m:ctrlPr>
                          <a:rPr lang="en-GB" sz="48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sz="48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8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en-CA" sz="4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group irreducible representations: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3B0C8E-43D6-CF72-F5A2-104AF4802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22" y="2459502"/>
                <a:ext cx="11066585" cy="830997"/>
              </a:xfrm>
              <a:prstGeom prst="rect">
                <a:avLst/>
              </a:prstGeom>
              <a:blipFill>
                <a:blip r:embed="rId7"/>
                <a:stretch>
                  <a:fillRect t="-16058" r="-1488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4FC661-5D79-E8E6-5714-311FB66C904C}"/>
              </a:ext>
            </a:extLst>
          </p:cNvPr>
          <p:cNvCxnSpPr>
            <a:cxnSpLocks/>
          </p:cNvCxnSpPr>
          <p:nvPr/>
        </p:nvCxnSpPr>
        <p:spPr>
          <a:xfrm>
            <a:off x="164122" y="5069363"/>
            <a:ext cx="11863756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7592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71"/>
    </mc:Choice>
    <mc:Fallback xmlns="">
      <p:transition spd="slow" advTm="16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allAtOnce"/>
      <p:bldP spid="16" grpId="0" uiExpand="1" build="allAtOnce"/>
      <p:bldP spid="2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3B0C8E-43D6-CF72-F5A2-104AF48024B6}"/>
                  </a:ext>
                </a:extLst>
              </p:cNvPr>
              <p:cNvSpPr txBox="1"/>
              <p:nvPr/>
            </p:nvSpPr>
            <p:spPr>
              <a:xfrm>
                <a:off x="164122" y="120085"/>
                <a:ext cx="117934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CA" sz="4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irreducible representations  </a:t>
                </a:r>
                <a14:m>
                  <m:oMath xmlns:m="http://schemas.openxmlformats.org/officeDocument/2006/math">
                    <m:r>
                      <a:rPr lang="en-CA" sz="4800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𝑺𝑳</m:t>
                    </m:r>
                    <m:d>
                      <m:dPr>
                        <m:ctrlPr>
                          <a:rPr lang="en-GB" sz="48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sz="48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8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GB" sz="4800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4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3B0C8E-43D6-CF72-F5A2-104AF4802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22" y="120085"/>
                <a:ext cx="11793416" cy="830997"/>
              </a:xfrm>
              <a:prstGeom prst="rect">
                <a:avLst/>
              </a:prstGeom>
              <a:blipFill>
                <a:blip r:embed="rId3"/>
                <a:stretch>
                  <a:fillRect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075BEF-234F-B29D-4F6A-275AFF754F92}"/>
                  </a:ext>
                </a:extLst>
              </p:cNvPr>
              <p:cNvSpPr txBox="1"/>
              <p:nvPr/>
            </p:nvSpPr>
            <p:spPr>
              <a:xfrm>
                <a:off x="-24254" y="1429164"/>
                <a:ext cx="3960089" cy="1248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7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CA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075BEF-234F-B29D-4F6A-275AFF754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54" y="1429164"/>
                <a:ext cx="3960089" cy="1248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CE1CB0A4-084D-3B5E-8BC5-EE79B8DE9131}"/>
              </a:ext>
            </a:extLst>
          </p:cNvPr>
          <p:cNvGrpSpPr/>
          <p:nvPr/>
        </p:nvGrpSpPr>
        <p:grpSpPr>
          <a:xfrm>
            <a:off x="3651201" y="926837"/>
            <a:ext cx="8795806" cy="2206694"/>
            <a:chOff x="3651201" y="926837"/>
            <a:chExt cx="8795806" cy="2206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F53D9F2-996F-0EBB-23A6-2729DF160301}"/>
                    </a:ext>
                  </a:extLst>
                </p:cNvPr>
                <p:cNvSpPr txBox="1"/>
                <p:nvPr/>
              </p:nvSpPr>
              <p:spPr>
                <a:xfrm>
                  <a:off x="3651201" y="926837"/>
                  <a:ext cx="8795806" cy="22066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7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7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GB" sz="7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7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GB" sz="7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7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7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GB" sz="7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GB" sz="7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7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lang="en-GB" sz="7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7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7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p>
                                      <m:r>
                                        <a:rPr lang="en-GB" sz="7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en-GB" sz="7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7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7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GB" sz="7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7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GB" sz="7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7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7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GB" sz="7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GB" sz="7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7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lang="en-GB" sz="7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7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7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p>
                                      <m:r>
                                        <a:rPr lang="en-GB" sz="7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7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F53D9F2-996F-0EBB-23A6-2729DF1603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1201" y="926837"/>
                  <a:ext cx="8795806" cy="220669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8177DA5-818C-F5FE-7CF5-B2E3098BCB6F}"/>
                </a:ext>
              </a:extLst>
            </p:cNvPr>
            <p:cNvGrpSpPr/>
            <p:nvPr/>
          </p:nvGrpSpPr>
          <p:grpSpPr>
            <a:xfrm>
              <a:off x="4257717" y="1078801"/>
              <a:ext cx="3183051" cy="1921571"/>
              <a:chOff x="452341" y="7314481"/>
              <a:chExt cx="3183051" cy="192157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DF5245D-E8EB-DAFF-B354-B0A443A51813}"/>
                  </a:ext>
                </a:extLst>
              </p:cNvPr>
              <p:cNvSpPr/>
              <p:nvPr/>
            </p:nvSpPr>
            <p:spPr>
              <a:xfrm>
                <a:off x="563325" y="7426593"/>
                <a:ext cx="2705099" cy="1672733"/>
              </a:xfrm>
              <a:prstGeom prst="rect">
                <a:avLst/>
              </a:prstGeom>
              <a:solidFill>
                <a:srgbClr val="EFF5F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05987D10-A6F2-56ED-039A-7F1617F8155C}"/>
                  </a:ext>
                </a:extLst>
              </p:cNvPr>
              <p:cNvGrpSpPr/>
              <p:nvPr/>
            </p:nvGrpSpPr>
            <p:grpSpPr>
              <a:xfrm>
                <a:off x="452341" y="7314481"/>
                <a:ext cx="3183051" cy="1921571"/>
                <a:chOff x="430035" y="2403189"/>
                <a:chExt cx="3183051" cy="192157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0DF80C73-6F65-12A1-14FC-CE826EED36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0035" y="2403189"/>
                      <a:ext cx="3183051" cy="124649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CA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𝑆𝑈</m:t>
                            </m:r>
                            <m:sSub>
                              <m:sSubPr>
                                <m:ctrlPr>
                                  <a:rPr kumimoji="0" lang="en-CA" sz="6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kumimoji="0" lang="en-CA" sz="6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CA" sz="6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kumimoji="0" lang="en-CA" sz="6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ℂ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CA" sz="6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ea typeface="Cambria Math" panose="02040503050406030204" pitchFamily="18" charset="0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0DF80C73-6F65-12A1-14FC-CE826EED36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0035" y="2403189"/>
                      <a:ext cx="3183051" cy="124649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EFF9143-DCF3-55B1-7083-830E6F6769A0}"/>
                    </a:ext>
                  </a:extLst>
                </p:cNvPr>
                <p:cNvSpPr txBox="1"/>
                <p:nvPr/>
              </p:nvSpPr>
              <p:spPr>
                <a:xfrm>
                  <a:off x="937459" y="3309097"/>
                  <a:ext cx="1791806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18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6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LEFT</a:t>
                  </a:r>
                  <a:endPara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</p:txBody>
            </p: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8C1788E-8ED9-C97E-4747-400F4F9D2BFD}"/>
                </a:ext>
              </a:extLst>
            </p:cNvPr>
            <p:cNvGrpSpPr/>
            <p:nvPr/>
          </p:nvGrpSpPr>
          <p:grpSpPr>
            <a:xfrm>
              <a:off x="8938611" y="1133679"/>
              <a:ext cx="3183051" cy="1921571"/>
              <a:chOff x="3438285" y="9233107"/>
              <a:chExt cx="3183051" cy="1921571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FCBA339-6214-5169-827E-E9915A7B1DE4}"/>
                  </a:ext>
                </a:extLst>
              </p:cNvPr>
              <p:cNvSpPr/>
              <p:nvPr/>
            </p:nvSpPr>
            <p:spPr>
              <a:xfrm>
                <a:off x="3566696" y="9319081"/>
                <a:ext cx="2705099" cy="1672733"/>
              </a:xfrm>
              <a:prstGeom prst="rect">
                <a:avLst/>
              </a:prstGeom>
              <a:solidFill>
                <a:srgbClr val="FFE5E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FBB30AE-2A15-B2FC-0A16-B11D47F969A0}"/>
                  </a:ext>
                </a:extLst>
              </p:cNvPr>
              <p:cNvGrpSpPr/>
              <p:nvPr/>
            </p:nvGrpSpPr>
            <p:grpSpPr>
              <a:xfrm>
                <a:off x="3438285" y="9233107"/>
                <a:ext cx="3183051" cy="1921571"/>
                <a:chOff x="3415979" y="4321815"/>
                <a:chExt cx="3183051" cy="192157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CADDC80-8894-4FE2-73CC-B2D9F6F6B2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15979" y="4321815"/>
                      <a:ext cx="3183051" cy="124649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CA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𝑆𝑈</m:t>
                            </m:r>
                            <m:sSub>
                              <m:sSubPr>
                                <m:ctrlPr>
                                  <a:rPr kumimoji="0" lang="en-CA" sz="6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kumimoji="0" lang="en-CA" sz="6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CA" sz="6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kumimoji="0" lang="en-CA" sz="6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ℂ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CA" sz="6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ea typeface="Cambria Math" panose="02040503050406030204" pitchFamily="18" charset="0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CADDC80-8894-4FE2-73CC-B2D9F6F6B2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15979" y="4321815"/>
                      <a:ext cx="3183051" cy="124649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5AA33FC-2F75-A791-E5AE-97EA70F30D1A}"/>
                    </a:ext>
                  </a:extLst>
                </p:cNvPr>
                <p:cNvSpPr txBox="1"/>
                <p:nvPr/>
              </p:nvSpPr>
              <p:spPr>
                <a:xfrm>
                  <a:off x="3747271" y="5227723"/>
                  <a:ext cx="232695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18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6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RIGHT</a:t>
                  </a:r>
                  <a:endPara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</p:txBody>
            </p:sp>
          </p:grp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9503BE1-C4B2-BE6E-3A18-2DBCF3A6E10C}"/>
              </a:ext>
            </a:extLst>
          </p:cNvPr>
          <p:cNvGrpSpPr/>
          <p:nvPr/>
        </p:nvGrpSpPr>
        <p:grpSpPr>
          <a:xfrm>
            <a:off x="0" y="3055250"/>
            <a:ext cx="12447007" cy="2206694"/>
            <a:chOff x="0" y="5905317"/>
            <a:chExt cx="12447007" cy="220669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640DF87-8509-47A9-0B42-14B165F52554}"/>
                </a:ext>
              </a:extLst>
            </p:cNvPr>
            <p:cNvGrpSpPr/>
            <p:nvPr/>
          </p:nvGrpSpPr>
          <p:grpSpPr>
            <a:xfrm>
              <a:off x="0" y="5905317"/>
              <a:ext cx="12447007" cy="2206694"/>
              <a:chOff x="0" y="5928763"/>
              <a:chExt cx="12447007" cy="22066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C61A1DA4-7B2D-D0A5-F0E3-EBDA32FAD036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6431090"/>
                    <a:ext cx="3960089" cy="12489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7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CA" sz="7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CA" sz="7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7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7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7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CA" sz="66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C61A1DA4-7B2D-D0A5-F0E3-EBDA32FAD0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6431090"/>
                    <a:ext cx="3960089" cy="12489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D917FCF-6087-E479-9EA2-BA040C22250F}"/>
                      </a:ext>
                    </a:extLst>
                  </p:cNvPr>
                  <p:cNvSpPr txBox="1"/>
                  <p:nvPr/>
                </p:nvSpPr>
                <p:spPr>
                  <a:xfrm>
                    <a:off x="3651201" y="5928763"/>
                    <a:ext cx="8795806" cy="220669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GB" sz="7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7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GB" sz="7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7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GB" sz="7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GB" sz="7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7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 lang="en-GB" sz="7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GB" sz="7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7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p>
                                        <m:r>
                                          <a:rPr lang="en-GB" sz="7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GB" sz="7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7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p>
                                        <m:r>
                                          <a:rPr lang="en-GB" sz="7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  <m:r>
                            <a:rPr lang="en-GB" sz="7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7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7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GB" sz="7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7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GB" sz="7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GB" sz="7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7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 lang="en-GB" sz="7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GB" sz="7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7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p>
                                        <m:r>
                                          <a:rPr lang="en-GB" sz="7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GB" sz="7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7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p>
                                        <m:r>
                                          <a:rPr lang="en-GB" sz="7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7000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D917FCF-6087-E479-9EA2-BA040C2225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1201" y="5928763"/>
                    <a:ext cx="8795806" cy="220669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F961EF8-3824-CB08-C03C-FF50DC61C5A5}"/>
                </a:ext>
              </a:extLst>
            </p:cNvPr>
            <p:cNvGrpSpPr/>
            <p:nvPr/>
          </p:nvGrpSpPr>
          <p:grpSpPr>
            <a:xfrm>
              <a:off x="4257717" y="6080727"/>
              <a:ext cx="3183051" cy="1921571"/>
              <a:chOff x="452341" y="7314481"/>
              <a:chExt cx="3183051" cy="1921571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6B37C80-A33C-22D8-7CBD-06FA84BA9BD1}"/>
                  </a:ext>
                </a:extLst>
              </p:cNvPr>
              <p:cNvSpPr/>
              <p:nvPr/>
            </p:nvSpPr>
            <p:spPr>
              <a:xfrm>
                <a:off x="563325" y="7426593"/>
                <a:ext cx="2705099" cy="1672733"/>
              </a:xfrm>
              <a:prstGeom prst="rect">
                <a:avLst/>
              </a:prstGeom>
              <a:solidFill>
                <a:srgbClr val="EFF5F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2496B8BF-E768-7A1C-058C-CAB3AAFB2469}"/>
                  </a:ext>
                </a:extLst>
              </p:cNvPr>
              <p:cNvGrpSpPr/>
              <p:nvPr/>
            </p:nvGrpSpPr>
            <p:grpSpPr>
              <a:xfrm>
                <a:off x="452341" y="7314481"/>
                <a:ext cx="3183051" cy="1921571"/>
                <a:chOff x="430035" y="2403189"/>
                <a:chExt cx="3183051" cy="192157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8BBF3FE0-4EF6-0DC1-1E25-EFE567A985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0035" y="2403189"/>
                      <a:ext cx="3183051" cy="124649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CA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𝑆𝐿</m:t>
                            </m:r>
                            <m:d>
                              <m:dPr>
                                <m:ctrlPr>
                                  <a:rPr kumimoji="0" lang="en-CA" sz="6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CA" sz="6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2,</m:t>
                                </m:r>
                                <m:r>
                                  <a:rPr kumimoji="0" lang="en-CA" sz="6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ℂ</m:t>
                                </m:r>
                              </m:e>
                            </m:d>
                          </m:oMath>
                        </m:oMathPara>
                      </a14:m>
                      <a:endParaRPr kumimoji="0" lang="en-CA" sz="6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ea typeface="Cambria Math" panose="02040503050406030204" pitchFamily="18" charset="0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62951F0A-A848-ABB0-49CF-63D1A0AFB15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0035" y="2403189"/>
                      <a:ext cx="3183051" cy="1246495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6161BC0-F8D4-7C70-13C6-321D65716FF0}"/>
                    </a:ext>
                  </a:extLst>
                </p:cNvPr>
                <p:cNvSpPr txBox="1"/>
                <p:nvPr/>
              </p:nvSpPr>
              <p:spPr>
                <a:xfrm>
                  <a:off x="937459" y="3309097"/>
                  <a:ext cx="1791806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18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6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LEFT</a:t>
                  </a:r>
                  <a:endPara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</p:txBody>
            </p: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FB2420C-D795-B5D7-473F-3AFF9C10C12A}"/>
                </a:ext>
              </a:extLst>
            </p:cNvPr>
            <p:cNvGrpSpPr/>
            <p:nvPr/>
          </p:nvGrpSpPr>
          <p:grpSpPr>
            <a:xfrm>
              <a:off x="8938611" y="6135605"/>
              <a:ext cx="3183051" cy="1921571"/>
              <a:chOff x="3438285" y="9233107"/>
              <a:chExt cx="3183051" cy="1921571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B16C599-6D14-15C1-EC12-7DE6C669A229}"/>
                  </a:ext>
                </a:extLst>
              </p:cNvPr>
              <p:cNvSpPr/>
              <p:nvPr/>
            </p:nvSpPr>
            <p:spPr>
              <a:xfrm>
                <a:off x="3566696" y="9319081"/>
                <a:ext cx="2705099" cy="1672733"/>
              </a:xfrm>
              <a:prstGeom prst="rect">
                <a:avLst/>
              </a:prstGeom>
              <a:solidFill>
                <a:srgbClr val="FFE5E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AA6D149-AD52-CEAA-1C52-6A764B53D67D}"/>
                  </a:ext>
                </a:extLst>
              </p:cNvPr>
              <p:cNvGrpSpPr/>
              <p:nvPr/>
            </p:nvGrpSpPr>
            <p:grpSpPr>
              <a:xfrm>
                <a:off x="3438285" y="9233107"/>
                <a:ext cx="3183051" cy="1921571"/>
                <a:chOff x="3415979" y="4321815"/>
                <a:chExt cx="3183051" cy="192157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0E091C2A-4796-CBA6-BCE3-0B1AA3CD71E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15979" y="4321815"/>
                      <a:ext cx="3183051" cy="124649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CA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𝑆𝐿</m:t>
                            </m:r>
                            <m:d>
                              <m:dPr>
                                <m:ctrlPr>
                                  <a:rPr kumimoji="0" lang="en-CA" sz="6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CA" sz="6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2,</m:t>
                                </m:r>
                                <m:r>
                                  <a:rPr kumimoji="0" lang="en-CA" sz="6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ℂ</m:t>
                                </m:r>
                              </m:e>
                            </m:d>
                          </m:oMath>
                        </m:oMathPara>
                      </a14:m>
                      <a:endParaRPr kumimoji="0" lang="en-CA" sz="6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ea typeface="Cambria Math" panose="02040503050406030204" pitchFamily="18" charset="0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0165CB4C-C231-9AD5-A04E-F69B1597F6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15979" y="4321815"/>
                      <a:ext cx="3183051" cy="1246495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DA55E6A-1618-2868-4E45-47F45036BAFC}"/>
                    </a:ext>
                  </a:extLst>
                </p:cNvPr>
                <p:cNvSpPr txBox="1"/>
                <p:nvPr/>
              </p:nvSpPr>
              <p:spPr>
                <a:xfrm>
                  <a:off x="3747271" y="5227723"/>
                  <a:ext cx="232695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18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6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RIGHT</a:t>
                  </a:r>
                  <a:endPara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11D7C2A-942D-2C00-213F-C969A440CEA3}"/>
                  </a:ext>
                </a:extLst>
              </p:cNvPr>
              <p:cNvSpPr txBox="1"/>
              <p:nvPr/>
            </p:nvSpPr>
            <p:spPr>
              <a:xfrm>
                <a:off x="-31658" y="5685990"/>
                <a:ext cx="585731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11D7C2A-942D-2C00-213F-C969A440C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658" y="5685990"/>
                <a:ext cx="5857310" cy="11079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9E09253-C1C1-29DA-994F-DE560AD9EEB3}"/>
                  </a:ext>
                </a:extLst>
              </p:cNvPr>
              <p:cNvSpPr txBox="1"/>
              <p:nvPr/>
            </p:nvSpPr>
            <p:spPr>
              <a:xfrm>
                <a:off x="5729199" y="5685990"/>
                <a:ext cx="649458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 </m:t>
                    </m:r>
                    <m:r>
                      <a:rPr lang="en-CA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CA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66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CA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CA" sz="6600" dirty="0">
                    <a:solidFill>
                      <a:schemeClr val="tx1"/>
                    </a:solidFill>
                  </a:rPr>
                  <a:t> boost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9E09253-C1C1-29DA-994F-DE560AD9E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199" y="5685990"/>
                <a:ext cx="6494585" cy="1107996"/>
              </a:xfrm>
              <a:prstGeom prst="rect">
                <a:avLst/>
              </a:prstGeom>
              <a:blipFill>
                <a:blip r:embed="rId13"/>
                <a:stretch>
                  <a:fillRect t="-19337" r="-2723" b="-419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3283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03"/>
    </mc:Choice>
    <mc:Fallback xmlns="">
      <p:transition spd="slow" advTm="17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1" grpId="0"/>
      <p:bldP spid="5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87DBD1-B270-9E45-4EAE-8DF57A4C31B6}"/>
              </a:ext>
            </a:extLst>
          </p:cNvPr>
          <p:cNvCxnSpPr>
            <a:cxnSpLocks/>
          </p:cNvCxnSpPr>
          <p:nvPr/>
        </p:nvCxnSpPr>
        <p:spPr>
          <a:xfrm>
            <a:off x="0" y="1146436"/>
            <a:ext cx="1221730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598D3-8434-5413-E5CA-48DC92248C03}"/>
                  </a:ext>
                </a:extLst>
              </p:cNvPr>
              <p:cNvSpPr txBox="1"/>
              <p:nvPr/>
            </p:nvSpPr>
            <p:spPr>
              <a:xfrm>
                <a:off x="2262735" y="1144851"/>
                <a:ext cx="3497469" cy="5711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sz="3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0" lang="en-CA" sz="3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0" lang="en-GB" sz="3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3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  <a:p>
                <a:pPr lvl="0">
                  <a:spcAft>
                    <a:spcPts val="60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sz="3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0" lang="en-CA" sz="3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sz="3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3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  <a:p>
                <a:pPr lvl="0">
                  <a:spcAft>
                    <a:spcPts val="60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sz="3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0" lang="en-CA" sz="3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0" lang="en-GB" sz="3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3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  <a:p>
                <a:pPr lvl="0">
                  <a:spcAft>
                    <a:spcPts val="60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sz="3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0" lang="en-CA" sz="3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0" lang="en-GB" sz="3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3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  <a:p>
                <a:pPr lvl="0">
                  <a:spcAft>
                    <a:spcPts val="60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sz="3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0" lang="en-GB" sz="3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sz="3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3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  <a:p>
                <a:pPr lvl="0">
                  <a:spcAft>
                    <a:spcPts val="60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sz="3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0" lang="en-GB" sz="3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0" lang="en-GB" sz="3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GB" sz="3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GB" sz="3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GB" sz="3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3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598D3-8434-5413-E5CA-48DC92248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735" y="1144851"/>
                <a:ext cx="3497469" cy="5711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7E76414-C15F-7407-8CDD-D68D92C604AC}"/>
              </a:ext>
            </a:extLst>
          </p:cNvPr>
          <p:cNvGrpSpPr/>
          <p:nvPr/>
        </p:nvGrpSpPr>
        <p:grpSpPr>
          <a:xfrm rot="5400000">
            <a:off x="-136964" y="1602599"/>
            <a:ext cx="2349207" cy="2148145"/>
            <a:chOff x="145499" y="5857696"/>
            <a:chExt cx="2349207" cy="21481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1943B79-E4D0-0BA4-DB60-FA23E524EFEC}"/>
                    </a:ext>
                  </a:extLst>
                </p:cNvPr>
                <p:cNvSpPr txBox="1"/>
                <p:nvPr/>
              </p:nvSpPr>
              <p:spPr>
                <a:xfrm rot="16200000">
                  <a:off x="382208" y="5969541"/>
                  <a:ext cx="1997673" cy="20749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:r>
                    <a:rPr kumimoji="0" lang="en-CA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</a:rPr>
                    <a:t>Traceless,</a:t>
                  </a:r>
                </a:p>
                <a:p>
                  <a:pPr lvl="0" algn="ctr">
                    <a:defRPr/>
                  </a:pPr>
                  <a:r>
                    <a:rPr kumimoji="0" lang="en-CA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</a:rPr>
                    <a:t>Anti-Hermitian</a:t>
                  </a:r>
                </a:p>
                <a:p>
                  <a:pPr lvl="0"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CA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CA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kumimoji="0" lang="en-C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1943B79-E4D0-0BA4-DB60-FA23E524EF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82208" y="5969541"/>
                  <a:ext cx="1997673" cy="2074927"/>
                </a:xfrm>
                <a:prstGeom prst="rect">
                  <a:avLst/>
                </a:prstGeom>
                <a:blipFill>
                  <a:blip r:embed="rId5"/>
                  <a:stretch>
                    <a:fillRect l="-3659" t="-3824" r="-365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8F6F40AB-5D43-7224-E13C-AB899EE2B7BA}"/>
                </a:ext>
              </a:extLst>
            </p:cNvPr>
            <p:cNvSpPr/>
            <p:nvPr/>
          </p:nvSpPr>
          <p:spPr>
            <a:xfrm rot="5400000">
              <a:off x="1169632" y="4833563"/>
              <a:ext cx="300942" cy="2349207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98C29B-2A7A-ACA4-5796-585996BBB519}"/>
              </a:ext>
            </a:extLst>
          </p:cNvPr>
          <p:cNvGrpSpPr/>
          <p:nvPr/>
        </p:nvGrpSpPr>
        <p:grpSpPr>
          <a:xfrm rot="5400000">
            <a:off x="-136964" y="4368399"/>
            <a:ext cx="2349207" cy="2148145"/>
            <a:chOff x="145499" y="5857696"/>
            <a:chExt cx="2349207" cy="21481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45487E6-FD99-FBAA-5EA0-05096B7C0B36}"/>
                    </a:ext>
                  </a:extLst>
                </p:cNvPr>
                <p:cNvSpPr txBox="1"/>
                <p:nvPr/>
              </p:nvSpPr>
              <p:spPr>
                <a:xfrm rot="16200000">
                  <a:off x="135986" y="6215763"/>
                  <a:ext cx="1997673" cy="15824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:r>
                    <a:rPr kumimoji="0" lang="en-CA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</a:rPr>
                    <a:t>Traceless,</a:t>
                  </a:r>
                </a:p>
                <a:p>
                  <a:pPr lvl="0" algn="ctr">
                    <a:defRPr/>
                  </a:pPr>
                  <a:r>
                    <a:rPr kumimoji="0" lang="en-CA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</a:rPr>
                    <a:t>Hermitian</a:t>
                  </a:r>
                </a:p>
                <a:p>
                  <a:pPr lvl="0"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CA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CA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kumimoji="0" lang="en-C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45487E6-FD99-FBAA-5EA0-05096B7C0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35986" y="6215763"/>
                  <a:ext cx="1997673" cy="1582484"/>
                </a:xfrm>
                <a:prstGeom prst="rect">
                  <a:avLst/>
                </a:prstGeom>
                <a:blipFill>
                  <a:blip r:embed="rId7"/>
                  <a:stretch>
                    <a:fillRect l="-3659" t="-5019" r="-365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B5B8D478-1260-FB2D-6036-A564423450AE}"/>
                </a:ext>
              </a:extLst>
            </p:cNvPr>
            <p:cNvSpPr/>
            <p:nvPr/>
          </p:nvSpPr>
          <p:spPr>
            <a:xfrm rot="5400000">
              <a:off x="1169632" y="4833563"/>
              <a:ext cx="300942" cy="2349207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A35453-4A6A-9718-B093-A58FE6C7E318}"/>
              </a:ext>
            </a:extLst>
          </p:cNvPr>
          <p:cNvGrpSpPr/>
          <p:nvPr/>
        </p:nvGrpSpPr>
        <p:grpSpPr>
          <a:xfrm rot="5400000">
            <a:off x="9909069" y="1515297"/>
            <a:ext cx="2592694" cy="2201194"/>
            <a:chOff x="-97986" y="5728447"/>
            <a:chExt cx="2592694" cy="22011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AC8121-3389-8050-AC40-2039163FDDA4}"/>
                    </a:ext>
                  </a:extLst>
                </p:cNvPr>
                <p:cNvSpPr txBox="1"/>
                <p:nvPr/>
              </p:nvSpPr>
              <p:spPr>
                <a:xfrm rot="16200000">
                  <a:off x="359365" y="6144162"/>
                  <a:ext cx="1921472" cy="10900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:r>
                    <a:rPr kumimoji="0" lang="en-CA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</a:rPr>
                    <a:t>Unitary</a:t>
                  </a:r>
                </a:p>
                <a:p>
                  <a:pPr lvl="0"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CA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CA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0" lang="en-CA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CA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kumimoji="0" lang="en-CA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kumimoji="0" lang="en-C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AC8121-3389-8050-AC40-2039163FDD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59365" y="6144162"/>
                  <a:ext cx="1921472" cy="1090042"/>
                </a:xfrm>
                <a:prstGeom prst="rect">
                  <a:avLst/>
                </a:prstGeom>
                <a:blipFill>
                  <a:blip r:embed="rId8"/>
                  <a:stretch>
                    <a:fillRect t="-730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D0835D34-681B-7C03-E09E-2F2AE5D2FE04}"/>
                </a:ext>
              </a:extLst>
            </p:cNvPr>
            <p:cNvSpPr/>
            <p:nvPr/>
          </p:nvSpPr>
          <p:spPr>
            <a:xfrm rot="5400000" flipH="1">
              <a:off x="1047890" y="6482823"/>
              <a:ext cx="300942" cy="2592694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8D8A3E4-DB1E-D7B7-AA2E-E11970F95EA1}"/>
                  </a:ext>
                </a:extLst>
              </p:cNvPr>
              <p:cNvSpPr txBox="1"/>
              <p:nvPr/>
            </p:nvSpPr>
            <p:spPr>
              <a:xfrm>
                <a:off x="-76200" y="265440"/>
                <a:ext cx="58978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kumimoji="0" lang="en-CA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</a:rPr>
                  <a:t>LEFT</a:t>
                </a:r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0" lang="en-CA" sz="4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Cambria Math" panose="02040503050406030204" pitchFamily="18" charset="0"/>
                  </a:rPr>
                  <a:t>rep. of</a:t>
                </a:r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𝖘𝖑</m:t>
                    </m:r>
                    <m:d>
                      <m:dPr>
                        <m:ctrlPr>
                          <a:rPr lang="en-GB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endParaRPr lang="en-CA" sz="4000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8D8A3E4-DB1E-D7B7-AA2E-E11970F95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200" y="265440"/>
                <a:ext cx="5897880" cy="707886"/>
              </a:xfrm>
              <a:prstGeom prst="rect">
                <a:avLst/>
              </a:prstGeom>
              <a:blipFill>
                <a:blip r:embed="rId10"/>
                <a:stretch>
                  <a:fillRect l="-2686" t="-14655" b="-3706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CF8936-CAE1-ED73-5401-FF2939D68849}"/>
                  </a:ext>
                </a:extLst>
              </p:cNvPr>
              <p:cNvSpPr txBox="1"/>
              <p:nvPr/>
            </p:nvSpPr>
            <p:spPr>
              <a:xfrm>
                <a:off x="6080760" y="256493"/>
                <a:ext cx="6096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kumimoji="0" lang="en-CA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</a:rPr>
                  <a:t>LEFT</a:t>
                </a:r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0" lang="en-CA" sz="4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Cambria Math" panose="02040503050406030204" pitchFamily="18" charset="0"/>
                  </a:rPr>
                  <a:t>rep. of</a:t>
                </a:r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𝑺𝑳</m:t>
                    </m:r>
                    <m:d>
                      <m:dPr>
                        <m:ctrlPr>
                          <a:rPr lang="en-GB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endParaRPr lang="en-CA" sz="4000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CF8936-CAE1-ED73-5401-FF2939D6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760" y="256493"/>
                <a:ext cx="6096000" cy="707886"/>
              </a:xfrm>
              <a:prstGeom prst="rect">
                <a:avLst/>
              </a:prstGeom>
              <a:blipFill>
                <a:blip r:embed="rId11"/>
                <a:stretch>
                  <a:fillRect l="-2600" t="-14655" b="-3706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B58C7F5-1271-F681-42F8-C3EC73193692}"/>
              </a:ext>
            </a:extLst>
          </p:cNvPr>
          <p:cNvCxnSpPr>
            <a:cxnSpLocks/>
          </p:cNvCxnSpPr>
          <p:nvPr/>
        </p:nvCxnSpPr>
        <p:spPr>
          <a:xfrm flipV="1">
            <a:off x="5760205" y="0"/>
            <a:ext cx="0" cy="68564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1CEA98-7087-ABE8-63F9-39ED2F58903C}"/>
                  </a:ext>
                </a:extLst>
              </p:cNvPr>
              <p:cNvSpPr txBox="1"/>
              <p:nvPr/>
            </p:nvSpPr>
            <p:spPr>
              <a:xfrm>
                <a:off x="5805925" y="1243788"/>
                <a:ext cx="4484123" cy="5629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66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CA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CA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66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CA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  <m:r>
                      <a:rPr kumimoji="0" lang="en-GB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GB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</a:rPr>
                  <a:t> </a:t>
                </a:r>
              </a:p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66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CA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p>
                    </m:sSup>
                    <m:r>
                      <a:rPr kumimoji="0" lang="en-GB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GB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</a:rPr>
                  <a:t> </a:t>
                </a:r>
              </a:p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GB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GB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  <m:r>
                      <a:rPr kumimoji="0" lang="en-GB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GB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</a:rPr>
                  <a:t> </a:t>
                </a:r>
              </a:p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GB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p>
                    </m:sSup>
                    <m:r>
                      <a:rPr kumimoji="0" lang="en-GB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1CEA98-7087-ABE8-63F9-39ED2F589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925" y="1243788"/>
                <a:ext cx="4484123" cy="56294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5E8F4F26-AC95-081A-6613-765003EA14BA}"/>
              </a:ext>
            </a:extLst>
          </p:cNvPr>
          <p:cNvGrpSpPr/>
          <p:nvPr/>
        </p:nvGrpSpPr>
        <p:grpSpPr>
          <a:xfrm rot="5400000">
            <a:off x="9805477" y="4365376"/>
            <a:ext cx="2731008" cy="2132324"/>
            <a:chOff x="78828" y="5797317"/>
            <a:chExt cx="2731008" cy="21323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701C904-0C4C-678B-E5A5-56C49882C353}"/>
                    </a:ext>
                  </a:extLst>
                </p:cNvPr>
                <p:cNvSpPr txBox="1"/>
                <p:nvPr/>
              </p:nvSpPr>
              <p:spPr>
                <a:xfrm rot="16200000">
                  <a:off x="359367" y="6213032"/>
                  <a:ext cx="1921472" cy="10900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:r>
                    <a:rPr kumimoji="0" lang="en-CA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</a:rPr>
                    <a:t>Hermitian</a:t>
                  </a:r>
                </a:p>
                <a:p>
                  <a:pPr lvl="0"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CA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CA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kumimoji="0" lang="en-C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701C904-0C4C-678B-E5A5-56C49882C3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59367" y="6213032"/>
                  <a:ext cx="1921472" cy="1090042"/>
                </a:xfrm>
                <a:prstGeom prst="rect">
                  <a:avLst/>
                </a:prstGeom>
                <a:blipFill>
                  <a:blip r:embed="rId9"/>
                  <a:stretch>
                    <a:fillRect l="-5714" t="-7263" r="-603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059B7D11-749D-C69A-A2B0-CC0CA406D4A9}"/>
                </a:ext>
              </a:extLst>
            </p:cNvPr>
            <p:cNvSpPr/>
            <p:nvPr/>
          </p:nvSpPr>
          <p:spPr>
            <a:xfrm rot="5400000" flipH="1">
              <a:off x="1293861" y="6413666"/>
              <a:ext cx="300942" cy="2731008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9410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43"/>
    </mc:Choice>
    <mc:Fallback xmlns="">
      <p:transition spd="slow" advTm="15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  <p:bldP spid="25" grpId="0"/>
      <p:bldP spid="3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4C477F85-02D7-9BA0-F736-3503442C2D0A}"/>
              </a:ext>
            </a:extLst>
          </p:cNvPr>
          <p:cNvGrpSpPr/>
          <p:nvPr/>
        </p:nvGrpSpPr>
        <p:grpSpPr>
          <a:xfrm>
            <a:off x="3795542" y="4066034"/>
            <a:ext cx="1339943" cy="2731009"/>
            <a:chOff x="3795542" y="4066034"/>
            <a:chExt cx="1339943" cy="273100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282B536-5595-712F-932E-8DDC81AD8752}"/>
                </a:ext>
              </a:extLst>
            </p:cNvPr>
            <p:cNvSpPr/>
            <p:nvPr/>
          </p:nvSpPr>
          <p:spPr>
            <a:xfrm>
              <a:off x="3812967" y="4575416"/>
              <a:ext cx="326754" cy="32675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D57A988-D145-D2E2-7719-EB8618211E97}"/>
                </a:ext>
              </a:extLst>
            </p:cNvPr>
            <p:cNvSpPr/>
            <p:nvPr/>
          </p:nvSpPr>
          <p:spPr>
            <a:xfrm>
              <a:off x="4808731" y="4066034"/>
              <a:ext cx="326754" cy="32675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618A140-B347-9F80-5F64-E5CA3D251347}"/>
                </a:ext>
              </a:extLst>
            </p:cNvPr>
            <p:cNvSpPr/>
            <p:nvPr/>
          </p:nvSpPr>
          <p:spPr>
            <a:xfrm>
              <a:off x="3825667" y="5525576"/>
              <a:ext cx="326754" cy="32675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82FB86-C211-79CE-B0CE-FAD1701DE307}"/>
                </a:ext>
              </a:extLst>
            </p:cNvPr>
            <p:cNvSpPr/>
            <p:nvPr/>
          </p:nvSpPr>
          <p:spPr>
            <a:xfrm>
              <a:off x="4703101" y="5006703"/>
              <a:ext cx="326754" cy="32675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0B411E-2DA9-E84C-0E2B-3B8CEED9B6FA}"/>
                </a:ext>
              </a:extLst>
            </p:cNvPr>
            <p:cNvSpPr/>
            <p:nvPr/>
          </p:nvSpPr>
          <p:spPr>
            <a:xfrm>
              <a:off x="3795542" y="5957376"/>
              <a:ext cx="326754" cy="32675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6AFC7D-1B04-E372-044E-83F8B5834379}"/>
                </a:ext>
              </a:extLst>
            </p:cNvPr>
            <p:cNvSpPr/>
            <p:nvPr/>
          </p:nvSpPr>
          <p:spPr>
            <a:xfrm>
              <a:off x="4765175" y="6470289"/>
              <a:ext cx="326754" cy="32675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F1DBEA-1DEE-E5EB-BF61-F029AC9F316C}"/>
              </a:ext>
            </a:extLst>
          </p:cNvPr>
          <p:cNvGrpSpPr/>
          <p:nvPr/>
        </p:nvGrpSpPr>
        <p:grpSpPr>
          <a:xfrm>
            <a:off x="7795139" y="4186766"/>
            <a:ext cx="1481721" cy="2468746"/>
            <a:chOff x="7795139" y="4186766"/>
            <a:chExt cx="1481721" cy="246874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AD56A25-1CBA-EB74-1337-7EA358E33B81}"/>
                </a:ext>
              </a:extLst>
            </p:cNvPr>
            <p:cNvSpPr/>
            <p:nvPr/>
          </p:nvSpPr>
          <p:spPr>
            <a:xfrm flipH="1">
              <a:off x="7931394" y="6089657"/>
              <a:ext cx="138490" cy="13849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61DBB6-A345-8E20-E02D-A7CE3F95593C}"/>
                </a:ext>
              </a:extLst>
            </p:cNvPr>
            <p:cNvSpPr/>
            <p:nvPr/>
          </p:nvSpPr>
          <p:spPr>
            <a:xfrm flipH="1">
              <a:off x="8593241" y="6517022"/>
              <a:ext cx="138490" cy="13849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2701EF2-688D-A481-1D8B-931C205541E4}"/>
                </a:ext>
              </a:extLst>
            </p:cNvPr>
            <p:cNvSpPr/>
            <p:nvPr/>
          </p:nvSpPr>
          <p:spPr>
            <a:xfrm flipH="1">
              <a:off x="7823688" y="5638565"/>
              <a:ext cx="215412" cy="21541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3751C9-104B-35F8-D075-618DC1211904}"/>
                </a:ext>
              </a:extLst>
            </p:cNvPr>
            <p:cNvSpPr/>
            <p:nvPr/>
          </p:nvSpPr>
          <p:spPr>
            <a:xfrm flipH="1">
              <a:off x="9061448" y="5149486"/>
              <a:ext cx="215412" cy="21541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DF31627-2764-F3CF-5303-B9672A265063}"/>
                </a:ext>
              </a:extLst>
            </p:cNvPr>
            <p:cNvSpPr/>
            <p:nvPr/>
          </p:nvSpPr>
          <p:spPr>
            <a:xfrm flipH="1">
              <a:off x="7795139" y="4681941"/>
              <a:ext cx="215412" cy="21541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714F5B2-7876-582A-684F-E92A616F6BC4}"/>
                </a:ext>
              </a:extLst>
            </p:cNvPr>
            <p:cNvSpPr/>
            <p:nvPr/>
          </p:nvSpPr>
          <p:spPr>
            <a:xfrm flipH="1">
              <a:off x="8917075" y="4186766"/>
              <a:ext cx="215412" cy="21541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87DBD1-B270-9E45-4EAE-8DF57A4C31B6}"/>
              </a:ext>
            </a:extLst>
          </p:cNvPr>
          <p:cNvCxnSpPr>
            <a:cxnSpLocks/>
          </p:cNvCxnSpPr>
          <p:nvPr/>
        </p:nvCxnSpPr>
        <p:spPr>
          <a:xfrm>
            <a:off x="0" y="1146436"/>
            <a:ext cx="1221730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598D3-8434-5413-E5CA-48DC92248C03}"/>
                  </a:ext>
                </a:extLst>
              </p:cNvPr>
              <p:cNvSpPr txBox="1"/>
              <p:nvPr/>
            </p:nvSpPr>
            <p:spPr>
              <a:xfrm>
                <a:off x="2262735" y="1144851"/>
                <a:ext cx="3497469" cy="5711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60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sz="3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0" lang="en-CA" sz="3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0" lang="en-GB" sz="3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3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  <a:p>
                <a:pPr lvl="0">
                  <a:spcAft>
                    <a:spcPts val="60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sz="3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0" lang="en-CA" sz="3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sz="3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3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  <a:p>
                <a:pPr lvl="0">
                  <a:spcAft>
                    <a:spcPts val="60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sz="3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0" lang="en-CA" sz="3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0" lang="en-GB" sz="3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3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  <a:p>
                <a:pPr lvl="0">
                  <a:spcAft>
                    <a:spcPts val="60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sz="3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0" lang="en-CA" sz="3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0" lang="en-GB" sz="3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3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  <a:p>
                <a:pPr lvl="0">
                  <a:spcAft>
                    <a:spcPts val="60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sz="3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0" lang="en-GB" sz="3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sz="3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3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  <a:p>
                <a:pPr lvl="0">
                  <a:spcAft>
                    <a:spcPts val="60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3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sz="3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0" lang="en-GB" sz="3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63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0" lang="en-GB" sz="3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GB" sz="3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GB" sz="3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GB" sz="3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x-IV_mathan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3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598D3-8434-5413-E5CA-48DC92248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735" y="1144851"/>
                <a:ext cx="3497469" cy="57115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7E76414-C15F-7407-8CDD-D68D92C604AC}"/>
              </a:ext>
            </a:extLst>
          </p:cNvPr>
          <p:cNvGrpSpPr/>
          <p:nvPr/>
        </p:nvGrpSpPr>
        <p:grpSpPr>
          <a:xfrm rot="5400000">
            <a:off x="-136964" y="1602599"/>
            <a:ext cx="2349207" cy="2148145"/>
            <a:chOff x="145499" y="5857696"/>
            <a:chExt cx="2349207" cy="21481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1943B79-E4D0-0BA4-DB60-FA23E524EFEC}"/>
                    </a:ext>
                  </a:extLst>
                </p:cNvPr>
                <p:cNvSpPr txBox="1"/>
                <p:nvPr/>
              </p:nvSpPr>
              <p:spPr>
                <a:xfrm rot="16200000">
                  <a:off x="382208" y="5969541"/>
                  <a:ext cx="1997673" cy="20749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:r>
                    <a:rPr kumimoji="0" lang="en-CA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</a:rPr>
                    <a:t>Traceless,</a:t>
                  </a:r>
                </a:p>
                <a:p>
                  <a:pPr lvl="0" algn="ctr">
                    <a:defRPr/>
                  </a:pPr>
                  <a:r>
                    <a:rPr kumimoji="0" lang="en-CA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</a:rPr>
                    <a:t>Anti-Hermitian</a:t>
                  </a:r>
                </a:p>
                <a:p>
                  <a:pPr lvl="0"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CA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CA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kumimoji="0" lang="en-C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1943B79-E4D0-0BA4-DB60-FA23E524EF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82208" y="5969541"/>
                  <a:ext cx="1997673" cy="2074927"/>
                </a:xfrm>
                <a:prstGeom prst="rect">
                  <a:avLst/>
                </a:prstGeom>
                <a:blipFill>
                  <a:blip r:embed="rId3"/>
                  <a:stretch>
                    <a:fillRect l="-3659" t="-3824" r="-365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8F6F40AB-5D43-7224-E13C-AB899EE2B7BA}"/>
                </a:ext>
              </a:extLst>
            </p:cNvPr>
            <p:cNvSpPr/>
            <p:nvPr/>
          </p:nvSpPr>
          <p:spPr>
            <a:xfrm rot="5400000">
              <a:off x="1169632" y="4833563"/>
              <a:ext cx="300942" cy="2349207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98C29B-2A7A-ACA4-5796-585996BBB519}"/>
              </a:ext>
            </a:extLst>
          </p:cNvPr>
          <p:cNvGrpSpPr/>
          <p:nvPr/>
        </p:nvGrpSpPr>
        <p:grpSpPr>
          <a:xfrm rot="5400000">
            <a:off x="-136964" y="4368399"/>
            <a:ext cx="2349207" cy="2148145"/>
            <a:chOff x="145499" y="5857696"/>
            <a:chExt cx="2349207" cy="21481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45487E6-FD99-FBAA-5EA0-05096B7C0B36}"/>
                    </a:ext>
                  </a:extLst>
                </p:cNvPr>
                <p:cNvSpPr txBox="1"/>
                <p:nvPr/>
              </p:nvSpPr>
              <p:spPr>
                <a:xfrm rot="16200000">
                  <a:off x="135986" y="6215763"/>
                  <a:ext cx="1997673" cy="15824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:r>
                    <a:rPr kumimoji="0" lang="en-CA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</a:rPr>
                    <a:t>Traceless,</a:t>
                  </a:r>
                </a:p>
                <a:p>
                  <a:pPr lvl="0" algn="ctr">
                    <a:defRPr/>
                  </a:pPr>
                  <a:r>
                    <a:rPr kumimoji="0" lang="en-CA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</a:rPr>
                    <a:t>Hermitian</a:t>
                  </a:r>
                </a:p>
                <a:p>
                  <a:pPr lvl="0"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CA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CA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kumimoji="0" lang="en-C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45487E6-FD99-FBAA-5EA0-05096B7C0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35986" y="6215763"/>
                  <a:ext cx="1997673" cy="1582484"/>
                </a:xfrm>
                <a:prstGeom prst="rect">
                  <a:avLst/>
                </a:prstGeom>
                <a:blipFill>
                  <a:blip r:embed="rId4"/>
                  <a:stretch>
                    <a:fillRect l="-3659" t="-5019" r="-365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B5B8D478-1260-FB2D-6036-A564423450AE}"/>
                </a:ext>
              </a:extLst>
            </p:cNvPr>
            <p:cNvSpPr/>
            <p:nvPr/>
          </p:nvSpPr>
          <p:spPr>
            <a:xfrm rot="5400000">
              <a:off x="1169632" y="4833563"/>
              <a:ext cx="300942" cy="2349207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8D8A3E4-DB1E-D7B7-AA2E-E11970F95EA1}"/>
                  </a:ext>
                </a:extLst>
              </p:cNvPr>
              <p:cNvSpPr txBox="1"/>
              <p:nvPr/>
            </p:nvSpPr>
            <p:spPr>
              <a:xfrm>
                <a:off x="-246302" y="265440"/>
                <a:ext cx="6268564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kumimoji="0" lang="en-CA" sz="3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</a:rPr>
                  <a:t>RIGHT</a:t>
                </a:r>
                <a:r>
                  <a:rPr kumimoji="0" lang="en-CA" sz="3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CA" sz="3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3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m:rPr>
                            <m:nor/>
                          </m:rPr>
                          <a:rPr lang="en-CA" sz="38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r>
                  <a:rPr kumimoji="0" lang="en-CA" sz="3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0" lang="en-CA" sz="3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Cambria Math" panose="02040503050406030204" pitchFamily="18" charset="0"/>
                  </a:rPr>
                  <a:t>rep. of</a:t>
                </a:r>
                <a:r>
                  <a:rPr kumimoji="0" lang="en-CA" sz="3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3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𝖘𝖑</m:t>
                    </m:r>
                    <m:d>
                      <m:dPr>
                        <m:ctrlPr>
                          <a:rPr lang="en-GB" sz="3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sz="3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endParaRPr lang="en-CA" sz="3800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8D8A3E4-DB1E-D7B7-AA2E-E11970F95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6302" y="265440"/>
                <a:ext cx="6268564" cy="677108"/>
              </a:xfrm>
              <a:prstGeom prst="rect">
                <a:avLst/>
              </a:prstGeom>
              <a:blipFill>
                <a:blip r:embed="rId5"/>
                <a:stretch>
                  <a:fillRect t="-14414" b="-360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CF8936-CAE1-ED73-5401-FF2939D68849}"/>
                  </a:ext>
                </a:extLst>
              </p:cNvPr>
              <p:cNvSpPr txBox="1"/>
              <p:nvPr/>
            </p:nvSpPr>
            <p:spPr>
              <a:xfrm>
                <a:off x="5767272" y="256493"/>
                <a:ext cx="64214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kumimoji="0" lang="en-CA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</a:rPr>
                  <a:t>RIGHT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m:rPr>
                            <m:nor/>
                          </m:rPr>
                          <a:rPr lang="en-CA" sz="40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ea typeface="Cambria Math" panose="02040503050406030204" pitchFamily="18" charset="0"/>
                  </a:rPr>
                  <a:t> </a:t>
                </a:r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Cambria Math" panose="02040503050406030204" pitchFamily="18" charset="0"/>
                  </a:rPr>
                  <a:t>rep. of</a:t>
                </a:r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𝑺𝑳</m:t>
                    </m:r>
                    <m:d>
                      <m:dPr>
                        <m:ctrlPr>
                          <a:rPr lang="en-GB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endParaRPr lang="en-CA" sz="4000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CF8936-CAE1-ED73-5401-FF2939D6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272" y="256493"/>
                <a:ext cx="6421415" cy="707886"/>
              </a:xfrm>
              <a:prstGeom prst="rect">
                <a:avLst/>
              </a:prstGeom>
              <a:blipFill>
                <a:blip r:embed="rId6"/>
                <a:stretch>
                  <a:fillRect l="-2754" t="-14655" b="-3706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B58C7F5-1271-F681-42F8-C3EC73193692}"/>
              </a:ext>
            </a:extLst>
          </p:cNvPr>
          <p:cNvCxnSpPr>
            <a:cxnSpLocks/>
          </p:cNvCxnSpPr>
          <p:nvPr/>
        </p:nvCxnSpPr>
        <p:spPr>
          <a:xfrm flipV="1">
            <a:off x="5760205" y="0"/>
            <a:ext cx="0" cy="68564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1CEA98-7087-ABE8-63F9-39ED2F58903C}"/>
                  </a:ext>
                </a:extLst>
              </p:cNvPr>
              <p:cNvSpPr txBox="1"/>
              <p:nvPr/>
            </p:nvSpPr>
            <p:spPr>
              <a:xfrm>
                <a:off x="5805925" y="1243788"/>
                <a:ext cx="4484123" cy="5629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66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CA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0" lang="en-CA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GB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GB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0" lang="en-GB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66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CA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  <m:r>
                      <a:rPr kumimoji="0" lang="en-GB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GB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</a:rPr>
                  <a:t> </a:t>
                </a:r>
              </a:p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66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kumimoji="0" lang="en-CA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851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p>
                    </m:sSup>
                    <m:r>
                      <a:rPr kumimoji="0" lang="en-GB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GB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</a:rPr>
                  <a:t> </a:t>
                </a:r>
              </a:p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GB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0" lang="en-GB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  <m:r>
                      <a:rPr kumimoji="0" lang="en-GB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kumimoji="0" lang="en-CA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kumimoji="0" lang="en-CA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GB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  <m:r>
                      <a:rPr kumimoji="0" lang="en-GB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kumimoji="0" lang="en-CA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kumimoji="0" lang="en-CA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GB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GB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</a:rPr>
                  <a:t> </a:t>
                </a:r>
              </a:p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GB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851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GB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863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p>
                    </m:sSup>
                    <m:r>
                      <a:rPr kumimoji="0" lang="en-GB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CA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GB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CA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1CEA98-7087-ABE8-63F9-39ED2F589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925" y="1243788"/>
                <a:ext cx="4484123" cy="56294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48C98AE9-1E28-749D-0036-5FC41AFF24F2}"/>
              </a:ext>
            </a:extLst>
          </p:cNvPr>
          <p:cNvSpPr txBox="1"/>
          <p:nvPr/>
        </p:nvSpPr>
        <p:spPr>
          <a:xfrm>
            <a:off x="10461067" y="5684524"/>
            <a:ext cx="1630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(inverse of LEFT boost matrices)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3AE7023-70B7-2136-2B57-610D12942DA4}"/>
              </a:ext>
            </a:extLst>
          </p:cNvPr>
          <p:cNvGrpSpPr/>
          <p:nvPr/>
        </p:nvGrpSpPr>
        <p:grpSpPr>
          <a:xfrm rot="5400000">
            <a:off x="9909069" y="1515297"/>
            <a:ext cx="2592694" cy="2201194"/>
            <a:chOff x="-97986" y="5728447"/>
            <a:chExt cx="2592694" cy="22011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CD96DAC-33EF-C26E-2AC2-1312A0318718}"/>
                    </a:ext>
                  </a:extLst>
                </p:cNvPr>
                <p:cNvSpPr txBox="1"/>
                <p:nvPr/>
              </p:nvSpPr>
              <p:spPr>
                <a:xfrm rot="16200000">
                  <a:off x="359365" y="6144162"/>
                  <a:ext cx="1921472" cy="10900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:r>
                    <a:rPr kumimoji="0" lang="en-CA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</a:rPr>
                    <a:t>Unitary</a:t>
                  </a:r>
                </a:p>
                <a:p>
                  <a:pPr lvl="0"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CA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CA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0" lang="en-CA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CA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kumimoji="0" lang="en-CA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kumimoji="0" lang="en-C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CD96DAC-33EF-C26E-2AC2-1312A0318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59365" y="6144162"/>
                  <a:ext cx="1921472" cy="1090042"/>
                </a:xfrm>
                <a:prstGeom prst="rect">
                  <a:avLst/>
                </a:prstGeom>
                <a:blipFill>
                  <a:blip r:embed="rId8"/>
                  <a:stretch>
                    <a:fillRect t="-730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372460E5-E306-DEAB-6618-4E322F56F481}"/>
                </a:ext>
              </a:extLst>
            </p:cNvPr>
            <p:cNvSpPr/>
            <p:nvPr/>
          </p:nvSpPr>
          <p:spPr>
            <a:xfrm rot="5400000" flipH="1">
              <a:off x="1047890" y="6482823"/>
              <a:ext cx="300942" cy="2592694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33D6391-658A-B8D6-6B2A-AD23CC8ADE5E}"/>
              </a:ext>
            </a:extLst>
          </p:cNvPr>
          <p:cNvGrpSpPr/>
          <p:nvPr/>
        </p:nvGrpSpPr>
        <p:grpSpPr>
          <a:xfrm rot="5400000">
            <a:off x="9805477" y="4365376"/>
            <a:ext cx="2731008" cy="2132324"/>
            <a:chOff x="78828" y="5797317"/>
            <a:chExt cx="2731008" cy="21323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1C41DB08-4F9C-7D70-26A7-A511D673DF27}"/>
                    </a:ext>
                  </a:extLst>
                </p:cNvPr>
                <p:cNvSpPr txBox="1"/>
                <p:nvPr/>
              </p:nvSpPr>
              <p:spPr>
                <a:xfrm rot="16200000">
                  <a:off x="359367" y="6213032"/>
                  <a:ext cx="1921472" cy="10900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:r>
                    <a:rPr kumimoji="0" lang="en-CA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</a:rPr>
                    <a:t>Hermitian</a:t>
                  </a:r>
                </a:p>
                <a:p>
                  <a:pPr lvl="0"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CA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CA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kumimoji="0" lang="en-C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1C41DB08-4F9C-7D70-26A7-A511D673DF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59367" y="6213032"/>
                  <a:ext cx="1921472" cy="1090042"/>
                </a:xfrm>
                <a:prstGeom prst="rect">
                  <a:avLst/>
                </a:prstGeom>
                <a:blipFill>
                  <a:blip r:embed="rId9"/>
                  <a:stretch>
                    <a:fillRect l="-5714" t="-7263" r="-603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Right Brace 49">
              <a:extLst>
                <a:ext uri="{FF2B5EF4-FFF2-40B4-BE49-F238E27FC236}">
                  <a16:creationId xmlns:a16="http://schemas.microsoft.com/office/drawing/2014/main" id="{16717248-E1AB-A0D8-28A0-80D9139B349A}"/>
                </a:ext>
              </a:extLst>
            </p:cNvPr>
            <p:cNvSpPr/>
            <p:nvPr/>
          </p:nvSpPr>
          <p:spPr>
            <a:xfrm rot="5400000" flipH="1">
              <a:off x="1293861" y="6413666"/>
              <a:ext cx="300942" cy="2731008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414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05">
        <p:fade/>
      </p:transition>
    </mc:Choice>
    <mc:Fallback xmlns="">
      <p:transition spd="med" advTm="28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6.8|5|1.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.3|2.7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2.3|0.8|2.7|2.5|4.7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.3|2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9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4.8|9.9|2.1|2.3|1.8|4.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6|0.6|0.6|0.7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6|2.7|1.5|1|0.9|3.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9|0.4|0.4|0.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|2.7|1|9.7|1.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|2.7|1|9.7|1.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2.2|3.5|3.9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1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3.1|3.5|5.1|5.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3.5|1.1|1|0.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2.1|2.1|10.2|1.6|2.6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2|1.9|0.8|2.5|3.6|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4|2.8|1.8|4.8|1.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4|2.8|1.8|4.8|1.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3|1.3|1.9|1.5|1.3|1.6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|1.3|2.7|11.1|3|7.9|2|4.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0.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0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1.7|1.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0.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0.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4|3.6|3|2.5|3.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2.2|1.6|7.4|1.9|2.8|5.9|6.3|3|3.7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0.7|1.8|1.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6|1|2.1|2.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6|2.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5.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2|1.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5|1.1|2.6|1.2|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8|1.8|0.7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8|1.8|0.7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.4|3.6|3.8|0.4|0.5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3.6|3.5|1.3|2.7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2|2|2.4|1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2|2.7|0.9|1.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|4|1.3|1.4|3.6|3.6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7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|5.2|1.5|4.1|2.1|4.8|2.3|1.6|1.7|1.3|3.1|4.6|1.4|1|2.1|0.8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.8|1.7|1.2|2.6|2|1.8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8|1.6|1.2|9|17.4|1.6|1.6|1.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1.2|3.2|3.7|14.4|4.8|3.7|1.1|2.7|5.9|1.5|6.2|1.4|15.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2.1|1.5|2.1|6.8|8.3|1.9|1.6|2.7|3.6|1.2|2|7.5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8|1.6|1.2|9|17.4|1.6|1.6|1.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3|2.1|2.2|1.3|2.4|2.8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3|2.1|2.2|1.3|2.4|2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0.8|1.1|2.2|1|1.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.8|3.3|3.4|2.5|5.2|3.4|2.5|2.3|2.6|4.4|1.5|1.4|1.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.4|2.7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8.3|1.6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5.4|1|2.7|0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3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7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8.5|3.6|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.1|3.6|3.3|3.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9|1.3|2.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1.7|4.5|2.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8.3|1.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4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4|2.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9|1.7|2|11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9|1.7|2|11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5.7|2.6|12.8|4.4|0.7|2.1|10.9|2.8|2.1|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0.7|1.8|5.9|1.8|1.9|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5|8.6|3.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3.2|5.1|0.8|4.7|3.8|2.4|3.4|6.1|4.8|3.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2.6|3.7|5.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9|1|2.6|2.4|7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3.5|3|5.6|1.2|3.2|14.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5|1.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.8|3.3|3.4|2.5|5.2|3.4|2.5|2.3|2.6|4.4|1.5|1.4|1.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1|0.8|2.9|2|0.6|2.8|1.9|0.6|2.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1|5.2|4.8|5|14.2|10.2|0.8|0.8|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|1.7|2.6|2.3|2.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|3.1|5.6|16.9|3.9|5|3.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7.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7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2|1.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4.3|2.5|2.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6|7.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.4|3.8|3.4|4.7|6|7.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3|3.6|5.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4.2|5.9|0.7|1.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3.9|2.7|1.7|3.1|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2.2|3.5|3.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3.6|4.3|3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3.8|2.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2.2|1.4|2.5|2.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4|2.7|4|1.3|1.8|3.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1|1.8|2.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2.2|1.4|2.5|2.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3|2.8|1.3|2.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.9|6.7|1.1|2.3|8.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1.7|4.5|2.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1.7|4.5|2.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1.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4|2.8|1.8|4.8|1.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4|2.8|1.8|4.8|1.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5|1.7|2|1.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.4|3.6|3.8|0.4|0.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.4|3.6|3.8|0.4|0.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.4|3.6|3.8|0.4|0.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8.1|2.6|3.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9|2.7|4.7|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2|0.9|1.1|1.6|5.1|10.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5|5.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.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.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3.7|6|12.2|24.4|2.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.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3.3|1.2|3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5|1.7|11.5|3.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.1|3.4|1.9|2.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8|2.3|2|2.2|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1.5|2.2|1.7|4.7|2.1|1.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.4|1.8|0.7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5.4|2.9|1.7|1.4|1.9|5.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6|1.1|3.7|1|2.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4|21.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|2.3|1.1|14.4|2.8|0.4|0.3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59050</TotalTime>
  <Words>9136</Words>
  <Application>Microsoft Office PowerPoint</Application>
  <PresentationFormat>Widescreen</PresentationFormat>
  <Paragraphs>2321</Paragraphs>
  <Slides>177</Slides>
  <Notes>58</Notes>
  <HiddenSlides>6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177</vt:i4>
      </vt:variant>
    </vt:vector>
  </HeadingPairs>
  <TitlesOfParts>
    <vt:vector size="185" baseType="lpstr">
      <vt:lpstr>Aptos</vt:lpstr>
      <vt:lpstr>Arial</vt:lpstr>
      <vt:lpstr>Calibri</vt:lpstr>
      <vt:lpstr>Calibri Light</vt:lpstr>
      <vt:lpstr>Cambria</vt:lpstr>
      <vt:lpstr>Cambria Math</vt:lpstr>
      <vt:lpstr>Impact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139</cp:revision>
  <dcterms:created xsi:type="dcterms:W3CDTF">2024-03-16T05:07:10Z</dcterms:created>
  <dcterms:modified xsi:type="dcterms:W3CDTF">2024-06-16T02:24:54Z</dcterms:modified>
</cp:coreProperties>
</file>